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A python program to manage </a:t>
          </a:r>
          <a:r>
            <a:rPr lang="en-US" baseline="0" dirty="0"/>
            <a:t> inventory with.</a:t>
          </a:r>
        </a:p>
        <a:p>
          <a:pPr>
            <a:defRPr cap="all"/>
          </a:pPr>
          <a:r>
            <a:rPr lang="en-US" baseline="0" dirty="0"/>
            <a:t>1.Add and update items</a:t>
          </a:r>
        </a:p>
        <a:p>
          <a:pPr>
            <a:defRPr cap="all"/>
          </a:pPr>
          <a:r>
            <a:rPr lang="en-US" baseline="0" dirty="0"/>
            <a:t>2.Remove item</a:t>
          </a:r>
        </a:p>
        <a:p>
          <a:pPr>
            <a:defRPr cap="all"/>
          </a:pPr>
          <a:r>
            <a:rPr lang="en-US" dirty="0"/>
            <a:t>3.Display inventory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5.Uses interacts to a simple menu </a:t>
          </a:r>
          <a:r>
            <a:rPr lang="en-US" dirty="0" err="1"/>
            <a:t>looporbi</a:t>
          </a:r>
          <a:r>
            <a:rPr lang="en-US" dirty="0"/>
            <a:t> </a:t>
          </a:r>
          <a:r>
            <a:rPr lang="en-US" dirty="0" err="1"/>
            <a:t>tristique</a:t>
          </a:r>
          <a:r>
            <a:rPr lang="en-US" dirty="0"/>
            <a:t> </a:t>
          </a:r>
          <a:r>
            <a:rPr lang="en-US" dirty="0" err="1"/>
            <a:t>senectus</a:t>
          </a:r>
          <a:r>
            <a:rPr lang="en-US" dirty="0"/>
            <a:t> et </a:t>
          </a:r>
          <a:r>
            <a:rPr lang="en-US" dirty="0" err="1"/>
            <a:t>netus</a:t>
          </a:r>
          <a:r>
            <a:rPr lang="en-US" dirty="0"/>
            <a:t> et </a:t>
          </a:r>
          <a:r>
            <a:rPr lang="en-US" dirty="0" err="1"/>
            <a:t>malesuada</a:t>
          </a:r>
          <a:r>
            <a:rPr lang="en-US" dirty="0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0FE0894-0A53-4899-BEA1-14280ADA438F}">
      <dgm:prSet/>
      <dgm:spPr/>
      <dgm:t>
        <a:bodyPr/>
        <a:lstStyle/>
        <a:p>
          <a:pPr>
            <a:defRPr cap="all"/>
          </a:pPr>
          <a:r>
            <a:rPr lang="en-US"/>
            <a:t>4.uses dictionary to store item names and quantities </a:t>
          </a:r>
          <a:endParaRPr lang="en-US" dirty="0"/>
        </a:p>
      </dgm:t>
    </dgm:pt>
    <dgm:pt modelId="{B4308682-0342-451D-B3D7-ECF2DCCE766F}" type="parTrans" cxnId="{296B1EB3-7B9D-4871-A75D-FD4096627687}">
      <dgm:prSet/>
      <dgm:spPr/>
      <dgm:t>
        <a:bodyPr/>
        <a:lstStyle/>
        <a:p>
          <a:endParaRPr lang="en-PH"/>
        </a:p>
      </dgm:t>
    </dgm:pt>
    <dgm:pt modelId="{FD65497D-DB9A-4E76-ADA3-E4A9BE3CE806}" type="sibTrans" cxnId="{296B1EB3-7B9D-4871-A75D-FD4096627687}">
      <dgm:prSet phldrT="02" phldr="0"/>
      <dgm:spPr/>
      <dgm:t>
        <a:bodyPr/>
        <a:lstStyle/>
        <a:p>
          <a:r>
            <a:rPr lang="en-PH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Y="5360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8E2955E9-2947-47C6-8FC1-E6CD1DABBE1C}" type="pres">
      <dgm:prSet presAssocID="{70FE0894-0A53-4899-BEA1-14280ADA438F}" presName="compositeNode" presStyleCnt="0">
        <dgm:presLayoutVars>
          <dgm:bulletEnabled val="1"/>
        </dgm:presLayoutVars>
      </dgm:prSet>
      <dgm:spPr/>
    </dgm:pt>
    <dgm:pt modelId="{8099D32F-266C-4381-B699-57B74B94F871}" type="pres">
      <dgm:prSet presAssocID="{70FE0894-0A53-4899-BEA1-14280ADA438F}" presName="bgRect" presStyleLbl="alignNode1" presStyleIdx="1" presStyleCnt="3"/>
      <dgm:spPr/>
    </dgm:pt>
    <dgm:pt modelId="{1CCC7C86-AE8D-4739-875D-71F62C7852E9}" type="pres">
      <dgm:prSet presAssocID="{FD65497D-DB9A-4E76-ADA3-E4A9BE3CE80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7AB6AAD-ECBD-4069-AEA3-5EB5D3F5B3D1}" type="pres">
      <dgm:prSet presAssocID="{70FE0894-0A53-4899-BEA1-14280ADA438F}" presName="nodeRect" presStyleLbl="alignNode1" presStyleIdx="1" presStyleCnt="3">
        <dgm:presLayoutVars>
          <dgm:bulletEnabled val="1"/>
        </dgm:presLayoutVars>
      </dgm:prSet>
      <dgm:spPr/>
    </dgm:pt>
    <dgm:pt modelId="{73CE2635-9B36-4732-A372-6A1B7872A9BF}" type="pres">
      <dgm:prSet presAssocID="{FD65497D-DB9A-4E76-ADA3-E4A9BE3CE806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E51B52F-D142-4938-B240-9A48E6B7980B}" type="presOf" srcId="{FD65497D-DB9A-4E76-ADA3-E4A9BE3CE806}" destId="{1CCC7C86-AE8D-4739-875D-71F62C7852E9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4C10FA5B-9244-4EFF-8398-DD995524EC76}" type="presOf" srcId="{70FE0894-0A53-4899-BEA1-14280ADA438F}" destId="{D7AB6AAD-ECBD-4069-AEA3-5EB5D3F5B3D1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655100A8-5812-49B2-B421-FD7629DA44BE}" type="presOf" srcId="{70FE0894-0A53-4899-BEA1-14280ADA438F}" destId="{8099D32F-266C-4381-B699-57B74B94F871}" srcOrd="0" destOrd="0" presId="urn:microsoft.com/office/officeart/2016/7/layout/LinearBlockProcessNumbered"/>
    <dgm:cxn modelId="{296B1EB3-7B9D-4871-A75D-FD4096627687}" srcId="{8AA20905-3954-474B-A606-562BCA026DC1}" destId="{70FE0894-0A53-4899-BEA1-14280ADA438F}" srcOrd="1" destOrd="0" parTransId="{B4308682-0342-451D-B3D7-ECF2DCCE766F}" sibTransId="{FD65497D-DB9A-4E76-ADA3-E4A9BE3CE806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81485EC2-97FB-4EAE-AAE2-EF82E899FACE}" type="presParOf" srcId="{579698BD-D232-4926-8D7B-29A69B90858B}" destId="{8E2955E9-2947-47C6-8FC1-E6CD1DABBE1C}" srcOrd="2" destOrd="0" presId="urn:microsoft.com/office/officeart/2016/7/layout/LinearBlockProcessNumbered"/>
    <dgm:cxn modelId="{55E5A519-E72A-4D9F-B3A9-31FDED0FFBCB}" type="presParOf" srcId="{8E2955E9-2947-47C6-8FC1-E6CD1DABBE1C}" destId="{8099D32F-266C-4381-B699-57B74B94F871}" srcOrd="0" destOrd="0" presId="urn:microsoft.com/office/officeart/2016/7/layout/LinearBlockProcessNumbered"/>
    <dgm:cxn modelId="{0FA0BF36-CA41-4314-BD67-ACA6E226B045}" type="presParOf" srcId="{8E2955E9-2947-47C6-8FC1-E6CD1DABBE1C}" destId="{1CCC7C86-AE8D-4739-875D-71F62C7852E9}" srcOrd="1" destOrd="0" presId="urn:microsoft.com/office/officeart/2016/7/layout/LinearBlockProcessNumbered"/>
    <dgm:cxn modelId="{11B64532-32CA-45BF-86D2-EB6BBDCCFB2C}" type="presParOf" srcId="{8E2955E9-2947-47C6-8FC1-E6CD1DABBE1C}" destId="{D7AB6AAD-ECBD-4069-AEA3-5EB5D3F5B3D1}" srcOrd="2" destOrd="0" presId="urn:microsoft.com/office/officeart/2016/7/layout/LinearBlockProcessNumbered"/>
    <dgm:cxn modelId="{9E7BC47C-18D5-4C2A-BBDD-C17322F599E0}" type="presParOf" srcId="{579698BD-D232-4926-8D7B-29A69B90858B}" destId="{73CE2635-9B36-4732-A372-6A1B7872A9BF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 python program to manage </a:t>
          </a:r>
          <a:r>
            <a:rPr lang="en-US" sz="1600" kern="1200" baseline="0" dirty="0"/>
            <a:t> inventory with.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1.Add and update items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2.Remove item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3.Display inventory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344699"/>
          <a:ext cx="3275967" cy="79650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  <a:endParaRPr lang="en-US" sz="3300" kern="1200" dirty="0"/>
        </a:p>
      </dsp:txBody>
      <dsp:txXfrm>
        <a:off x="808" y="344699"/>
        <a:ext cx="3275967" cy="796501"/>
      </dsp:txXfrm>
    </dsp:sp>
    <dsp:sp modelId="{8099D32F-266C-4381-B699-57B74B94F871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4.uses dictionary to store item names and quantities </a:t>
          </a:r>
          <a:endParaRPr lang="en-US" sz="1600" kern="1200" dirty="0"/>
        </a:p>
      </dsp:txBody>
      <dsp:txXfrm>
        <a:off x="3538853" y="1485900"/>
        <a:ext cx="3275967" cy="2228850"/>
      </dsp:txXfrm>
    </dsp:sp>
    <dsp:sp modelId="{1CCC7C86-AE8D-4739-875D-71F62C7852E9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5.Uses interacts to a simple menu </a:t>
          </a:r>
          <a:r>
            <a:rPr lang="en-US" sz="1600" kern="1200" dirty="0" err="1"/>
            <a:t>looporbi</a:t>
          </a:r>
          <a:r>
            <a:rPr lang="en-US" sz="1600" kern="1200" dirty="0"/>
            <a:t> </a:t>
          </a:r>
          <a:r>
            <a:rPr lang="en-US" sz="1600" kern="1200" dirty="0" err="1"/>
            <a:t>tristique</a:t>
          </a:r>
          <a:r>
            <a:rPr lang="en-US" sz="1600" kern="1200" dirty="0"/>
            <a:t> </a:t>
          </a:r>
          <a:r>
            <a:rPr lang="en-US" sz="1600" kern="1200" dirty="0" err="1"/>
            <a:t>senectus</a:t>
          </a:r>
          <a:r>
            <a:rPr lang="en-US" sz="1600" kern="1200" dirty="0"/>
            <a:t> et </a:t>
          </a:r>
          <a:r>
            <a:rPr lang="en-US" sz="1600" kern="1200" dirty="0" err="1"/>
            <a:t>netus</a:t>
          </a:r>
          <a:r>
            <a:rPr lang="en-US" sz="1600" kern="1200" dirty="0"/>
            <a:t> et </a:t>
          </a:r>
          <a:r>
            <a:rPr lang="en-US" sz="1600" kern="1200" dirty="0" err="1"/>
            <a:t>malesuada</a:t>
          </a:r>
          <a:r>
            <a:rPr lang="en-US" sz="1600" kern="1200" dirty="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Inventory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ITCC121.FinalProject</a:t>
            </a:r>
          </a:p>
          <a:p>
            <a:r>
              <a:rPr lang="en-US" sz="2800" dirty="0"/>
              <a:t>Presented by: Jonathan Zaspa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26662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B7EF-090F-EF14-CE2E-08D5DA9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B95D-8AA5-0DBE-85AC-1F26E200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0007"/>
            <a:ext cx="10353762" cy="51844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PH" dirty="0"/>
              <a:t>       def </a:t>
            </a:r>
            <a:r>
              <a:rPr lang="en-PH" dirty="0" err="1"/>
              <a:t>add_item</a:t>
            </a:r>
            <a:r>
              <a:rPr lang="en-PH" dirty="0"/>
              <a:t>(inventory, </a:t>
            </a:r>
            <a:r>
              <a:rPr lang="en-PH" dirty="0" err="1"/>
              <a:t>item_name</a:t>
            </a:r>
            <a:r>
              <a:rPr lang="en-PH" dirty="0"/>
              <a:t>, quantity) </a:t>
            </a:r>
          </a:p>
          <a:p>
            <a:r>
              <a:rPr lang="en-US" dirty="0"/>
              <a:t>Standardizes item name (strip &amp; title case)</a:t>
            </a:r>
          </a:p>
          <a:p>
            <a:r>
              <a:rPr lang="en-US" dirty="0"/>
              <a:t>Adds a new item or updates quantity if it already exists</a:t>
            </a:r>
            <a:endParaRPr lang="en-PH" dirty="0"/>
          </a:p>
          <a:p>
            <a:pPr marL="36900" indent="0">
              <a:buNone/>
            </a:pPr>
            <a:r>
              <a:rPr lang="en-PH" dirty="0"/>
              <a:t>       </a:t>
            </a:r>
            <a:r>
              <a:rPr lang="en-PH" dirty="0" err="1"/>
              <a:t>remove_item</a:t>
            </a:r>
            <a:r>
              <a:rPr lang="en-PH" dirty="0"/>
              <a:t>() Function</a:t>
            </a:r>
          </a:p>
          <a:p>
            <a:r>
              <a:rPr lang="en-US" dirty="0"/>
              <a:t>Removes the specified item if it exists</a:t>
            </a:r>
          </a:p>
          <a:p>
            <a:pPr marL="36900" indent="0">
              <a:buNone/>
            </a:pPr>
            <a:r>
              <a:rPr lang="en-US" dirty="0"/>
              <a:t>       def </a:t>
            </a:r>
            <a:r>
              <a:rPr lang="en-US" dirty="0" err="1"/>
              <a:t>update_quantity</a:t>
            </a:r>
            <a:r>
              <a:rPr lang="en-US" dirty="0"/>
              <a:t>(inventory, </a:t>
            </a:r>
            <a:r>
              <a:rPr lang="en-US" dirty="0" err="1"/>
              <a:t>item_name</a:t>
            </a:r>
            <a:r>
              <a:rPr lang="en-US" dirty="0"/>
              <a:t>, </a:t>
            </a:r>
            <a:r>
              <a:rPr lang="en-US" dirty="0" err="1"/>
              <a:t>new_quantity</a:t>
            </a:r>
            <a:r>
              <a:rPr lang="en-US" dirty="0"/>
              <a:t>)</a:t>
            </a:r>
          </a:p>
          <a:p>
            <a:r>
              <a:rPr lang="en-US" dirty="0"/>
              <a:t>Updates the quantity of an existing item</a:t>
            </a:r>
          </a:p>
          <a:p>
            <a:r>
              <a:rPr lang="en-US" dirty="0"/>
              <a:t>Checks if item exists in inventory</a:t>
            </a:r>
            <a:endParaRPr lang="en-PH" dirty="0"/>
          </a:p>
          <a:p>
            <a:pPr marL="36900" indent="0">
              <a:buNone/>
            </a:pPr>
            <a:r>
              <a:rPr lang="en-PH" dirty="0"/>
              <a:t>       def </a:t>
            </a:r>
            <a:r>
              <a:rPr lang="en-PH" dirty="0" err="1"/>
              <a:t>display_inventory</a:t>
            </a:r>
            <a:r>
              <a:rPr lang="en-PH" dirty="0"/>
              <a:t>(inventory)</a:t>
            </a:r>
          </a:p>
          <a:p>
            <a:r>
              <a:rPr lang="en-US" dirty="0"/>
              <a:t>prints all inventory items and their quantities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914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BFC1-B54C-7A1B-6F02-6B06999F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1EFE-3E1F-8F15-75F0-374F57D0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Simple, beginner</a:t>
            </a:r>
          </a:p>
          <a:p>
            <a:r>
              <a:rPr lang="en-PH" dirty="0"/>
              <a:t>String manipulation</a:t>
            </a:r>
          </a:p>
          <a:p>
            <a:r>
              <a:rPr lang="en-PH" dirty="0"/>
              <a:t>Input </a:t>
            </a:r>
            <a:r>
              <a:rPr lang="en-PH" dirty="0" err="1"/>
              <a:t>validati</a:t>
            </a:r>
            <a:endParaRPr lang="en-PH" dirty="0"/>
          </a:p>
          <a:p>
            <a:r>
              <a:rPr lang="en-PH" dirty="0"/>
              <a:t>Dictionary usage</a:t>
            </a:r>
          </a:p>
        </p:txBody>
      </p:sp>
    </p:spTree>
    <p:extLst>
      <p:ext uri="{BB962C8B-B14F-4D97-AF65-F5344CB8AC3E}">
        <p14:creationId xmlns:p14="http://schemas.microsoft.com/office/powerpoint/2010/main" val="18685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2EBD-4282-4D16-1A8C-07FED1A7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err="1"/>
              <a:t>Discription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FE6E-4AF0-3EE8-45F3-4CBBB4FF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Tracks each product and its quantity in stock (like counting store inventory)</a:t>
            </a:r>
          </a:p>
          <a:p>
            <a:r>
              <a:rPr lang="en-US" dirty="0"/>
              <a:t>Uses a Python </a:t>
            </a:r>
            <a:r>
              <a:rPr lang="en-US" b="1" dirty="0"/>
              <a:t>dictionary</a:t>
            </a:r>
            <a:r>
              <a:rPr lang="en-US" dirty="0"/>
              <a:t> (pairs each item name with its count)</a:t>
            </a:r>
          </a:p>
          <a:p>
            <a:r>
              <a:rPr lang="en-US" dirty="0"/>
              <a:t>Includes simple functions to add items, remove items, update quantities, and display the current inventory</a:t>
            </a:r>
          </a:p>
          <a:p>
            <a:r>
              <a:rPr lang="en-US" dirty="0"/>
              <a:t>Shows a text menu of numbered options (1=Add Item, 2=Remove Item, 3=Update Quantity, 4=Display Inventory, 5=Exit)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854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761C-6257-7D99-0B25-17BEE30F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669-342E-1585-DD16-EBED11A6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772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Inventory Management</Template>
  <TotalTime>6</TotalTime>
  <Words>241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Goudy Old Style</vt:lpstr>
      <vt:lpstr>Wingdings 2</vt:lpstr>
      <vt:lpstr>SlateVTI</vt:lpstr>
      <vt:lpstr>Inventory Management</vt:lpstr>
      <vt:lpstr>Overview</vt:lpstr>
      <vt:lpstr>Functions</vt:lpstr>
      <vt:lpstr>Summary</vt:lpstr>
      <vt:lpstr>Discription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zaspa</dc:creator>
  <cp:lastModifiedBy>jonathan zaspa</cp:lastModifiedBy>
  <cp:revision>1</cp:revision>
  <dcterms:created xsi:type="dcterms:W3CDTF">2025-06-06T04:18:51Z</dcterms:created>
  <dcterms:modified xsi:type="dcterms:W3CDTF">2025-06-06T05:02:24Z</dcterms:modified>
</cp:coreProperties>
</file>