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438" r:id="rId6"/>
    <p:sldId id="258" r:id="rId7"/>
    <p:sldId id="2440" r:id="rId8"/>
    <p:sldId id="2442" r:id="rId9"/>
    <p:sldId id="2439" r:id="rId10"/>
    <p:sldId id="244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65" autoAdjust="0"/>
  </p:normalViewPr>
  <p:slideViewPr>
    <p:cSldViewPr snapToGrid="0">
      <p:cViewPr>
        <p:scale>
          <a:sx n="60" d="100"/>
          <a:sy n="60" d="100"/>
        </p:scale>
        <p:origin x="150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4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050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7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1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8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CC97-4D8C-465A-B732-7E27224A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25FF-6103-4229-A91A-8A994A9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2F4E1C-EABB-45F0-8593-E3E22109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62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tatworx.com/de/blog/insights-from-our-latest-internal-hacka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news.fiu.edu/2023/shellhacks-in-photos-floridas-largest-hackathon-lights-up-miam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seino.ai/blog/mailjet-alternativ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65BC886-99AB-9050-586A-23148941E1B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alphaModFix amt="85000"/>
          </a:blip>
          <a:srcRect t="913" b="913"/>
          <a:stretch>
            <a:fillRect/>
          </a:stretch>
        </p:blipFill>
        <p:spPr/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146" y="1964498"/>
            <a:ext cx="6609256" cy="1508126"/>
          </a:xfrm>
        </p:spPr>
        <p:txBody>
          <a:bodyPr>
            <a:normAutofit/>
          </a:bodyPr>
          <a:lstStyle/>
          <a:p>
            <a:r>
              <a:rPr lang="en-US" cap="none" spc="300" dirty="0" err="1">
                <a:solidFill>
                  <a:srgbClr val="2F3342"/>
                </a:solidFill>
              </a:rPr>
              <a:t>ShellHacks</a:t>
            </a:r>
            <a:r>
              <a:rPr lang="en-US" cap="none" spc="300" dirty="0">
                <a:solidFill>
                  <a:srgbClr val="2F3342"/>
                </a:solidFill>
              </a:rPr>
              <a:t>:</a:t>
            </a:r>
            <a:br>
              <a:rPr lang="en-US" cap="none" spc="300" dirty="0">
                <a:solidFill>
                  <a:srgbClr val="2F3342"/>
                </a:solidFill>
              </a:rPr>
            </a:br>
            <a:r>
              <a:rPr lang="en-US" cap="none" spc="300" dirty="0">
                <a:solidFill>
                  <a:srgbClr val="2F3342"/>
                </a:solidFill>
              </a:rPr>
              <a:t>Dino Mail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537246"/>
            <a:ext cx="6609256" cy="95938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2F3342"/>
                </a:solidFill>
              </a:rPr>
              <a:t>Jonah </a:t>
            </a:r>
            <a:r>
              <a:rPr lang="en-US" sz="2800" dirty="0" err="1">
                <a:solidFill>
                  <a:srgbClr val="2F3342"/>
                </a:solidFill>
              </a:rPr>
              <a:t>Turrell</a:t>
            </a:r>
            <a:r>
              <a:rPr lang="en-US" sz="2800" dirty="0">
                <a:solidFill>
                  <a:srgbClr val="2F3342"/>
                </a:solidFill>
              </a:rPr>
              <a:t>, Anna Zheng,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2F3342"/>
                </a:solidFill>
              </a:rPr>
              <a:t>Haley Bae, Kayla Pham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48C3C06-0EB4-9D0E-6B22-AE9DEE7CF9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-1" t="589" r="-1" b="-10550"/>
          <a:stretch/>
        </p:blipFill>
        <p:spPr>
          <a:xfrm>
            <a:off x="-1" y="0"/>
            <a:ext cx="12192000" cy="6355785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08799" y="4340608"/>
            <a:ext cx="5160647" cy="19791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5799" y="4429147"/>
            <a:ext cx="5185611" cy="2428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 txBox="1">
            <a:spLocks/>
          </p:cNvSpPr>
          <p:nvPr/>
        </p:nvSpPr>
        <p:spPr>
          <a:xfrm>
            <a:off x="7445045" y="4531765"/>
            <a:ext cx="4088153" cy="573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WHAT IT 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1115" y="5054889"/>
            <a:ext cx="4088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disposable email website that provides users a temporary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FRONTEND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43020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React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Figma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HTML / CSS /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BACKEND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43020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NodeJS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Dovecot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BASH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3DF066-C340-6938-C604-C6C9404A44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132" t="6464" r="50298" b="15861"/>
          <a:stretch/>
        </p:blipFill>
        <p:spPr>
          <a:xfrm>
            <a:off x="4659082" y="489290"/>
            <a:ext cx="2873833" cy="5879419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6256293-4FDB-B47E-3AFA-D73544F8DC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691"/>
          <a:stretch/>
        </p:blipFill>
        <p:spPr>
          <a:xfrm>
            <a:off x="-1" y="0"/>
            <a:ext cx="12201525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975037" y="1098681"/>
            <a:ext cx="4882969" cy="5121143"/>
            <a:chOff x="883522" y="408327"/>
            <a:chExt cx="5009571" cy="54527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541182" y="1087828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6585" y="1087828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076" y="1736855"/>
            <a:ext cx="4241930" cy="1349246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838699" y="3086101"/>
            <a:ext cx="3762891" cy="296987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spc="0" dirty="0">
                <a:solidFill>
                  <a:schemeClr val="tx1"/>
                </a:solidFill>
              </a:rPr>
              <a:t>Database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spc="0" dirty="0">
                <a:solidFill>
                  <a:schemeClr val="tx1"/>
                </a:solidFill>
              </a:rPr>
              <a:t>Getting everything to display properly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spc="0" dirty="0">
                <a:solidFill>
                  <a:schemeClr val="tx1"/>
                </a:solidFill>
              </a:rPr>
              <a:t>Automating deployment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443EBCED-982A-454F-BC58-43B643EFA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1BEFF4-84FB-D17C-ABD1-A51568370A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rcRect l="8907" t="88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686459" y="749602"/>
            <a:ext cx="6419690" cy="5250963"/>
            <a:chOff x="252031" y="261565"/>
            <a:chExt cx="7324426" cy="63460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500743" y="261565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2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662" y="1075530"/>
            <a:ext cx="5675488" cy="956469"/>
          </a:xfrm>
        </p:spPr>
        <p:txBody>
          <a:bodyPr/>
          <a:lstStyle/>
          <a:p>
            <a:r>
              <a:rPr lang="en-US" sz="4400" dirty="0"/>
              <a:t>ACCOMPLISHMENTS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2032000"/>
            <a:ext cx="5173159" cy="3750469"/>
          </a:xfrm>
        </p:spPr>
        <p:txBody>
          <a:bodyPr>
            <a:noAutofit/>
          </a:bodyPr>
          <a:lstStyle/>
          <a:p>
            <a:r>
              <a:rPr lang="en-US" sz="2800" dirty="0"/>
              <a:t>Creating an aesthetically pleasing website, especially being our first.</a:t>
            </a:r>
          </a:p>
          <a:p>
            <a:r>
              <a:rPr lang="en-US" sz="2800" dirty="0" err="1"/>
              <a:t>Shellhacks</a:t>
            </a:r>
            <a:r>
              <a:rPr lang="en-US" sz="2800" dirty="0"/>
              <a:t>' timeframe with a team of 100% first-time hackers.</a:t>
            </a:r>
          </a:p>
          <a:p>
            <a:r>
              <a:rPr lang="en-US" sz="2800" dirty="0"/>
              <a:t>Teamwork and new technologies.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76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02013731-F9C0-5E52-2B30-A812CA3C1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279" t="7705" b="12782"/>
          <a:stretch/>
        </p:blipFill>
        <p:spPr>
          <a:xfrm>
            <a:off x="0" y="0"/>
            <a:ext cx="12057641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92625" y="1682954"/>
            <a:ext cx="4199375" cy="4811414"/>
            <a:chOff x="1286498" y="690712"/>
            <a:chExt cx="4873630" cy="54862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5242" y="135151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1286498" y="690712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625" y="1682954"/>
            <a:ext cx="3749834" cy="1419184"/>
          </a:xfrm>
        </p:spPr>
        <p:txBody>
          <a:bodyPr>
            <a:normAutofit/>
          </a:bodyPr>
          <a:lstStyle/>
          <a:p>
            <a:r>
              <a:rPr lang="en-US" sz="4000" dirty="0"/>
              <a:t>FUTURE INTEGRATION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91499" y="3102138"/>
            <a:ext cx="3357769" cy="2766952"/>
          </a:xfrm>
        </p:spPr>
        <p:txBody>
          <a:bodyPr/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spc="0" dirty="0"/>
              <a:t>Database for add / delete management.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spc="0" dirty="0">
                <a:latin typeface="+mn-lt"/>
              </a:rPr>
              <a:t>Making deployment to a server easier.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spc="0" dirty="0">
                <a:latin typeface="+mn-lt"/>
              </a:rPr>
              <a:t>Bugs and additional features.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420A31-4EF5-DF9B-4B12-4691F925E56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rcRect r="50729" b="21805"/>
          <a:stretch/>
        </p:blipFill>
        <p:spPr>
          <a:xfrm>
            <a:off x="2490777" y="1784554"/>
            <a:ext cx="5186667" cy="17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2B73EE2-0376-B383-BE89-3E42B93F5E0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913" b="913"/>
          <a:stretch>
            <a:fillRect/>
          </a:stretch>
        </p:blipFill>
        <p:spPr/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8329" y="2505427"/>
            <a:ext cx="6609256" cy="1508126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8FA3112091254FB03B682DD4BC75D2" ma:contentTypeVersion="10" ma:contentTypeDescription="Create a new document." ma:contentTypeScope="" ma:versionID="d0e11f9ebaac79c0e3570dbf5cc4a566">
  <xsd:schema xmlns:xsd="http://www.w3.org/2001/XMLSchema" xmlns:xs="http://www.w3.org/2001/XMLSchema" xmlns:p="http://schemas.microsoft.com/office/2006/metadata/properties" xmlns:ns3="c52d0eb0-c769-4991-9a0a-631d1e1f19e1" xmlns:ns4="d58e00c8-9a8e-4648-aa29-fef2a28f319f" targetNamespace="http://schemas.microsoft.com/office/2006/metadata/properties" ma:root="true" ma:fieldsID="afa66e3fb97f69939d068fefef870fe9" ns3:_="" ns4:_="">
    <xsd:import namespace="c52d0eb0-c769-4991-9a0a-631d1e1f19e1"/>
    <xsd:import namespace="d58e00c8-9a8e-4648-aa29-fef2a28f319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2d0eb0-c769-4991-9a0a-631d1e1f19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e00c8-9a8e-4648-aa29-fef2a28f3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B36D7F-D378-462F-8904-0F1A82AE0B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2d0eb0-c769-4991-9a0a-631d1e1f19e1"/>
    <ds:schemaRef ds:uri="d58e00c8-9a8e-4648-aa29-fef2a28f31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9B998-C0F0-415C-AF4D-F10DCCD30A25}">
  <ds:schemaRefs>
    <ds:schemaRef ds:uri="c52d0eb0-c769-4991-9a0a-631d1e1f19e1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d58e00c8-9a8e-4648-aa29-fef2a28f319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0</TotalTime>
  <Words>130</Words>
  <Application>Microsoft Office PowerPoint</Application>
  <PresentationFormat>Widescreen</PresentationFormat>
  <Paragraphs>572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ShellHacks: Dino Mail</vt:lpstr>
      <vt:lpstr>PowerPoint Presentation</vt:lpstr>
      <vt:lpstr>PowerPoint Presentation</vt:lpstr>
      <vt:lpstr>CHALLENGES</vt:lpstr>
      <vt:lpstr>ACCOMPLISHMENTS</vt:lpstr>
      <vt:lpstr>FUTURE INTEGRATION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2019-08-21T12:33:48Z</dcterms:created>
  <dcterms:modified xsi:type="dcterms:W3CDTF">2024-09-29T14:55:41Z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0x010100068FA3112091254FB03B682DD4BC75D2</vt:lpwstr>
  </property>
</Properties>
</file>