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915"/>
    <p:restoredTop sz="94650"/>
  </p:normalViewPr>
  <p:slideViewPr>
    <p:cSldViewPr snapToGrid="0">
      <p:cViewPr>
        <p:scale>
          <a:sx n="91" d="100"/>
          <a:sy n="91" d="100"/>
        </p:scale>
        <p:origin x="216" y="8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AU" sz="1050" dirty="0"/>
              <a:t>Big Mountain Resort located in Montana offers scenic views of Glacier National Park and Flathead National Forest. 3.5K skiers attends to this mountain every year. With new chair lift installment, the operating costs increase by $1.5M this season. The resort’s pricing strategy is to charge a premium higher than average in its market segment with a keen awareness of their limitations to that approach. What they want is to cut costs without lowering the ticket price.</a:t>
            </a:r>
            <a:endParaRPr sz="12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pPr>
            <a:r>
              <a:rPr lang="en-AU" sz="1071" i="0" u="none" strike="noStrike" cap="none" dirty="0">
                <a:solidFill>
                  <a:srgbClr val="000000"/>
                </a:solidFill>
                <a:sym typeface="Arial"/>
              </a:rPr>
              <a:t>The relevant metrics for success are:</a:t>
            </a:r>
          </a:p>
          <a:p>
            <a:pPr marL="171450" marR="0" lvl="0" indent="-171450" algn="just" rtl="0">
              <a:lnSpc>
                <a:spcPct val="100000"/>
              </a:lnSpc>
              <a:spcBef>
                <a:spcPts val="0"/>
              </a:spcBef>
              <a:spcAft>
                <a:spcPts val="0"/>
              </a:spcAft>
              <a:buFont typeface="Wingdings" pitchFamily="2" charset="2"/>
              <a:buChar char="§"/>
            </a:pPr>
            <a:r>
              <a:rPr lang="en-AU" sz="1071" dirty="0"/>
              <a:t>At least one recommended strategy that can cut off the costs without lowering the ticket price is able to be identified without negative effect on the utility of consumers.</a:t>
            </a:r>
          </a:p>
          <a:p>
            <a:pPr marL="171450" marR="0" lvl="0" indent="-171450" algn="just" rtl="0">
              <a:lnSpc>
                <a:spcPct val="100000"/>
              </a:lnSpc>
              <a:spcBef>
                <a:spcPts val="0"/>
              </a:spcBef>
              <a:spcAft>
                <a:spcPts val="0"/>
              </a:spcAft>
              <a:buFont typeface="Wingdings" pitchFamily="2" charset="2"/>
              <a:buChar char="§"/>
            </a:pPr>
            <a:r>
              <a:rPr lang="en-AU" sz="1071" i="0" u="none" strike="noStrike" cap="none" dirty="0">
                <a:solidFill>
                  <a:srgbClr val="000000"/>
                </a:solidFill>
                <a:sym typeface="Arial"/>
              </a:rPr>
              <a:t>The stakeholders’ decision-making is based on my proposal and this proposal </a:t>
            </a:r>
            <a:r>
              <a:rPr lang="en-AU" sz="1071" dirty="0"/>
              <a:t>should be </a:t>
            </a:r>
            <a:r>
              <a:rPr lang="en-AU" sz="1071" i="0" u="none" strike="noStrike" cap="none" dirty="0">
                <a:solidFill>
                  <a:srgbClr val="000000"/>
                </a:solidFill>
                <a:sym typeface="Arial"/>
              </a:rPr>
              <a:t>implemented before the upcoming season.</a:t>
            </a:r>
          </a:p>
        </p:txBody>
      </p:sp>
      <p:sp>
        <p:nvSpPr>
          <p:cNvPr id="36" name="Google Shape;36;p1"/>
          <p:cNvSpPr txBox="1"/>
          <p:nvPr/>
        </p:nvSpPr>
        <p:spPr>
          <a:xfrm>
            <a:off x="200910" y="5184805"/>
            <a:ext cx="4324418" cy="751488"/>
          </a:xfrm>
          <a:prstGeom prst="rect">
            <a:avLst/>
          </a:prstGeom>
          <a:noFill/>
          <a:ln>
            <a:noFill/>
          </a:ln>
        </p:spPr>
        <p:txBody>
          <a:bodyPr spcFirstLastPara="1" wrap="square" lIns="91425" tIns="45700" rIns="91425" bIns="45700" anchor="t" anchorCtr="0">
            <a:noAutofit/>
          </a:bodyPr>
          <a:lstStyle/>
          <a:p>
            <a:pPr algn="just"/>
            <a:r>
              <a:rPr lang="en-AU" sz="1071" dirty="0"/>
              <a:t>The data analysis is to focus on Big Mountain Resort located in Montana including Glacier National Park and Flathead National Forest regions. This analysis is to find the strategy without lowering a premium of ticket and negatively effect on consumers. The additional investigation is to determine what prevents them from maximizing their capitalization on facilities.</a:t>
            </a:r>
            <a:endParaRPr sz="140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100000"/>
              </a:lnSpc>
              <a:spcBef>
                <a:spcPts val="0"/>
              </a:spcBef>
              <a:spcAft>
                <a:spcPts val="0"/>
              </a:spcAft>
              <a:buFont typeface="Wingdings" pitchFamily="2" charset="2"/>
              <a:buChar char="§"/>
            </a:pPr>
            <a:r>
              <a:rPr lang="en-AU" sz="1070" dirty="0"/>
              <a:t>The significant constraint is their unwillingness to lower the price of premium since this strategy considers to be a serious impediment to investment strategy.</a:t>
            </a:r>
          </a:p>
          <a:p>
            <a:pPr marL="171450" marR="0" lvl="0" indent="-171450" algn="just" rtl="0">
              <a:lnSpc>
                <a:spcPct val="100000"/>
              </a:lnSpc>
              <a:spcBef>
                <a:spcPts val="0"/>
              </a:spcBef>
              <a:spcAft>
                <a:spcPts val="0"/>
              </a:spcAft>
              <a:buFont typeface="Wingdings" pitchFamily="2" charset="2"/>
              <a:buChar char="§"/>
            </a:pPr>
            <a:r>
              <a:rPr lang="en-AU" sz="1070" dirty="0"/>
              <a:t>The suspicion that  their capitalization on its facilities is not at maximum may possibly become a constraint to certain proposals from being effective.</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A single CSV file sent by a database manager</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Wingdings" pitchFamily="2" charset="2"/>
              <a:buChar char="§"/>
            </a:pPr>
            <a:r>
              <a:rPr lang="en-AU" sz="1071" b="0" i="0" u="none" strike="noStrike" cap="none" dirty="0">
                <a:solidFill>
                  <a:srgbClr val="000000"/>
                </a:solidFill>
                <a:latin typeface="Arial"/>
                <a:ea typeface="Arial"/>
                <a:cs typeface="Arial"/>
                <a:sym typeface="Arial"/>
              </a:rPr>
              <a:t>Jimmy Blackburn (Director of Operations)</a:t>
            </a:r>
          </a:p>
          <a:p>
            <a:pPr marL="171450" marR="0" lvl="0" indent="-171450" algn="l" rtl="0">
              <a:lnSpc>
                <a:spcPct val="100000"/>
              </a:lnSpc>
              <a:spcBef>
                <a:spcPts val="0"/>
              </a:spcBef>
              <a:spcAft>
                <a:spcPts val="0"/>
              </a:spcAft>
              <a:buFont typeface="Wingdings" pitchFamily="2" charset="2"/>
              <a:buChar char="§"/>
            </a:pPr>
            <a:r>
              <a:rPr lang="en-AU" sz="1071" dirty="0"/>
              <a:t>Alesha Eisen (Database Manager)</a:t>
            </a:r>
            <a:r>
              <a:rPr lang="en-AU" sz="1071" b="0" i="0" u="none" strike="noStrike" cap="none" dirty="0">
                <a:solidFill>
                  <a:srgbClr val="000000"/>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662522" cy="49244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AU" dirty="0"/>
              <a:t>Given that the operating costs increase by $1.5M this season, what is a kind of strategy that the Big Mountain Resort can use to maximize profit without lowering the price of premium and with cost cuts before the upcoming season?</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646</Words>
  <Application>Microsoft Macintosh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Quattrocento Sans</vt:lpstr>
      <vt:lpstr>Wingdings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Jonah Winninghoff</cp:lastModifiedBy>
  <cp:revision>7</cp:revision>
  <dcterms:modified xsi:type="dcterms:W3CDTF">2021-06-10T00:41:15Z</dcterms:modified>
</cp:coreProperties>
</file>