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586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33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26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1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68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5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2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44F9-C35C-44EB-873D-097564D7D71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FDCCFF-0C46-41F2-95DB-96A16499B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genapps.com/blog/10-big-data-visualization-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R 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IN" sz="3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5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is a language designed especially for statistical analysis and data reconfiguration. </a:t>
            </a:r>
          </a:p>
          <a:p>
            <a:r>
              <a:rPr lang="en-IN" dirty="0"/>
              <a:t>All the R libraries focus on making one thing certain - to make data analysis easier, more approachable and detailed. </a:t>
            </a:r>
          </a:p>
          <a:p>
            <a:r>
              <a:rPr lang="en-IN" dirty="0"/>
              <a:t>Any new statistical method is first enabled through R libraries. </a:t>
            </a:r>
          </a:p>
          <a:p>
            <a:r>
              <a:rPr lang="en-IN" dirty="0"/>
              <a:t>This makes R a perfect choice for data analysis and projection. </a:t>
            </a:r>
          </a:p>
          <a:p>
            <a:r>
              <a:rPr lang="en-IN" dirty="0"/>
              <a:t>Members of the R community are very active and supporting and they have a great knowledge of statistics as well as programming. </a:t>
            </a:r>
          </a:p>
          <a:p>
            <a:r>
              <a:rPr lang="en-IN" dirty="0"/>
              <a:t>This all gives R a special edge, making it a perfect choice for data science projects.</a:t>
            </a:r>
          </a:p>
        </p:txBody>
      </p:sp>
    </p:spTree>
    <p:extLst>
      <p:ext uri="{BB962C8B-B14F-4D97-AF65-F5344CB8AC3E}">
        <p14:creationId xmlns:p14="http://schemas.microsoft.com/office/powerpoint/2010/main" val="289580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876800"/>
          </a:xfrm>
        </p:spPr>
        <p:txBody>
          <a:bodyPr/>
          <a:lstStyle/>
          <a:p>
            <a:r>
              <a:rPr lang="en-IN" dirty="0"/>
              <a:t>At some point in data science, a programmer may need to train the algorithm and bring in automation and learning capabilities to make predictions possible. </a:t>
            </a:r>
          </a:p>
          <a:p>
            <a:r>
              <a:rPr lang="en-IN" dirty="0"/>
              <a:t>R provides ample tools to developers to train and evaluate an algorithm and predict future events.</a:t>
            </a:r>
          </a:p>
          <a:p>
            <a:r>
              <a:rPr lang="en-IN" dirty="0"/>
              <a:t> Thus, R makes machine learning (a branch of data science) lot more easy and approachable. </a:t>
            </a:r>
          </a:p>
          <a:p>
            <a:r>
              <a:rPr lang="en-IN" dirty="0"/>
              <a:t>The list of R packages for machine learning is really extensive. R machine learning packages include MICE (to take care of missing values), </a:t>
            </a:r>
            <a:r>
              <a:rPr lang="en-IN" dirty="0" err="1"/>
              <a:t>rpart</a:t>
            </a:r>
            <a:r>
              <a:rPr lang="en-IN" dirty="0"/>
              <a:t> &amp; PARTY (for creating data partitions), CARET (for classification and regression training), </a:t>
            </a:r>
            <a:r>
              <a:rPr lang="en-IN" dirty="0" err="1"/>
              <a:t>randomFOREST</a:t>
            </a:r>
            <a:r>
              <a:rPr lang="en-IN" dirty="0"/>
              <a:t> (for creating decision trees)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426205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>
            <a:normAutofit/>
          </a:bodyPr>
          <a:lstStyle/>
          <a:p>
            <a:r>
              <a:rPr lang="en-IN" dirty="0"/>
              <a:t>R programming language is open source. </a:t>
            </a:r>
          </a:p>
          <a:p>
            <a:r>
              <a:rPr lang="en-IN" dirty="0"/>
              <a:t>This makes it highly cost effective for a project of any size. </a:t>
            </a:r>
          </a:p>
          <a:p>
            <a:r>
              <a:rPr lang="en-IN" dirty="0"/>
              <a:t>It is open source, developments in R happen at a rapid scale and the community of developers is huge.</a:t>
            </a:r>
          </a:p>
          <a:p>
            <a:r>
              <a:rPr lang="en-IN" dirty="0"/>
              <a:t>Along with a tremendous amount of learning resources makes R programming a perfect choice to begin learning R programming for data science.</a:t>
            </a:r>
          </a:p>
          <a:p>
            <a:r>
              <a:rPr lang="en-IN" dirty="0"/>
              <a:t> Because there are many new developers exploring the landscape of R programming it is easier and cost-effective to recruit or outsource to R developers.</a:t>
            </a:r>
          </a:p>
          <a:p>
            <a:r>
              <a:rPr lang="en-IN" dirty="0"/>
              <a:t> R is a highly extensible and easy to learn language. </a:t>
            </a:r>
          </a:p>
          <a:p>
            <a:r>
              <a:rPr lang="en-IN" dirty="0"/>
              <a:t>All of this makes R an ideal choice for data science, big data analysis,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3349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64353"/>
          </a:xfrm>
        </p:spPr>
        <p:txBody>
          <a:bodyPr>
            <a:normAutofit/>
          </a:bodyPr>
          <a:lstStyle/>
          <a:p>
            <a:r>
              <a:rPr lang="en-IN" dirty="0"/>
              <a:t>R is a language used for statistical computations, data analysis and </a:t>
            </a:r>
            <a:r>
              <a:rPr lang="en-IN" u="sng" dirty="0">
                <a:hlinkClick r:id="rId2"/>
              </a:rPr>
              <a:t>graphical representation of data</a:t>
            </a:r>
            <a:r>
              <a:rPr lang="en-IN" dirty="0"/>
              <a:t>. </a:t>
            </a:r>
          </a:p>
          <a:p>
            <a:r>
              <a:rPr lang="en-IN" dirty="0"/>
              <a:t>Created in the 1990s by Ross Ihaka and Robert Gentleman, R was designed as a statistical platform for data cleaning, analysis, and representation. </a:t>
            </a:r>
          </a:p>
          <a:p>
            <a:r>
              <a:rPr lang="en-IN" dirty="0"/>
              <a:t>Back then R was not a very popular tool but now it has gained tremendous applications.. </a:t>
            </a:r>
          </a:p>
          <a:p>
            <a:r>
              <a:rPr lang="en-IN" dirty="0"/>
              <a:t>According to 2017 </a:t>
            </a:r>
            <a:r>
              <a:rPr lang="en-IN" dirty="0" err="1"/>
              <a:t>Burtch</a:t>
            </a:r>
            <a:r>
              <a:rPr lang="en-IN" dirty="0"/>
              <a:t> Works Survey, out of all surveyed data scientist, </a:t>
            </a:r>
            <a:r>
              <a:rPr lang="en-IN" b="1" dirty="0"/>
              <a:t>40% prefer R, 34% prefer SAS and 26% Python.</a:t>
            </a:r>
            <a:r>
              <a:rPr lang="en-IN" dirty="0"/>
              <a:t> </a:t>
            </a:r>
          </a:p>
          <a:p>
            <a:r>
              <a:rPr lang="en-IN" dirty="0"/>
              <a:t>According to </a:t>
            </a:r>
            <a:r>
              <a:rPr lang="en-IN" dirty="0" err="1"/>
              <a:t>KDNuggets</a:t>
            </a:r>
            <a:r>
              <a:rPr lang="en-IN" dirty="0"/>
              <a:t>’ 18th annual poll of data science software usage, R is the second most popular language in data science. </a:t>
            </a:r>
          </a:p>
          <a:p>
            <a:r>
              <a:rPr lang="en-IN" dirty="0"/>
              <a:t>Even Google trends showcase the rapidly rising popularity of R Programming.</a:t>
            </a:r>
          </a:p>
        </p:txBody>
      </p:sp>
    </p:spTree>
    <p:extLst>
      <p:ext uri="{BB962C8B-B14F-4D97-AF65-F5344CB8AC3E}">
        <p14:creationId xmlns:p14="http://schemas.microsoft.com/office/powerpoint/2010/main" val="190245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 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504"/>
            <a:ext cx="8596668" cy="4490859"/>
          </a:xfrm>
        </p:spPr>
        <p:txBody>
          <a:bodyPr/>
          <a:lstStyle/>
          <a:p>
            <a:pPr fontAlgn="base"/>
            <a:r>
              <a:rPr lang="en-IN" dirty="0"/>
              <a:t>This used to be called “An Introduction to the S Language”. </a:t>
            </a:r>
          </a:p>
          <a:p>
            <a:pPr fontAlgn="base"/>
            <a:r>
              <a:rPr lang="en-IN" dirty="0"/>
              <a:t> R is a dialect of the S language, and has come to be — by far — the dominant dialect.</a:t>
            </a:r>
          </a:p>
          <a:p>
            <a:pPr fontAlgn="base"/>
            <a:r>
              <a:rPr lang="en-IN" dirty="0"/>
              <a:t>S started as a research project at Bell Labs a few decades ago</a:t>
            </a:r>
          </a:p>
          <a:p>
            <a:pPr fontAlgn="base"/>
            <a:r>
              <a:rPr lang="en-IN" dirty="0"/>
              <a:t> it is a language that was developed for data analysis, statistical </a:t>
            </a:r>
            <a:r>
              <a:rPr lang="en-IN" dirty="0" err="1"/>
              <a:t>modeling</a:t>
            </a:r>
            <a:r>
              <a:rPr lang="en-IN" dirty="0"/>
              <a:t>, simulation and graphics. </a:t>
            </a:r>
          </a:p>
          <a:p>
            <a:pPr fontAlgn="base"/>
            <a:r>
              <a:rPr lang="en-IN" dirty="0"/>
              <a:t>However, it is a general purpose language with some powerful features  for data analysis.</a:t>
            </a:r>
          </a:p>
          <a:p>
            <a:pPr fontAlgn="base"/>
            <a:r>
              <a:rPr lang="en-IN" dirty="0"/>
              <a:t>It should be used for many of the tasks that spreadsheets are currently used for. </a:t>
            </a:r>
          </a:p>
        </p:txBody>
      </p:sp>
    </p:spTree>
    <p:extLst>
      <p:ext uri="{BB962C8B-B14F-4D97-AF65-F5344CB8AC3E}">
        <p14:creationId xmlns:p14="http://schemas.microsoft.com/office/powerpoint/2010/main" val="404532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R is not just a statistics package, it’s a language.</a:t>
            </a:r>
          </a:p>
          <a:p>
            <a:pPr fontAlgn="base"/>
            <a:r>
              <a:rPr lang="en-IN" dirty="0"/>
              <a:t>R is designed to operate the way that problems are thought about.</a:t>
            </a:r>
          </a:p>
          <a:p>
            <a:pPr fontAlgn="base"/>
            <a:r>
              <a:rPr lang="en-IN" dirty="0"/>
              <a:t>R is both flexible and powerful.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6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 for data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interactive language</a:t>
            </a:r>
          </a:p>
          <a:p>
            <a:pPr fontAlgn="base"/>
            <a:r>
              <a:rPr lang="en-IN" dirty="0"/>
              <a:t>data structures</a:t>
            </a:r>
          </a:p>
          <a:p>
            <a:pPr fontAlgn="base"/>
            <a:r>
              <a:rPr lang="en-IN" dirty="0"/>
              <a:t>graphics</a:t>
            </a:r>
          </a:p>
          <a:p>
            <a:pPr fontAlgn="base"/>
            <a:r>
              <a:rPr lang="en-IN" dirty="0"/>
              <a:t>missing values</a:t>
            </a:r>
          </a:p>
          <a:p>
            <a:pPr fontAlgn="base"/>
            <a:r>
              <a:rPr lang="en-IN" dirty="0"/>
              <a:t>functions as first class objects</a:t>
            </a:r>
          </a:p>
          <a:p>
            <a:pPr fontAlgn="base"/>
            <a:r>
              <a:rPr lang="en-IN" dirty="0"/>
              <a:t>packages</a:t>
            </a:r>
          </a:p>
          <a:p>
            <a:pPr fontAlgn="base"/>
            <a:r>
              <a:rPr lang="en-IN" dirty="0"/>
              <a:t>community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 for data science projects?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Academia</a:t>
            </a:r>
          </a:p>
          <a:p>
            <a:r>
              <a:rPr lang="en-IN" dirty="0"/>
              <a:t>Data Wrangling</a:t>
            </a:r>
          </a:p>
          <a:p>
            <a:r>
              <a:rPr lang="en-IN" dirty="0"/>
              <a:t>Data Visualization</a:t>
            </a:r>
          </a:p>
          <a:p>
            <a:r>
              <a:rPr lang="en-IN" dirty="0"/>
              <a:t>Machine Learning</a:t>
            </a:r>
          </a:p>
          <a:p>
            <a:r>
              <a:rPr lang="en-IN" dirty="0"/>
              <a:t>Specificity</a:t>
            </a:r>
          </a:p>
          <a:p>
            <a:r>
              <a:rPr lang="en-IN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97931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is a very popular language in academia. </a:t>
            </a:r>
          </a:p>
          <a:p>
            <a:r>
              <a:rPr lang="en-IN" dirty="0"/>
              <a:t>Many researchers and scholars use R for experimenting with data science.</a:t>
            </a:r>
          </a:p>
          <a:p>
            <a:r>
              <a:rPr lang="en-IN" dirty="0"/>
              <a:t> Many popular books and learning resources on data science use R for statistical analysis as well. </a:t>
            </a:r>
          </a:p>
          <a:p>
            <a:r>
              <a:rPr lang="en-IN" dirty="0"/>
              <a:t>Since it is a language preferred by academicians, this creates a large pool of people who have a good working knowledge of R programming. </a:t>
            </a:r>
          </a:p>
        </p:txBody>
      </p:sp>
    </p:spTree>
    <p:extLst>
      <p:ext uri="{BB962C8B-B14F-4D97-AF65-F5344CB8AC3E}">
        <p14:creationId xmlns:p14="http://schemas.microsoft.com/office/powerpoint/2010/main" val="210149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rmAutofit/>
          </a:bodyPr>
          <a:lstStyle/>
          <a:p>
            <a:r>
              <a:rPr lang="en-IN" dirty="0"/>
              <a:t>Data wrangling is the process of cleaning messy and complex data sets to enable convenient consumption and further analysis. </a:t>
            </a:r>
          </a:p>
          <a:p>
            <a:r>
              <a:rPr lang="en-IN" dirty="0"/>
              <a:t>This is a very important and time taking process in data science.</a:t>
            </a:r>
          </a:p>
          <a:p>
            <a:r>
              <a:rPr lang="en-IN" dirty="0"/>
              <a:t> R has an extensive library of tools for database manipulation and wrangling. Some of the popular packages for data manipulation in R include: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dplyr</a:t>
            </a:r>
            <a:r>
              <a:rPr lang="en-IN" dirty="0"/>
              <a:t> Package -, </a:t>
            </a:r>
            <a:r>
              <a:rPr lang="en-IN" dirty="0" err="1"/>
              <a:t>dplyr</a:t>
            </a:r>
            <a:r>
              <a:rPr lang="en-IN" dirty="0"/>
              <a:t> is best known for its data exploration and transformation capabilities and highly adaptive chaining syntax.</a:t>
            </a:r>
          </a:p>
          <a:p>
            <a:r>
              <a:rPr lang="en-IN" dirty="0" err="1"/>
              <a:t>data.table</a:t>
            </a:r>
            <a:r>
              <a:rPr lang="en-IN" dirty="0"/>
              <a:t> Package - It allows for faster manipulation of data set with minimum coding. It simplifies data aggregation and drastically reduces the compute time.</a:t>
            </a:r>
          </a:p>
          <a:p>
            <a:r>
              <a:rPr lang="en-IN" dirty="0" err="1"/>
              <a:t>readr</a:t>
            </a:r>
            <a:r>
              <a:rPr lang="en-IN" dirty="0"/>
              <a:t> Package - ‘</a:t>
            </a:r>
            <a:r>
              <a:rPr lang="en-IN" dirty="0" err="1"/>
              <a:t>readr</a:t>
            </a:r>
            <a:r>
              <a:rPr lang="en-IN" dirty="0"/>
              <a:t>’ helps in reading various forms of data into R</a:t>
            </a:r>
          </a:p>
        </p:txBody>
      </p:sp>
    </p:spTree>
    <p:extLst>
      <p:ext uri="{BB962C8B-B14F-4D97-AF65-F5344CB8AC3E}">
        <p14:creationId xmlns:p14="http://schemas.microsoft.com/office/powerpoint/2010/main" val="307672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539"/>
            <a:ext cx="8596668" cy="4278823"/>
          </a:xfrm>
        </p:spPr>
        <p:txBody>
          <a:bodyPr/>
          <a:lstStyle/>
          <a:p>
            <a:r>
              <a:rPr lang="en-IN" dirty="0"/>
              <a:t>Data visualization is the visual representation of data in graphical form. </a:t>
            </a:r>
          </a:p>
          <a:p>
            <a:r>
              <a:rPr lang="en-IN" dirty="0"/>
              <a:t>This allows </a:t>
            </a:r>
            <a:r>
              <a:rPr lang="en-IN" dirty="0" err="1"/>
              <a:t>analyzing</a:t>
            </a:r>
            <a:r>
              <a:rPr lang="en-IN" dirty="0"/>
              <a:t> data from angles which are not clear in unorganized or tabulated data. </a:t>
            </a:r>
          </a:p>
          <a:p>
            <a:r>
              <a:rPr lang="en-IN" dirty="0"/>
              <a:t>R has many tools that can help in data visualization, analysis, and representation. </a:t>
            </a:r>
          </a:p>
          <a:p>
            <a:r>
              <a:rPr lang="en-IN" dirty="0"/>
              <a:t>The R packages ggplot2 and </a:t>
            </a:r>
            <a:r>
              <a:rPr lang="en-IN" dirty="0" err="1"/>
              <a:t>ggedit</a:t>
            </a:r>
            <a:r>
              <a:rPr lang="en-IN" dirty="0"/>
              <a:t> for have become the standard plotting packages. </a:t>
            </a:r>
          </a:p>
          <a:p>
            <a:r>
              <a:rPr lang="en-IN" dirty="0"/>
              <a:t>While the ggplot2 package is focused on visualizing data, </a:t>
            </a:r>
            <a:r>
              <a:rPr lang="en-IN" dirty="0" err="1"/>
              <a:t>ggedit</a:t>
            </a:r>
            <a:r>
              <a:rPr lang="en-IN" dirty="0"/>
              <a:t> helps users bridge the gap between making a plot and getting all of those pesky plot aesthetics precisely correct.</a:t>
            </a:r>
          </a:p>
        </p:txBody>
      </p:sp>
    </p:spTree>
    <p:extLst>
      <p:ext uri="{BB962C8B-B14F-4D97-AF65-F5344CB8AC3E}">
        <p14:creationId xmlns:p14="http://schemas.microsoft.com/office/powerpoint/2010/main" val="1113224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1105</TotalTime>
  <Words>931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R  Programming</vt:lpstr>
      <vt:lpstr>Introduction</vt:lpstr>
      <vt:lpstr>What is  R language?</vt:lpstr>
      <vt:lpstr>Why R language?</vt:lpstr>
      <vt:lpstr>Why R for data analysis?</vt:lpstr>
      <vt:lpstr>Why R for data science projects?</vt:lpstr>
      <vt:lpstr>Academia</vt:lpstr>
      <vt:lpstr>Data Wrangling</vt:lpstr>
      <vt:lpstr>Data Visualization</vt:lpstr>
      <vt:lpstr>Specificity</vt:lpstr>
      <vt:lpstr>Machine Learning</vt:lpstr>
      <vt:lpstr>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 Programming</dc:title>
  <dc:creator>Arul</dc:creator>
  <cp:lastModifiedBy>Roseline Mary</cp:lastModifiedBy>
  <cp:revision>11</cp:revision>
  <dcterms:created xsi:type="dcterms:W3CDTF">2018-11-13T00:53:12Z</dcterms:created>
  <dcterms:modified xsi:type="dcterms:W3CDTF">2021-01-18T05:54:14Z</dcterms:modified>
</cp:coreProperties>
</file>