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Rectángulo redondeado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Título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0" name="19 Subtítulo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EA197D-9FA3-468E-B2DA-A9A55151C267}" type="datetimeFigureOut">
              <a:rPr lang="es-ES" smtClean="0"/>
              <a:t>10/06/2020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013D84-A932-4061-B2B5-0CF06C2F224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EA197D-9FA3-468E-B2DA-A9A55151C267}" type="datetimeFigureOut">
              <a:rPr lang="es-ES" smtClean="0"/>
              <a:t>10/06/2020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013D84-A932-4061-B2B5-0CF06C2F224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EA197D-9FA3-468E-B2DA-A9A55151C267}" type="datetimeFigureOut">
              <a:rPr lang="es-ES" smtClean="0"/>
              <a:t>10/06/2020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013D84-A932-4061-B2B5-0CF06C2F224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EA197D-9FA3-468E-B2DA-A9A55151C267}" type="datetimeFigureOut">
              <a:rPr lang="es-ES" smtClean="0"/>
              <a:t>10/06/2020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013D84-A932-4061-B2B5-0CF06C2F224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 redondeado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EA197D-9FA3-468E-B2DA-A9A55151C267}" type="datetimeFigureOut">
              <a:rPr lang="es-ES" smtClean="0"/>
              <a:t>10/06/2020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013D84-A932-4061-B2B5-0CF06C2F224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EA197D-9FA3-468E-B2DA-A9A55151C267}" type="datetimeFigureOut">
              <a:rPr lang="es-ES" smtClean="0"/>
              <a:t>10/06/2020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013D84-A932-4061-B2B5-0CF06C2F224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EA197D-9FA3-468E-B2DA-A9A55151C267}" type="datetimeFigureOut">
              <a:rPr lang="es-ES" smtClean="0"/>
              <a:t>10/06/2020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013D84-A932-4061-B2B5-0CF06C2F224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EA197D-9FA3-468E-B2DA-A9A55151C267}" type="datetimeFigureOut">
              <a:rPr lang="es-ES" smtClean="0"/>
              <a:t>10/06/2020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013D84-A932-4061-B2B5-0CF06C2F224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EA197D-9FA3-468E-B2DA-A9A55151C267}" type="datetimeFigureOut">
              <a:rPr lang="es-ES" smtClean="0"/>
              <a:t>10/06/2020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013D84-A932-4061-B2B5-0CF06C2F224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EA197D-9FA3-468E-B2DA-A9A55151C267}" type="datetimeFigureOut">
              <a:rPr lang="es-ES" smtClean="0"/>
              <a:t>10/06/2020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013D84-A932-4061-B2B5-0CF06C2F224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dondear rectángulo de esquina sencilla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EA197D-9FA3-468E-B2DA-A9A55151C267}" type="datetimeFigureOut">
              <a:rPr lang="es-ES" smtClean="0"/>
              <a:t>10/06/2020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013D84-A932-4061-B2B5-0CF06C2F2244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 redondeado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12 Marcador de título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CEA197D-9FA3-468E-B2DA-A9A55151C267}" type="datetimeFigureOut">
              <a:rPr lang="es-ES" smtClean="0"/>
              <a:t>10/06/2020</a:t>
            </a:fld>
            <a:endParaRPr lang="es-ES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9013D84-A932-4061-B2B5-0CF06C2F2244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764704"/>
            <a:ext cx="7772400" cy="1828800"/>
          </a:xfrm>
        </p:spPr>
        <p:txBody>
          <a:bodyPr/>
          <a:lstStyle/>
          <a:p>
            <a:r>
              <a:rPr lang="es-ES" dirty="0" smtClean="0"/>
              <a:t>Que es y para que sirve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269629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ES" dirty="0" smtClean="0"/>
              <a:t>Es una aplicación que ayuda a la creación de personajes para poder jugar al rol, así como también una forma de poder usar dados sin tener que comprarlos por internet.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Sirve para poder crear personajes del juego </a:t>
            </a:r>
            <a:r>
              <a:rPr lang="es-ES" dirty="0" err="1" smtClean="0"/>
              <a:t>Dungeons</a:t>
            </a:r>
            <a:r>
              <a:rPr lang="es-ES" dirty="0" smtClean="0"/>
              <a:t> and </a:t>
            </a:r>
            <a:r>
              <a:rPr lang="es-ES" dirty="0" err="1" smtClean="0"/>
              <a:t>Dragons</a:t>
            </a:r>
            <a:r>
              <a:rPr lang="es-ES" dirty="0" smtClean="0"/>
              <a:t> sin necesidad de fotocopiar las fichas para este juego </a:t>
            </a:r>
            <a:r>
              <a:rPr lang="es-ES" dirty="0" err="1" smtClean="0"/>
              <a:t>asi</a:t>
            </a:r>
            <a:r>
              <a:rPr lang="es-ES" dirty="0" smtClean="0"/>
              <a:t> como tener una guía para poder crearte el personaje sin necesidad de los libros de reglas. También permite poder lanzar dados sin necesidad de comprarlos de una forma fácil  y sencilla.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58835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Como se juega a D&amp;D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 smtClean="0"/>
              <a:t>Hay dos tipos de roles en el juego, el master que es quien inventa el mundo y se lo cuenta a sus jugadores, que son los que, con la ayuda del master ( que se </a:t>
            </a:r>
            <a:r>
              <a:rPr lang="es-ES" smtClean="0"/>
              <a:t>ha leído </a:t>
            </a:r>
            <a:r>
              <a:rPr lang="es-ES" dirty="0" smtClean="0"/>
              <a:t>el libro de reglas) ayuda a sus jugadores a poder crearse sus personajes y saber las reglas del juego. El master se encarga de narrar las situaciones a sus jugadores para que estos actúen en consecuencia todo mediante la imaginación.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5167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Base de datos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La base de datos se compone de 2 tipos de elementos:</a:t>
            </a:r>
          </a:p>
          <a:p>
            <a:r>
              <a:rPr lang="es-ES" dirty="0" smtClean="0"/>
              <a:t>Los que sirven como repositorio de datos de los cuales se cogen los modelos de las clases.</a:t>
            </a:r>
          </a:p>
          <a:p>
            <a:r>
              <a:rPr lang="es-ES" dirty="0" smtClean="0"/>
              <a:t>Y los que sirven para guardar datos de cada usuario, personaje, todo tipo de objetos que lleve, habilidades etc.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72746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Base de datos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698848"/>
          </a:xfrm>
        </p:spPr>
        <p:txBody>
          <a:bodyPr>
            <a:normAutofit lnSpcReduction="10000"/>
          </a:bodyPr>
          <a:lstStyle/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pPr marL="0" indent="0">
              <a:buNone/>
            </a:pPr>
            <a:r>
              <a:rPr lang="es-ES" dirty="0" smtClean="0"/>
              <a:t>Negro: Repositorio</a:t>
            </a:r>
          </a:p>
          <a:p>
            <a:pPr marL="0" indent="0">
              <a:buNone/>
            </a:pPr>
            <a:r>
              <a:rPr lang="es-ES" dirty="0" smtClean="0"/>
              <a:t>Amarillo: Guardar datos</a:t>
            </a:r>
            <a:endParaRPr lang="es-ES" dirty="0"/>
          </a:p>
          <a:p>
            <a:pPr marL="0" indent="0">
              <a:buNone/>
            </a:pPr>
            <a:endParaRPr lang="es-ES" dirty="0" smtClean="0"/>
          </a:p>
        </p:txBody>
      </p:sp>
      <p:pic>
        <p:nvPicPr>
          <p:cNvPr id="1026" name="Picture 2" descr="C:\Users\Jonathan\Downloads\Untitled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98239"/>
            <a:ext cx="7992888" cy="350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7701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13</TotalTime>
  <Words>245</Words>
  <Application>Microsoft Office PowerPoint</Application>
  <PresentationFormat>Presentación en pantalla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Aspecto</vt:lpstr>
      <vt:lpstr>Que es y para que sirve</vt:lpstr>
      <vt:lpstr>Como se juega a D&amp;D</vt:lpstr>
      <vt:lpstr>Base de datos</vt:lpstr>
      <vt:lpstr>Base de datos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 es y para que sirve</dc:title>
  <dc:creator>Jonathan</dc:creator>
  <cp:lastModifiedBy>Jonathan</cp:lastModifiedBy>
  <cp:revision>3</cp:revision>
  <dcterms:created xsi:type="dcterms:W3CDTF">2020-06-10T21:25:02Z</dcterms:created>
  <dcterms:modified xsi:type="dcterms:W3CDTF">2020-06-10T21:38:57Z</dcterms:modified>
</cp:coreProperties>
</file>