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!</a:t>
            </a:r>
            <a:r>
              <a:rPr lang="es-ES" dirty="0" err="1" smtClean="0"/>
              <a:t>Lies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Pregunta – observa – actúa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882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proyecto consiste en detectar la pupila de los ojos para capturar todo movimiento en el.</a:t>
            </a:r>
          </a:p>
          <a:p>
            <a:r>
              <a:rPr lang="es-ES" dirty="0" smtClean="0"/>
              <a:t>El objetivo será hacer preguntas y base al movimiento de la pupila decidir si esta mintiendo o no. 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09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Por que?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Este idea surge como ayuda a centros de apoyo como psicólogos y ayudarles a no enfocarse a todo las expresiones del cuerpo mientras ellos se enfocan en otras áreas. </a:t>
            </a:r>
          </a:p>
          <a:p>
            <a:r>
              <a:rPr lang="es-ES" dirty="0" smtClean="0"/>
              <a:t>También, para tener una opinión mas critica sobre una respuesta cuando no se cuenta con un “entrenamiento” sobre lenguaje corporal.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00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funciona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programa se guarda en una computadora local y se ejecuta, a continuación se hace un reconocimiento del ojo para tomar cual es el punto medio.</a:t>
            </a:r>
          </a:p>
          <a:p>
            <a:pPr marL="0" indent="0">
              <a:buNone/>
            </a:pPr>
            <a:r>
              <a:rPr lang="es-ES" dirty="0" smtClean="0"/>
              <a:t>     Una vez teniendo el punto medio, cualquier 	movimiento que este fuera un rango partiendo del 	punto medio se etiqueta como “ruido” y entra a la 	posibilidad de estar mintiendo</a:t>
            </a:r>
            <a:r>
              <a:rPr lang="es-ES" dirty="0" smtClean="0"/>
              <a:t>.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7240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realizar este proyecto usaremos:</a:t>
            </a:r>
          </a:p>
          <a:p>
            <a:pPr lvl="1"/>
            <a:r>
              <a:rPr lang="es-ES" dirty="0" err="1" smtClean="0"/>
              <a:t>OpenCV</a:t>
            </a:r>
            <a:endParaRPr lang="es-ES" dirty="0" smtClean="0"/>
          </a:p>
          <a:p>
            <a:pPr lvl="1"/>
            <a:r>
              <a:rPr lang="es-ES" dirty="0" smtClean="0"/>
              <a:t>PIL</a:t>
            </a:r>
          </a:p>
          <a:p>
            <a:pPr lvl="1"/>
            <a:r>
              <a:rPr lang="es-ES" dirty="0" smtClean="0"/>
              <a:t>Y una PC con web </a:t>
            </a:r>
            <a:r>
              <a:rPr lang="es-ES" dirty="0" err="1" smtClean="0"/>
              <a:t>cam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258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Posibles problemas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Iluminación: Para que funcione satisfactoriamente el programa, la iluminación tendrá que estar controlada en todo momento.</a:t>
            </a:r>
          </a:p>
          <a:p>
            <a:r>
              <a:rPr lang="es-ES" dirty="0" smtClean="0"/>
              <a:t>Distancia: La distancia de la cámara a la persona que se le quiere extraer la información debe estar controlada.  </a:t>
            </a:r>
          </a:p>
          <a:p>
            <a:r>
              <a:rPr lang="es-ES" dirty="0" smtClean="0"/>
              <a:t>Accesorios: Las personas con lentes tendrán una lectura mas difícil.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5652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14</TotalTime>
  <Words>212</Words>
  <Application>Microsoft Macintosh PowerPoint</Application>
  <PresentationFormat>Presentación en pantalla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Folio</vt:lpstr>
      <vt:lpstr>!Lies</vt:lpstr>
      <vt:lpstr>Que es?</vt:lpstr>
      <vt:lpstr>Por que? </vt:lpstr>
      <vt:lpstr>Como funciona</vt:lpstr>
      <vt:lpstr>Herramientas</vt:lpstr>
      <vt:lpstr>Posibles problemas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!Lies</dc:title>
  <dc:creator>osvaldo hinojosa</dc:creator>
  <cp:lastModifiedBy>osvaldo hinojosa</cp:lastModifiedBy>
  <cp:revision>3</cp:revision>
  <dcterms:created xsi:type="dcterms:W3CDTF">2013-07-04T20:57:57Z</dcterms:created>
  <dcterms:modified xsi:type="dcterms:W3CDTF">2013-07-05T19:41:59Z</dcterms:modified>
</cp:coreProperties>
</file>