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1" d="100"/>
          <a:sy n="81" d="100"/>
        </p:scale>
        <p:origin x="5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34735-2532-48FA-8D6D-C35BB937F486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DF667-DA83-412B-A03E-F0222262C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1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DF667-DA83-412B-A03E-F0222262C3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54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1494-420A-4261-8B6D-347D202231C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24DA-3593-4F1D-9A77-86EE8955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9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1494-420A-4261-8B6D-347D202231C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24DA-3593-4F1D-9A77-86EE8955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5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1494-420A-4261-8B6D-347D202231C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24DA-3593-4F1D-9A77-86EE8955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3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1494-420A-4261-8B6D-347D202231C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24DA-3593-4F1D-9A77-86EE8955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3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1494-420A-4261-8B6D-347D202231C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24DA-3593-4F1D-9A77-86EE8955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3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1494-420A-4261-8B6D-347D202231C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24DA-3593-4F1D-9A77-86EE8955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9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1494-420A-4261-8B6D-347D202231C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24DA-3593-4F1D-9A77-86EE8955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6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1494-420A-4261-8B6D-347D202231C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24DA-3593-4F1D-9A77-86EE8955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1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1494-420A-4261-8B6D-347D202231C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24DA-3593-4F1D-9A77-86EE8955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1494-420A-4261-8B6D-347D202231C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24DA-3593-4F1D-9A77-86EE8955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4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1494-420A-4261-8B6D-347D202231C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24DA-3593-4F1D-9A77-86EE8955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4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F1494-420A-4261-8B6D-347D202231C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324DA-3593-4F1D-9A77-86EE8955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8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899" y="2408238"/>
            <a:ext cx="9144000" cy="2387600"/>
          </a:xfrm>
        </p:spPr>
        <p:txBody>
          <a:bodyPr/>
          <a:lstStyle/>
          <a:p>
            <a:r>
              <a:rPr lang="es-MX" dirty="0" smtClean="0"/>
              <a:t>Compilador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98719"/>
            <a:ext cx="9144000" cy="1574075"/>
          </a:xfrm>
        </p:spPr>
        <p:txBody>
          <a:bodyPr/>
          <a:lstStyle/>
          <a:p>
            <a:r>
              <a:rPr lang="en-US" dirty="0" smtClean="0"/>
              <a:t>Jose Jonathan Ramirez Valdovinos </a:t>
            </a:r>
            <a:endParaRPr lang="en-US" dirty="0"/>
          </a:p>
        </p:txBody>
      </p:sp>
      <p:pic>
        <p:nvPicPr>
          <p:cNvPr id="4" name="Picture 3" descr="Resultado de imagen para ciateq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494" y="363175"/>
            <a:ext cx="4609011" cy="3238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5595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semantico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Los </a:t>
            </a:r>
            <a:r>
              <a:rPr lang="en-US" dirty="0" err="1" smtClean="0"/>
              <a:t>nombre</a:t>
            </a:r>
            <a:r>
              <a:rPr lang="en-US" dirty="0" smtClean="0"/>
              <a:t> solo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referrirse</a:t>
            </a:r>
            <a:r>
              <a:rPr lang="en-US" dirty="0" smtClean="0"/>
              <a:t> a variables.</a:t>
            </a:r>
          </a:p>
          <a:p>
            <a:pPr marL="0" indent="0">
              <a:buNone/>
            </a:pPr>
            <a:r>
              <a:rPr lang="en-US" dirty="0" err="1" smtClean="0"/>
              <a:t>Todas</a:t>
            </a:r>
            <a:r>
              <a:rPr lang="en-US" dirty="0" smtClean="0"/>
              <a:t> las variables </a:t>
            </a:r>
            <a:r>
              <a:rPr lang="en-US" dirty="0" err="1" smtClean="0"/>
              <a:t>tienen</a:t>
            </a:r>
            <a:r>
              <a:rPr lang="en-US" dirty="0" smtClean="0"/>
              <a:t> el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dato</a:t>
            </a:r>
            <a:r>
              <a:rPr lang="en-US" dirty="0" smtClean="0"/>
              <a:t> </a:t>
            </a:r>
            <a:r>
              <a:rPr lang="en-US" dirty="0" err="1" smtClean="0"/>
              <a:t>entero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Solo dos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: </a:t>
            </a:r>
            <a:r>
              <a:rPr lang="en-US" dirty="0" err="1" smtClean="0"/>
              <a:t>entero</a:t>
            </a:r>
            <a:r>
              <a:rPr lang="en-US" dirty="0" smtClean="0"/>
              <a:t> y </a:t>
            </a:r>
            <a:r>
              <a:rPr lang="en-US" dirty="0" err="1" smtClean="0"/>
              <a:t>booleano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Los </a:t>
            </a:r>
            <a:r>
              <a:rPr lang="en-US" dirty="0" err="1" smtClean="0"/>
              <a:t>unicos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booleanos</a:t>
            </a:r>
            <a:r>
              <a:rPr lang="en-US" dirty="0" smtClean="0"/>
              <a:t> </a:t>
            </a:r>
            <a:r>
              <a:rPr lang="en-US" dirty="0" err="1" smtClean="0"/>
              <a:t>resultan</a:t>
            </a:r>
            <a:r>
              <a:rPr lang="en-US" dirty="0" smtClean="0"/>
              <a:t> de la </a:t>
            </a:r>
            <a:r>
              <a:rPr lang="en-US" dirty="0" err="1" smtClean="0"/>
              <a:t>comparacioon</a:t>
            </a:r>
            <a:r>
              <a:rPr lang="en-US" dirty="0" smtClean="0"/>
              <a:t> de dos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enteros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No hay </a:t>
            </a:r>
            <a:r>
              <a:rPr lang="en-US" dirty="0" err="1" smtClean="0"/>
              <a:t>operadores</a:t>
            </a:r>
            <a:r>
              <a:rPr lang="en-US" dirty="0" smtClean="0"/>
              <a:t> o variables </a:t>
            </a:r>
            <a:r>
              <a:rPr lang="en-US" dirty="0" err="1" smtClean="0"/>
              <a:t>booleanas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Un valor </a:t>
            </a:r>
            <a:r>
              <a:rPr lang="en-US" dirty="0" err="1" smtClean="0"/>
              <a:t>booleano</a:t>
            </a:r>
            <a:r>
              <a:rPr lang="en-US" dirty="0" smtClean="0"/>
              <a:t> no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salida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sentencia</a:t>
            </a:r>
            <a:r>
              <a:rPr lang="en-US" dirty="0" smtClean="0"/>
              <a:t> 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3643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Tabla</a:t>
            </a:r>
            <a:r>
              <a:rPr lang="en-US" dirty="0" smtClean="0"/>
              <a:t> de </a:t>
            </a:r>
            <a:r>
              <a:rPr lang="en-US" dirty="0" err="1" smtClean="0"/>
              <a:t>simbolos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979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Las variables se </a:t>
            </a:r>
            <a:r>
              <a:rPr lang="en-US" dirty="0" err="1" smtClean="0"/>
              <a:t>guardan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ubicacion</a:t>
            </a:r>
            <a:r>
              <a:rPr lang="en-US" dirty="0" smtClean="0"/>
              <a:t> de </a:t>
            </a:r>
            <a:r>
              <a:rPr lang="en-US" dirty="0" err="1" smtClean="0"/>
              <a:t>memoria</a:t>
            </a:r>
            <a:r>
              <a:rPr lang="en-US" dirty="0" smtClean="0"/>
              <a:t>, se </a:t>
            </a:r>
            <a:r>
              <a:rPr lang="en-US" dirty="0" err="1" smtClean="0"/>
              <a:t>guardan</a:t>
            </a:r>
            <a:r>
              <a:rPr lang="en-US" dirty="0" smtClean="0"/>
              <a:t> las </a:t>
            </a:r>
            <a:r>
              <a:rPr lang="en-US" dirty="0" err="1" smtClean="0"/>
              <a:t>ubicaciones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r>
              <a:rPr lang="en-US" dirty="0" smtClean="0"/>
              <a:t>. (</a:t>
            </a:r>
            <a:r>
              <a:rPr lang="en-US" dirty="0" err="1" smtClean="0"/>
              <a:t>indice</a:t>
            </a:r>
            <a:r>
              <a:rPr lang="en-US" dirty="0" smtClean="0"/>
              <a:t> </a:t>
            </a:r>
            <a:r>
              <a:rPr lang="en-US" dirty="0" err="1" smtClean="0"/>
              <a:t>entero</a:t>
            </a:r>
            <a:r>
              <a:rPr lang="en-US" dirty="0" smtClean="0"/>
              <a:t> que se </a:t>
            </a:r>
            <a:r>
              <a:rPr lang="en-US" dirty="0" err="1" smtClean="0"/>
              <a:t>incrementa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que se </a:t>
            </a:r>
            <a:r>
              <a:rPr lang="en-US" dirty="0" err="1" smtClean="0"/>
              <a:t>encuentra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nueva</a:t>
            </a:r>
            <a:r>
              <a:rPr lang="en-US" dirty="0" smtClean="0"/>
              <a:t> variable).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Despues</a:t>
            </a:r>
            <a:r>
              <a:rPr lang="en-US" dirty="0" smtClean="0"/>
              <a:t> de </a:t>
            </a:r>
            <a:r>
              <a:rPr lang="en-US" dirty="0" err="1" smtClean="0"/>
              <a:t>dicha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r>
              <a:rPr lang="en-US" dirty="0" smtClean="0"/>
              <a:t>, el </a:t>
            </a:r>
            <a:r>
              <a:rPr lang="en-US" dirty="0" err="1" smtClean="0"/>
              <a:t>analizador</a:t>
            </a:r>
            <a:r>
              <a:rPr lang="en-US" dirty="0" smtClean="0"/>
              <a:t> </a:t>
            </a:r>
            <a:r>
              <a:rPr lang="en-US" dirty="0" err="1" smtClean="0"/>
              <a:t>semantico</a:t>
            </a:r>
            <a:r>
              <a:rPr lang="en-US" dirty="0" smtClean="0"/>
              <a:t> </a:t>
            </a:r>
            <a:r>
              <a:rPr lang="en-US" dirty="0" err="1" smtClean="0"/>
              <a:t>tendra</a:t>
            </a:r>
            <a:r>
              <a:rPr lang="en-US" dirty="0" smtClean="0"/>
              <a:t> la </a:t>
            </a:r>
            <a:r>
              <a:rPr lang="en-US" dirty="0" err="1" smtClean="0"/>
              <a:t>salida</a:t>
            </a:r>
            <a:r>
              <a:rPr lang="en-US" dirty="0"/>
              <a:t> </a:t>
            </a:r>
            <a:r>
              <a:rPr lang="en-US" dirty="0" err="1" smtClean="0"/>
              <a:t>TraceAnalyze</a:t>
            </a:r>
            <a:r>
              <a:rPr lang="en-US" dirty="0" smtClean="0"/>
              <a:t> = TRUE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Variable Name  Location   Line numbers</a:t>
            </a:r>
          </a:p>
          <a:p>
            <a:pPr marL="0" indent="0">
              <a:buNone/>
            </a:pPr>
            <a:r>
              <a:rPr lang="en-US" dirty="0" smtClean="0"/>
              <a:t>X			0	5  6  9  10  10  11</a:t>
            </a:r>
          </a:p>
          <a:p>
            <a:pPr marL="0" indent="0">
              <a:buNone/>
            </a:pPr>
            <a:r>
              <a:rPr lang="en-US" dirty="0" smtClean="0"/>
              <a:t>Fact			1	7  9  9  12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ymtab.h</a:t>
            </a:r>
            <a:r>
              <a:rPr lang="en-US" dirty="0" smtClean="0"/>
              <a:t> y </a:t>
            </a:r>
            <a:r>
              <a:rPr lang="en-US" dirty="0" err="1" smtClean="0"/>
              <a:t>symtab.c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0492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Ambiente</a:t>
            </a:r>
            <a:r>
              <a:rPr lang="en-US" dirty="0" smtClean="0"/>
              <a:t> de </a:t>
            </a:r>
            <a:r>
              <a:rPr lang="en-US" dirty="0" err="1" smtClean="0"/>
              <a:t>ejecucion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variables son </a:t>
            </a:r>
            <a:r>
              <a:rPr lang="en-US" dirty="0" err="1" smtClean="0"/>
              <a:t>globales</a:t>
            </a:r>
            <a:r>
              <a:rPr lang="en-US" dirty="0"/>
              <a:t> </a:t>
            </a:r>
            <a:r>
              <a:rPr lang="en-US" dirty="0" smtClean="0"/>
              <a:t>(no hay </a:t>
            </a:r>
            <a:r>
              <a:rPr lang="en-US" dirty="0" err="1" smtClean="0"/>
              <a:t>necesidad</a:t>
            </a:r>
            <a:r>
              <a:rPr lang="en-US" dirty="0" smtClean="0"/>
              <a:t> de </a:t>
            </a:r>
            <a:r>
              <a:rPr lang="en-US" dirty="0" err="1" smtClean="0"/>
              <a:t>pilas</a:t>
            </a:r>
            <a:r>
              <a:rPr lang="en-US" dirty="0" smtClean="0"/>
              <a:t> o </a:t>
            </a:r>
            <a:r>
              <a:rPr lang="en-US" dirty="0" err="1" smtClean="0"/>
              <a:t>registros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Almacenamiento</a:t>
            </a:r>
            <a:r>
              <a:rPr lang="en-US" dirty="0" smtClean="0"/>
              <a:t> </a:t>
            </a:r>
            <a:r>
              <a:rPr lang="en-US" dirty="0" err="1" smtClean="0"/>
              <a:t>dinamico</a:t>
            </a:r>
            <a:r>
              <a:rPr lang="en-US" dirty="0" smtClean="0"/>
              <a:t> para temporalis </a:t>
            </a:r>
            <a:r>
              <a:rPr lang="en-US" dirty="0" err="1" smtClean="0"/>
              <a:t>durante</a:t>
            </a:r>
            <a:r>
              <a:rPr lang="en-US" dirty="0" smtClean="0"/>
              <a:t> la </a:t>
            </a:r>
            <a:r>
              <a:rPr lang="en-US" dirty="0" err="1" smtClean="0"/>
              <a:t>evaluacion</a:t>
            </a:r>
            <a:r>
              <a:rPr lang="en-US" dirty="0"/>
              <a:t> </a:t>
            </a:r>
            <a:r>
              <a:rPr lang="en-US" dirty="0" smtClean="0"/>
              <a:t>de las </a:t>
            </a:r>
            <a:r>
              <a:rPr lang="en-US" dirty="0" err="1" smtClean="0"/>
              <a:t>expresiones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Variables al inferior del </a:t>
            </a:r>
            <a:r>
              <a:rPr lang="en-US" dirty="0" err="1" smtClean="0"/>
              <a:t>programa</a:t>
            </a:r>
            <a:r>
              <a:rPr lang="en-US" dirty="0" smtClean="0"/>
              <a:t> y la pila temporal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extramo</a:t>
            </a:r>
            <a:r>
              <a:rPr lang="en-US" dirty="0" smtClean="0"/>
              <a:t> superior.</a:t>
            </a:r>
          </a:p>
        </p:txBody>
      </p:sp>
    </p:spTree>
    <p:extLst>
      <p:ext uri="{BB962C8B-B14F-4D97-AF65-F5344CB8AC3E}">
        <p14:creationId xmlns:p14="http://schemas.microsoft.com/office/powerpoint/2010/main" val="3627329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Generacion</a:t>
            </a:r>
            <a:r>
              <a:rPr lang="en-US" dirty="0" smtClean="0"/>
              <a:t> de </a:t>
            </a:r>
            <a:r>
              <a:rPr lang="en-US" dirty="0" err="1" smtClean="0"/>
              <a:t>codigo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Recorre</a:t>
            </a:r>
            <a:r>
              <a:rPr lang="en-US" dirty="0" smtClean="0"/>
              <a:t> el </a:t>
            </a:r>
            <a:r>
              <a:rPr lang="en-US" dirty="0" err="1" smtClean="0"/>
              <a:t>arbol</a:t>
            </a:r>
            <a:r>
              <a:rPr lang="en-US" dirty="0" smtClean="0"/>
              <a:t> </a:t>
            </a:r>
            <a:r>
              <a:rPr lang="en-US" dirty="0" err="1" smtClean="0"/>
              <a:t>sintactico</a:t>
            </a:r>
            <a:r>
              <a:rPr lang="en-US" dirty="0" smtClean="0"/>
              <a:t>, que genera el </a:t>
            </a:r>
            <a:r>
              <a:rPr lang="en-US" dirty="0" err="1" smtClean="0"/>
              <a:t>codigo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postorden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Tenemos</a:t>
            </a:r>
            <a:r>
              <a:rPr lang="en-US" dirty="0" smtClean="0"/>
              <a:t> dos </a:t>
            </a:r>
            <a:r>
              <a:rPr lang="en-US" dirty="0" err="1" smtClean="0"/>
              <a:t>clases</a:t>
            </a:r>
            <a:r>
              <a:rPr lang="en-US" dirty="0" smtClean="0"/>
              <a:t> de </a:t>
            </a:r>
            <a:r>
              <a:rPr lang="en-US" dirty="0" err="1" smtClean="0"/>
              <a:t>nodos</a:t>
            </a:r>
            <a:r>
              <a:rPr lang="en-US" dirty="0" smtClean="0"/>
              <a:t>: </a:t>
            </a:r>
            <a:r>
              <a:rPr lang="en-US" dirty="0" err="1" smtClean="0"/>
              <a:t>sentencia</a:t>
            </a:r>
            <a:r>
              <a:rPr lang="en-US" dirty="0" smtClean="0"/>
              <a:t> y </a:t>
            </a:r>
            <a:r>
              <a:rPr lang="en-US" dirty="0" err="1" smtClean="0"/>
              <a:t>expresiones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Sentencia</a:t>
            </a:r>
            <a:r>
              <a:rPr lang="en-US" dirty="0" smtClean="0"/>
              <a:t>: </a:t>
            </a:r>
            <a:r>
              <a:rPr lang="en-US" dirty="0" err="1" smtClean="0"/>
              <a:t>if,repeat,assign</a:t>
            </a:r>
            <a:r>
              <a:rPr lang="en-US" dirty="0" smtClean="0"/>
              <a:t>, read y write</a:t>
            </a:r>
          </a:p>
          <a:p>
            <a:pPr marL="0" indent="0">
              <a:buNone/>
            </a:pPr>
            <a:r>
              <a:rPr lang="en-US" dirty="0" err="1" smtClean="0"/>
              <a:t>Expresion</a:t>
            </a:r>
            <a:r>
              <a:rPr lang="en-US" dirty="0" smtClean="0"/>
              <a:t>: </a:t>
            </a:r>
            <a:r>
              <a:rPr lang="en-US" dirty="0" err="1" smtClean="0"/>
              <a:t>identificador</a:t>
            </a:r>
            <a:r>
              <a:rPr lang="en-US" dirty="0" smtClean="0"/>
              <a:t>, constant </a:t>
            </a:r>
            <a:r>
              <a:rPr lang="en-US" dirty="0" err="1" smtClean="0"/>
              <a:t>entera</a:t>
            </a:r>
            <a:r>
              <a:rPr lang="en-US" dirty="0" smtClean="0"/>
              <a:t> o un </a:t>
            </a:r>
            <a:r>
              <a:rPr lang="en-US" dirty="0" err="1" smtClean="0"/>
              <a:t>operador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5603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Maquina</a:t>
            </a:r>
            <a:r>
              <a:rPr lang="en-US" dirty="0" smtClean="0"/>
              <a:t> </a:t>
            </a:r>
            <a:r>
              <a:rPr lang="en-US" dirty="0" err="1" smtClean="0"/>
              <a:t>Objetivo</a:t>
            </a:r>
            <a:r>
              <a:rPr lang="en-US" dirty="0" smtClean="0"/>
              <a:t> 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5109328"/>
          </a:xfrm>
        </p:spPr>
        <p:txBody>
          <a:bodyPr>
            <a:normAutofit fontScale="47500" lnSpcReduction="20000"/>
          </a:bodyPr>
          <a:lstStyle/>
          <a:p>
            <a:r>
              <a:rPr lang="en-US" dirty="0" err="1" smtClean="0"/>
              <a:t>Formato</a:t>
            </a:r>
            <a:r>
              <a:rPr lang="en-US" dirty="0" smtClean="0"/>
              <a:t>: opcode </a:t>
            </a:r>
            <a:r>
              <a:rPr lang="en-US" dirty="0" err="1" smtClean="0"/>
              <a:t>r,s,t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HALT </a:t>
            </a:r>
            <a:r>
              <a:rPr lang="en-US" dirty="0" err="1" smtClean="0"/>
              <a:t>detiene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	</a:t>
            </a:r>
            <a:r>
              <a:rPr lang="en-US" dirty="0" err="1" smtClean="0"/>
              <a:t>lectura</a:t>
            </a:r>
            <a:r>
              <a:rPr lang="en-US" dirty="0" smtClean="0"/>
              <a:t> de valor </a:t>
            </a:r>
            <a:r>
              <a:rPr lang="en-US" dirty="0" err="1" smtClean="0"/>
              <a:t>entero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	</a:t>
            </a:r>
            <a:r>
              <a:rPr lang="en-US" dirty="0" err="1" smtClean="0"/>
              <a:t>salida</a:t>
            </a:r>
            <a:r>
              <a:rPr lang="en-US" dirty="0" smtClean="0"/>
              <a:t> </a:t>
            </a:r>
            <a:r>
              <a:rPr lang="en-US" dirty="0" err="1" smtClean="0"/>
              <a:t>estandar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ADD</a:t>
            </a:r>
          </a:p>
          <a:p>
            <a:pPr marL="0" indent="0">
              <a:buNone/>
            </a:pPr>
            <a:r>
              <a:rPr lang="en-US" dirty="0" smtClean="0"/>
              <a:t>SUB</a:t>
            </a:r>
          </a:p>
          <a:p>
            <a:pPr marL="0" indent="0">
              <a:buNone/>
            </a:pPr>
            <a:r>
              <a:rPr lang="en-US" dirty="0" err="1" smtClean="0"/>
              <a:t>MUL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DIV</a:t>
            </a:r>
          </a:p>
          <a:p>
            <a:pPr marL="0" indent="0">
              <a:buNone/>
            </a:pPr>
            <a:r>
              <a:rPr lang="en-US" dirty="0" smtClean="0"/>
              <a:t>LD	</a:t>
            </a:r>
            <a:r>
              <a:rPr lang="en-US" dirty="0" err="1" smtClean="0"/>
              <a:t>carga</a:t>
            </a:r>
            <a:r>
              <a:rPr lang="en-US" dirty="0" smtClean="0"/>
              <a:t> valor</a:t>
            </a:r>
          </a:p>
          <a:p>
            <a:pPr marL="0" indent="0">
              <a:buNone/>
            </a:pPr>
            <a:r>
              <a:rPr lang="en-US" dirty="0" err="1" smtClean="0"/>
              <a:t>LDA</a:t>
            </a:r>
            <a:r>
              <a:rPr lang="en-US" dirty="0" smtClean="0"/>
              <a:t>	</a:t>
            </a:r>
            <a:r>
              <a:rPr lang="en-US" dirty="0" err="1" smtClean="0"/>
              <a:t>carga</a:t>
            </a:r>
            <a:r>
              <a:rPr lang="en-US" dirty="0" smtClean="0"/>
              <a:t> </a:t>
            </a:r>
            <a:r>
              <a:rPr lang="en-US" dirty="0" err="1" smtClean="0"/>
              <a:t>direccion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LDC</a:t>
            </a:r>
            <a:r>
              <a:rPr lang="en-US" dirty="0" smtClean="0"/>
              <a:t>	</a:t>
            </a:r>
            <a:r>
              <a:rPr lang="en-US" dirty="0" err="1" smtClean="0"/>
              <a:t>carga</a:t>
            </a:r>
            <a:r>
              <a:rPr lang="en-US" dirty="0" smtClean="0"/>
              <a:t> constant</a:t>
            </a:r>
          </a:p>
          <a:p>
            <a:pPr marL="0" indent="0">
              <a:buNone/>
            </a:pPr>
            <a:r>
              <a:rPr lang="en-US" dirty="0" smtClean="0"/>
              <a:t>ST	</a:t>
            </a:r>
            <a:r>
              <a:rPr lang="en-US" dirty="0" err="1" smtClean="0"/>
              <a:t>almacena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JLT</a:t>
            </a:r>
            <a:r>
              <a:rPr lang="en-US" dirty="0"/>
              <a:t>	</a:t>
            </a:r>
            <a:r>
              <a:rPr lang="en-US" dirty="0" err="1" smtClean="0"/>
              <a:t>salta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JLE</a:t>
            </a:r>
            <a:r>
              <a:rPr lang="en-US" dirty="0"/>
              <a:t>	</a:t>
            </a:r>
            <a:r>
              <a:rPr lang="en-US" dirty="0" smtClean="0"/>
              <a:t>Salta </a:t>
            </a:r>
            <a:r>
              <a:rPr lang="en-US" dirty="0" err="1" smtClean="0"/>
              <a:t>menor</a:t>
            </a:r>
            <a:r>
              <a:rPr lang="en-US" dirty="0" smtClean="0"/>
              <a:t> o </a:t>
            </a:r>
            <a:r>
              <a:rPr lang="en-US" dirty="0" err="1" smtClean="0"/>
              <a:t>igual</a:t>
            </a:r>
            <a:r>
              <a:rPr lang="en-US" dirty="0" smtClean="0"/>
              <a:t> a 0</a:t>
            </a:r>
          </a:p>
          <a:p>
            <a:pPr marL="0" indent="0">
              <a:buNone/>
            </a:pPr>
            <a:r>
              <a:rPr lang="en-US" dirty="0" err="1" smtClean="0"/>
              <a:t>JGE</a:t>
            </a:r>
            <a:r>
              <a:rPr lang="en-US" dirty="0" smtClean="0"/>
              <a:t>	</a:t>
            </a:r>
            <a:r>
              <a:rPr lang="en-US" dirty="0" err="1" smtClean="0"/>
              <a:t>salta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mayor o </a:t>
            </a:r>
            <a:r>
              <a:rPr lang="en-US" dirty="0" err="1" smtClean="0"/>
              <a:t>igual</a:t>
            </a:r>
            <a:r>
              <a:rPr lang="en-US" dirty="0" smtClean="0"/>
              <a:t> 0</a:t>
            </a:r>
          </a:p>
          <a:p>
            <a:pPr marL="0" indent="0">
              <a:buNone/>
            </a:pPr>
            <a:r>
              <a:rPr lang="en-US" dirty="0" err="1" smtClean="0"/>
              <a:t>JGT</a:t>
            </a:r>
            <a:r>
              <a:rPr lang="en-US" dirty="0" smtClean="0"/>
              <a:t>	mayor a 0</a:t>
            </a:r>
          </a:p>
          <a:p>
            <a:pPr marL="0" indent="0">
              <a:buNone/>
            </a:pPr>
            <a:r>
              <a:rPr lang="en-US" dirty="0" err="1" smtClean="0"/>
              <a:t>JEQ</a:t>
            </a:r>
            <a:r>
              <a:rPr lang="en-US" dirty="0" smtClean="0"/>
              <a:t>	</a:t>
            </a:r>
            <a:r>
              <a:rPr lang="en-US" dirty="0" err="1" smtClean="0"/>
              <a:t>igual</a:t>
            </a:r>
            <a:r>
              <a:rPr lang="en-US" dirty="0" smtClean="0"/>
              <a:t> a 0</a:t>
            </a:r>
          </a:p>
          <a:p>
            <a:pPr marL="0" indent="0">
              <a:buNone/>
            </a:pPr>
            <a:r>
              <a:rPr lang="en-US" dirty="0" err="1" smtClean="0"/>
              <a:t>JNE</a:t>
            </a:r>
            <a:r>
              <a:rPr lang="en-US" dirty="0" smtClean="0"/>
              <a:t>	</a:t>
            </a:r>
            <a:r>
              <a:rPr lang="en-US" dirty="0" err="1" smtClean="0"/>
              <a:t>diferente</a:t>
            </a:r>
            <a:r>
              <a:rPr lang="en-US" dirty="0" smtClean="0"/>
              <a:t> de 0</a:t>
            </a:r>
          </a:p>
        </p:txBody>
      </p:sp>
    </p:spTree>
    <p:extLst>
      <p:ext uri="{BB962C8B-B14F-4D97-AF65-F5344CB8AC3E}">
        <p14:creationId xmlns:p14="http://schemas.microsoft.com/office/powerpoint/2010/main" val="331334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Compiladores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/>
              <a:t>Los compiladores son programas de computadora que traducen un lenguaje a otro. Un compilador toma como su entrada un programa escrito en su lenguaje fuente y </a:t>
            </a:r>
            <a:r>
              <a:rPr lang="es-MX" dirty="0" smtClean="0"/>
              <a:t>su </a:t>
            </a:r>
            <a:r>
              <a:rPr lang="es-MX" dirty="0"/>
              <a:t>lenguaje objetivo.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2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589"/>
            <a:ext cx="10515600" cy="868355"/>
          </a:xfrm>
        </p:spPr>
        <p:txBody>
          <a:bodyPr/>
          <a:lstStyle/>
          <a:p>
            <a:r>
              <a:rPr lang="en-US" dirty="0" err="1" smtClean="0"/>
              <a:t>Analizador</a:t>
            </a:r>
            <a:r>
              <a:rPr lang="en-US" dirty="0" smtClean="0"/>
              <a:t> </a:t>
            </a:r>
            <a:r>
              <a:rPr lang="en-US" dirty="0" err="1" smtClean="0"/>
              <a:t>Lexico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2565"/>
            <a:ext cx="10515600" cy="88309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Tokens </a:t>
            </a:r>
            <a:r>
              <a:rPr lang="en-US" dirty="0" err="1" smtClean="0"/>
              <a:t>caen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</a:t>
            </a:r>
            <a:r>
              <a:rPr lang="en-US" dirty="0" err="1" smtClean="0"/>
              <a:t>tres</a:t>
            </a:r>
            <a:r>
              <a:rPr lang="en-US" dirty="0" smtClean="0"/>
              <a:t> </a:t>
            </a:r>
            <a:r>
              <a:rPr lang="en-US" dirty="0" err="1" smtClean="0"/>
              <a:t>categorias</a:t>
            </a:r>
            <a:r>
              <a:rPr lang="en-US" dirty="0" smtClean="0"/>
              <a:t>: palabras </a:t>
            </a:r>
            <a:r>
              <a:rPr lang="en-US" dirty="0" err="1" smtClean="0"/>
              <a:t>reservadas</a:t>
            </a:r>
            <a:r>
              <a:rPr lang="en-US" dirty="0" smtClean="0"/>
              <a:t>, </a:t>
            </a:r>
            <a:r>
              <a:rPr lang="en-US" dirty="0" err="1" smtClean="0"/>
              <a:t>simbolos</a:t>
            </a:r>
            <a:r>
              <a:rPr lang="en-US" dirty="0" smtClean="0"/>
              <a:t> </a:t>
            </a:r>
            <a:r>
              <a:rPr lang="en-US" dirty="0" err="1" smtClean="0"/>
              <a:t>especiales</a:t>
            </a:r>
            <a:r>
              <a:rPr lang="en-US" dirty="0" smtClean="0"/>
              <a:t>, </a:t>
            </a:r>
            <a:r>
              <a:rPr lang="en-US" dirty="0" err="1" smtClean="0"/>
              <a:t>otros</a:t>
            </a:r>
            <a:r>
              <a:rPr lang="en-US" dirty="0" smtClean="0"/>
              <a:t> tokens.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17346"/>
              </p:ext>
            </p:extLst>
          </p:nvPr>
        </p:nvGraphicFramePr>
        <p:xfrm>
          <a:off x="2032000" y="2265661"/>
          <a:ext cx="8127999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177941"/>
                <a:gridCol w="3240725"/>
              </a:tblGrid>
              <a:tr h="3185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Palabras </a:t>
                      </a:r>
                      <a:r>
                        <a:rPr lang="en-US" dirty="0" err="1" smtClean="0"/>
                        <a:t>reservadas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Simbolos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Otros</a:t>
                      </a:r>
                      <a:endParaRPr lang="en-US" dirty="0"/>
                    </a:p>
                  </a:txBody>
                  <a:tcPr/>
                </a:tc>
              </a:tr>
              <a:tr h="3185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Numero</a:t>
                      </a:r>
                      <a:r>
                        <a:rPr lang="en-US" dirty="0" smtClean="0"/>
                        <a:t> (1 o mas </a:t>
                      </a:r>
                      <a:r>
                        <a:rPr lang="en-US" dirty="0" err="1" smtClean="0"/>
                        <a:t>digitos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185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185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Identificador</a:t>
                      </a:r>
                      <a:r>
                        <a:rPr lang="en-US" baseline="0" dirty="0" smtClean="0"/>
                        <a:t> (1 o mas </a:t>
                      </a:r>
                      <a:r>
                        <a:rPr lang="en-US" baseline="0" dirty="0" err="1" smtClean="0"/>
                        <a:t>letras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185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185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185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until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185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185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write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1850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1850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:=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84335" y="6289021"/>
            <a:ext cx="4284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Comentarios</a:t>
            </a:r>
            <a:r>
              <a:rPr lang="en-US" dirty="0" smtClean="0"/>
              <a:t> {…} no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estar</a:t>
            </a:r>
            <a:r>
              <a:rPr lang="en-US" dirty="0" smtClean="0"/>
              <a:t> </a:t>
            </a:r>
            <a:r>
              <a:rPr lang="en-US" dirty="0" err="1" smtClean="0"/>
              <a:t>anidados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4787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361950"/>
            <a:ext cx="1197292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Gramatica</a:t>
            </a:r>
            <a:r>
              <a:rPr lang="en-US" dirty="0" smtClean="0"/>
              <a:t> de </a:t>
            </a:r>
            <a:r>
              <a:rPr lang="en-US" dirty="0" err="1" smtClean="0"/>
              <a:t>libre</a:t>
            </a:r>
            <a:r>
              <a:rPr lang="en-US" dirty="0" smtClean="0"/>
              <a:t> </a:t>
            </a:r>
            <a:r>
              <a:rPr lang="en-US" dirty="0" err="1" smtClean="0"/>
              <a:t>contexto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7204"/>
            <a:ext cx="10515600" cy="49797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5 </a:t>
            </a:r>
            <a:r>
              <a:rPr lang="en-US" dirty="0" err="1" smtClean="0"/>
              <a:t>clases</a:t>
            </a:r>
            <a:r>
              <a:rPr lang="en-US" dirty="0" smtClean="0"/>
              <a:t> de </a:t>
            </a:r>
            <a:r>
              <a:rPr lang="en-US" dirty="0" err="1" smtClean="0"/>
              <a:t>sentencias</a:t>
            </a:r>
            <a:r>
              <a:rPr lang="en-US" dirty="0" smtClean="0"/>
              <a:t>: if, repeat, de </a:t>
            </a:r>
            <a:r>
              <a:rPr lang="en-US" dirty="0" err="1" smtClean="0"/>
              <a:t>lectura</a:t>
            </a:r>
            <a:r>
              <a:rPr lang="en-US" dirty="0" smtClean="0"/>
              <a:t>, de </a:t>
            </a:r>
            <a:r>
              <a:rPr lang="en-US" dirty="0" err="1" smtClean="0"/>
              <a:t>escritura</a:t>
            </a:r>
            <a:r>
              <a:rPr lang="en-US" dirty="0" smtClean="0"/>
              <a:t> y de </a:t>
            </a:r>
            <a:r>
              <a:rPr lang="en-US" dirty="0" err="1" smtClean="0"/>
              <a:t>asignacion</a:t>
            </a:r>
            <a:r>
              <a:rPr lang="en-US" dirty="0" smtClean="0"/>
              <a:t>. Se </a:t>
            </a:r>
            <a:r>
              <a:rPr lang="en-US" dirty="0" err="1" smtClean="0"/>
              <a:t>usa</a:t>
            </a:r>
            <a:r>
              <a:rPr lang="en-US" dirty="0" smtClean="0"/>
              <a:t> “end” </a:t>
            </a:r>
            <a:r>
              <a:rPr lang="en-US" dirty="0" err="1" smtClean="0"/>
              <a:t>como</a:t>
            </a:r>
            <a:r>
              <a:rPr lang="en-US" dirty="0" smtClean="0"/>
              <a:t> palabra de </a:t>
            </a:r>
            <a:r>
              <a:rPr lang="en-US" dirty="0" err="1" smtClean="0"/>
              <a:t>agrupacion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Programa</a:t>
            </a:r>
            <a:r>
              <a:rPr lang="en-US" dirty="0" smtClean="0"/>
              <a:t>-&gt;</a:t>
            </a:r>
            <a:r>
              <a:rPr lang="en-US" dirty="0" err="1" smtClean="0"/>
              <a:t>secuencia</a:t>
            </a:r>
            <a:r>
              <a:rPr lang="en-US" dirty="0" smtClean="0"/>
              <a:t>-sent</a:t>
            </a:r>
          </a:p>
          <a:p>
            <a:pPr marL="0" indent="0">
              <a:buNone/>
            </a:pPr>
            <a:r>
              <a:rPr lang="en-US" dirty="0" err="1" smtClean="0"/>
              <a:t>Secuencia</a:t>
            </a:r>
            <a:r>
              <a:rPr lang="en-US" dirty="0" smtClean="0"/>
              <a:t>-sent-&gt; </a:t>
            </a:r>
            <a:r>
              <a:rPr lang="en-US" dirty="0" err="1" smtClean="0"/>
              <a:t>secuencia</a:t>
            </a:r>
            <a:r>
              <a:rPr lang="en-US" dirty="0" smtClean="0"/>
              <a:t>-sent; </a:t>
            </a:r>
            <a:r>
              <a:rPr lang="en-US" dirty="0" err="1" smtClean="0"/>
              <a:t>sentencia</a:t>
            </a:r>
            <a:r>
              <a:rPr lang="en-US" dirty="0" smtClean="0"/>
              <a:t> | </a:t>
            </a:r>
            <a:r>
              <a:rPr lang="en-US" dirty="0" err="1" smtClean="0"/>
              <a:t>sentencia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Sentencia</a:t>
            </a:r>
            <a:r>
              <a:rPr lang="en-US" dirty="0" smtClean="0"/>
              <a:t> -&gt; sent-if | sent-repeat | sent-assign | sent-read | sent-write</a:t>
            </a:r>
          </a:p>
          <a:p>
            <a:pPr marL="0" indent="0">
              <a:buNone/>
            </a:pPr>
            <a:r>
              <a:rPr lang="en-US" dirty="0" smtClean="0"/>
              <a:t>Sent-if -&gt; 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 err="1" smtClean="0"/>
              <a:t>exp</a:t>
            </a:r>
            <a:r>
              <a:rPr lang="en-US" dirty="0" smtClean="0"/>
              <a:t> </a:t>
            </a:r>
            <a:r>
              <a:rPr lang="en-US" b="1" dirty="0" smtClean="0"/>
              <a:t>then</a:t>
            </a:r>
            <a:r>
              <a:rPr lang="en-US" dirty="0" smtClean="0"/>
              <a:t> </a:t>
            </a:r>
            <a:r>
              <a:rPr lang="en-US" dirty="0" err="1" smtClean="0"/>
              <a:t>secuencia</a:t>
            </a:r>
            <a:r>
              <a:rPr lang="en-US" dirty="0" smtClean="0"/>
              <a:t>-sent </a:t>
            </a:r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|</a:t>
            </a:r>
            <a:r>
              <a:rPr lang="en-US" b="1" dirty="0" smtClean="0"/>
              <a:t> if </a:t>
            </a:r>
            <a:r>
              <a:rPr lang="en-US" dirty="0" err="1" smtClean="0"/>
              <a:t>exp</a:t>
            </a:r>
            <a:r>
              <a:rPr lang="en-US" dirty="0" smtClean="0"/>
              <a:t> </a:t>
            </a:r>
            <a:r>
              <a:rPr lang="en-US" b="1" dirty="0" smtClean="0"/>
              <a:t>then</a:t>
            </a:r>
            <a:r>
              <a:rPr lang="en-US" dirty="0" smtClean="0"/>
              <a:t> </a:t>
            </a:r>
            <a:r>
              <a:rPr lang="en-US" dirty="0" err="1" smtClean="0"/>
              <a:t>secuencia</a:t>
            </a:r>
            <a:r>
              <a:rPr lang="en-US" dirty="0" smtClean="0"/>
              <a:t>-sent </a:t>
            </a:r>
            <a:r>
              <a:rPr lang="en-US" b="1" dirty="0" smtClean="0"/>
              <a:t>else</a:t>
            </a:r>
            <a:r>
              <a:rPr lang="en-US" dirty="0" smtClean="0"/>
              <a:t> </a:t>
            </a:r>
            <a:r>
              <a:rPr lang="en-US" dirty="0" err="1" smtClean="0"/>
              <a:t>secuencia</a:t>
            </a:r>
            <a:r>
              <a:rPr lang="en-US" dirty="0" smtClean="0"/>
              <a:t>-sent </a:t>
            </a:r>
            <a:r>
              <a:rPr lang="en-US" b="1" dirty="0" smtClean="0"/>
              <a:t>end</a:t>
            </a:r>
          </a:p>
          <a:p>
            <a:pPr marL="0" indent="0">
              <a:buNone/>
            </a:pPr>
            <a:r>
              <a:rPr lang="en-US" dirty="0" smtClean="0"/>
              <a:t>Sent-repeat -&gt; </a:t>
            </a:r>
            <a:r>
              <a:rPr lang="en-US" b="1" dirty="0" smtClean="0"/>
              <a:t>repeat</a:t>
            </a:r>
            <a:r>
              <a:rPr lang="en-US" dirty="0" smtClean="0"/>
              <a:t> </a:t>
            </a:r>
            <a:r>
              <a:rPr lang="en-US" dirty="0" err="1" smtClean="0"/>
              <a:t>secuencia</a:t>
            </a:r>
            <a:r>
              <a:rPr lang="en-US" dirty="0" smtClean="0"/>
              <a:t>-sent </a:t>
            </a:r>
            <a:r>
              <a:rPr lang="en-US" b="1" dirty="0" smtClean="0"/>
              <a:t>until </a:t>
            </a:r>
            <a:r>
              <a:rPr lang="en-US" dirty="0" err="1" smtClean="0"/>
              <a:t>exp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Sent-assign -&gt; </a:t>
            </a:r>
            <a:r>
              <a:rPr lang="en-US" dirty="0" err="1" smtClean="0"/>
              <a:t>identificador</a:t>
            </a:r>
            <a:r>
              <a:rPr lang="en-US" dirty="0" smtClean="0"/>
              <a:t> := </a:t>
            </a:r>
            <a:r>
              <a:rPr lang="en-US" dirty="0" err="1" smtClean="0"/>
              <a:t>exp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Sent-read -&gt; </a:t>
            </a:r>
            <a:r>
              <a:rPr lang="en-US" b="1" dirty="0" smtClean="0"/>
              <a:t>read</a:t>
            </a:r>
            <a:r>
              <a:rPr lang="en-US" dirty="0" smtClean="0"/>
              <a:t> </a:t>
            </a:r>
            <a:r>
              <a:rPr lang="en-US" dirty="0" err="1" smtClean="0"/>
              <a:t>identificador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Sent-write -&gt; </a:t>
            </a:r>
            <a:r>
              <a:rPr lang="en-US" b="1" dirty="0" smtClean="0"/>
              <a:t>write</a:t>
            </a:r>
            <a:r>
              <a:rPr lang="en-US" dirty="0" smtClean="0"/>
              <a:t> </a:t>
            </a:r>
            <a:r>
              <a:rPr lang="en-US" dirty="0" err="1" smtClean="0"/>
              <a:t>exp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0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Exp</a:t>
            </a:r>
            <a:r>
              <a:rPr lang="en-US" dirty="0" smtClean="0"/>
              <a:t>-simple -&gt; </a:t>
            </a:r>
            <a:r>
              <a:rPr lang="en-US" dirty="0" err="1" smtClean="0"/>
              <a:t>exp</a:t>
            </a:r>
            <a:r>
              <a:rPr lang="en-US" dirty="0" smtClean="0"/>
              <a:t>-simple </a:t>
            </a:r>
            <a:r>
              <a:rPr lang="en-US" dirty="0" err="1" smtClean="0"/>
              <a:t>opsuma</a:t>
            </a:r>
            <a:r>
              <a:rPr lang="en-US" dirty="0" smtClean="0"/>
              <a:t> term | term</a:t>
            </a:r>
          </a:p>
          <a:p>
            <a:pPr marL="0" indent="0">
              <a:buNone/>
            </a:pPr>
            <a:r>
              <a:rPr lang="en-US" dirty="0" err="1" smtClean="0"/>
              <a:t>Addop</a:t>
            </a:r>
            <a:r>
              <a:rPr lang="en-US" dirty="0" smtClean="0"/>
              <a:t> -&gt; + | -</a:t>
            </a:r>
          </a:p>
          <a:p>
            <a:pPr marL="0" indent="0">
              <a:buNone/>
            </a:pPr>
            <a:r>
              <a:rPr lang="en-US" dirty="0" smtClean="0"/>
              <a:t>Term -&gt; term </a:t>
            </a:r>
            <a:r>
              <a:rPr lang="en-US" dirty="0" err="1" smtClean="0"/>
              <a:t>opmult</a:t>
            </a:r>
            <a:r>
              <a:rPr lang="en-US" dirty="0" smtClean="0"/>
              <a:t> factor | factor</a:t>
            </a:r>
          </a:p>
          <a:p>
            <a:pPr marL="0" indent="0">
              <a:buNone/>
            </a:pPr>
            <a:r>
              <a:rPr lang="en-US" dirty="0" err="1" smtClean="0"/>
              <a:t>Opmult</a:t>
            </a:r>
            <a:r>
              <a:rPr lang="en-US" dirty="0" smtClean="0"/>
              <a:t> -&gt; * | / (div </a:t>
            </a:r>
            <a:r>
              <a:rPr lang="en-US" dirty="0" err="1" smtClean="0"/>
              <a:t>entera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Factor -&gt; (</a:t>
            </a:r>
            <a:r>
              <a:rPr lang="en-US" dirty="0" err="1" smtClean="0"/>
              <a:t>exp</a:t>
            </a:r>
            <a:r>
              <a:rPr lang="en-US" dirty="0" smtClean="0"/>
              <a:t>) | </a:t>
            </a:r>
            <a:r>
              <a:rPr lang="en-US" dirty="0" err="1" smtClean="0"/>
              <a:t>numero</a:t>
            </a:r>
            <a:r>
              <a:rPr lang="en-US" dirty="0" smtClean="0"/>
              <a:t> | </a:t>
            </a:r>
            <a:r>
              <a:rPr lang="en-US" dirty="0" err="1" smtClean="0"/>
              <a:t>identificador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 son </a:t>
            </a:r>
            <a:r>
              <a:rPr lang="en-US" dirty="0" err="1" smtClean="0"/>
              <a:t>asociativas</a:t>
            </a:r>
            <a:r>
              <a:rPr lang="en-US" dirty="0" smtClean="0"/>
              <a:t>, solo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operacion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expresion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;  </a:t>
            </a:r>
            <a:r>
              <a:rPr lang="en-US" dirty="0" err="1" smtClean="0"/>
              <a:t>despues</a:t>
            </a:r>
            <a:r>
              <a:rPr lang="en-US" dirty="0" smtClean="0"/>
              <a:t> de la </a:t>
            </a:r>
            <a:r>
              <a:rPr lang="en-US" dirty="0" err="1" smtClean="0"/>
              <a:t>sentencia</a:t>
            </a:r>
            <a:r>
              <a:rPr lang="en-US" dirty="0" smtClean="0"/>
              <a:t> final 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secuencia</a:t>
            </a:r>
            <a:r>
              <a:rPr lang="en-US" dirty="0" smtClean="0"/>
              <a:t> de </a:t>
            </a:r>
            <a:r>
              <a:rPr lang="en-US" dirty="0" err="1" smtClean="0"/>
              <a:t>sentencias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illegal.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9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Analizador</a:t>
            </a:r>
            <a:r>
              <a:rPr lang="en-US" dirty="0" smtClean="0"/>
              <a:t> </a:t>
            </a:r>
            <a:r>
              <a:rPr lang="en-US" dirty="0" err="1" smtClean="0"/>
              <a:t>sintactico</a:t>
            </a:r>
            <a:r>
              <a:rPr lang="en-US" dirty="0" smtClean="0"/>
              <a:t> </a:t>
            </a:r>
            <a:r>
              <a:rPr lang="en-US" dirty="0" err="1" smtClean="0"/>
              <a:t>descendente</a:t>
            </a:r>
            <a:r>
              <a:rPr lang="en-US" dirty="0" smtClean="0"/>
              <a:t> </a:t>
            </a:r>
            <a:r>
              <a:rPr lang="en-US" dirty="0" err="1" smtClean="0"/>
              <a:t>recursivo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procedimiento</a:t>
            </a:r>
            <a:r>
              <a:rPr lang="en-US" dirty="0" smtClean="0"/>
              <a:t> principal parse </a:t>
            </a:r>
            <a:r>
              <a:rPr lang="en-US" dirty="0" err="1" smtClean="0"/>
              <a:t>inicializa</a:t>
            </a:r>
            <a:r>
              <a:rPr lang="en-US" dirty="0" smtClean="0"/>
              <a:t> token 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estatic</a:t>
            </a:r>
            <a:r>
              <a:rPr lang="en-US" dirty="0" smtClean="0"/>
              <a:t>) para el primer token a la entrada,  llama a </a:t>
            </a:r>
            <a:r>
              <a:rPr lang="en-US" dirty="0" err="1" smtClean="0"/>
              <a:t>stmt_sequence</a:t>
            </a:r>
            <a:r>
              <a:rPr lang="en-US" dirty="0" smtClean="0"/>
              <a:t> y </a:t>
            </a:r>
            <a:r>
              <a:rPr lang="en-US" dirty="0" err="1" smtClean="0"/>
              <a:t>posterioemente</a:t>
            </a:r>
            <a:r>
              <a:rPr lang="en-US" dirty="0" smtClean="0"/>
              <a:t> </a:t>
            </a:r>
            <a:r>
              <a:rPr lang="en-US" dirty="0" err="1" smtClean="0"/>
              <a:t>verifica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el final del </a:t>
            </a:r>
            <a:r>
              <a:rPr lang="en-US" dirty="0" err="1" smtClean="0"/>
              <a:t>archivo</a:t>
            </a:r>
            <a:r>
              <a:rPr lang="en-US" dirty="0" smtClean="0"/>
              <a:t> Fuente antes de </a:t>
            </a:r>
            <a:r>
              <a:rPr lang="en-US" dirty="0" err="1" smtClean="0"/>
              <a:t>regresar</a:t>
            </a:r>
            <a:r>
              <a:rPr lang="en-US" dirty="0" smtClean="0"/>
              <a:t> al </a:t>
            </a:r>
            <a:r>
              <a:rPr lang="en-US" dirty="0" err="1" smtClean="0"/>
              <a:t>arbol</a:t>
            </a:r>
            <a:r>
              <a:rPr lang="en-US" dirty="0" smtClean="0"/>
              <a:t> </a:t>
            </a:r>
            <a:r>
              <a:rPr lang="en-US" dirty="0" err="1" smtClean="0"/>
              <a:t>construido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6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359" y="1536570"/>
            <a:ext cx="10515600" cy="4939644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Read: 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If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Op: &lt;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: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Id: 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Assign to: fact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: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Repeat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Assign to: fact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Op: 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   Id: fact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   Id: 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Assign to: 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Op: 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   Id: 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   </a:t>
            </a:r>
            <a:r>
              <a:rPr lang="en-US" dirty="0" err="1" smtClean="0"/>
              <a:t>const</a:t>
            </a:r>
            <a:r>
              <a:rPr lang="en-US" dirty="0" smtClean="0"/>
              <a:t>: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Op: =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Id: 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const</a:t>
            </a:r>
            <a:r>
              <a:rPr lang="en-US" dirty="0" smtClean="0"/>
              <a:t>: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Write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Id: fact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53359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printTree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026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Manejo</a:t>
            </a:r>
            <a:r>
              <a:rPr lang="en-US" dirty="0" smtClean="0"/>
              <a:t> de </a:t>
            </a:r>
            <a:r>
              <a:rPr lang="en-US" dirty="0" err="1" smtClean="0"/>
              <a:t>errores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El </a:t>
            </a:r>
            <a:r>
              <a:rPr lang="en-US" dirty="0" err="1" smtClean="0"/>
              <a:t>procedimiento</a:t>
            </a:r>
            <a:r>
              <a:rPr lang="en-US" dirty="0" smtClean="0"/>
              <a:t> match </a:t>
            </a:r>
            <a:r>
              <a:rPr lang="en-US" dirty="0" err="1" smtClean="0"/>
              <a:t>simplemente</a:t>
            </a:r>
            <a:r>
              <a:rPr lang="en-US" dirty="0" smtClean="0"/>
              <a:t> </a:t>
            </a:r>
            <a:r>
              <a:rPr lang="en-US" dirty="0" err="1" smtClean="0"/>
              <a:t>declara</a:t>
            </a:r>
            <a:r>
              <a:rPr lang="en-US" dirty="0" smtClean="0"/>
              <a:t> error, </a:t>
            </a:r>
            <a:r>
              <a:rPr lang="en-US" dirty="0" err="1" smtClean="0"/>
              <a:t>estableciendo</a:t>
            </a:r>
            <a:r>
              <a:rPr lang="en-US" dirty="0" smtClean="0"/>
              <a:t> </a:t>
            </a:r>
            <a:r>
              <a:rPr lang="en-US" dirty="0" err="1" smtClean="0"/>
              <a:t>cual</a:t>
            </a:r>
            <a:r>
              <a:rPr lang="en-US" dirty="0" smtClean="0"/>
              <a:t> token que no </a:t>
            </a:r>
            <a:r>
              <a:rPr lang="en-US" dirty="0" err="1" smtClean="0"/>
              <a:t>esperaba</a:t>
            </a:r>
            <a:r>
              <a:rPr lang="en-US" dirty="0" smtClean="0"/>
              <a:t> </a:t>
            </a:r>
            <a:r>
              <a:rPr lang="en-US" dirty="0" err="1" smtClean="0"/>
              <a:t>encontro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Statement y factor </a:t>
            </a:r>
            <a:r>
              <a:rPr lang="en-US" dirty="0" err="1" smtClean="0"/>
              <a:t>declara</a:t>
            </a:r>
            <a:r>
              <a:rPr lang="en-US" dirty="0" smtClean="0"/>
              <a:t> error </a:t>
            </a:r>
            <a:r>
              <a:rPr lang="en-US" dirty="0" err="1" smtClean="0"/>
              <a:t>cuando</a:t>
            </a:r>
            <a:r>
              <a:rPr lang="en-US" dirty="0" smtClean="0"/>
              <a:t> no se </a:t>
            </a:r>
            <a:r>
              <a:rPr lang="en-US" dirty="0" err="1" smtClean="0"/>
              <a:t>encuentra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seleccion</a:t>
            </a:r>
            <a:r>
              <a:rPr lang="en-US" dirty="0" smtClean="0"/>
              <a:t> </a:t>
            </a:r>
            <a:r>
              <a:rPr lang="en-US" dirty="0" err="1" smtClean="0"/>
              <a:t>correcta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El </a:t>
            </a:r>
            <a:r>
              <a:rPr lang="en-US" dirty="0" err="1" smtClean="0"/>
              <a:t>procedimiento</a:t>
            </a:r>
            <a:r>
              <a:rPr lang="en-US" dirty="0" smtClean="0"/>
              <a:t> parse </a:t>
            </a:r>
            <a:r>
              <a:rPr lang="en-US" dirty="0" err="1" smtClean="0"/>
              <a:t>tambien</a:t>
            </a:r>
            <a:r>
              <a:rPr lang="en-US" dirty="0" smtClean="0"/>
              <a:t> da error </a:t>
            </a:r>
            <a:r>
              <a:rPr lang="en-US" dirty="0" err="1" smtClean="0"/>
              <a:t>si</a:t>
            </a:r>
            <a:r>
              <a:rPr lang="en-US" dirty="0" smtClean="0"/>
              <a:t> se </a:t>
            </a:r>
            <a:r>
              <a:rPr lang="en-US" dirty="0" err="1" smtClean="0"/>
              <a:t>encuentra</a:t>
            </a:r>
            <a:r>
              <a:rPr lang="en-US" dirty="0" smtClean="0"/>
              <a:t> un token </a:t>
            </a:r>
            <a:r>
              <a:rPr lang="en-US" dirty="0" err="1" smtClean="0"/>
              <a:t>distinto</a:t>
            </a:r>
            <a:r>
              <a:rPr lang="en-US" dirty="0" smtClean="0"/>
              <a:t> al fin del </a:t>
            </a:r>
            <a:r>
              <a:rPr lang="en-US" dirty="0" err="1" smtClean="0"/>
              <a:t>archivo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El principal error </a:t>
            </a:r>
            <a:r>
              <a:rPr lang="en-US" dirty="0" err="1" smtClean="0"/>
              <a:t>es</a:t>
            </a:r>
            <a:r>
              <a:rPr lang="en-US" dirty="0" smtClean="0"/>
              <a:t>: “unexpected token”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12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543</Words>
  <Application>Microsoft Office PowerPoint</Application>
  <PresentationFormat>Widescreen</PresentationFormat>
  <Paragraphs>125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Compilador</vt:lpstr>
      <vt:lpstr>Compiladores:</vt:lpstr>
      <vt:lpstr>Analizador Lexico: </vt:lpstr>
      <vt:lpstr>Cont.</vt:lpstr>
      <vt:lpstr>Gramatica de libre contexto</vt:lpstr>
      <vt:lpstr>PowerPoint Presentation</vt:lpstr>
      <vt:lpstr>Analizador sintactico descendente recursivo</vt:lpstr>
      <vt:lpstr>printTree</vt:lpstr>
      <vt:lpstr>Manejo de errores:</vt:lpstr>
      <vt:lpstr>Analisis semantico:</vt:lpstr>
      <vt:lpstr>Tabla de simbolos:</vt:lpstr>
      <vt:lpstr>Ambiente de ejecucion</vt:lpstr>
      <vt:lpstr>Generacion de codigo:</vt:lpstr>
      <vt:lpstr>Maquina Objetivo simple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Compilador</dc:title>
  <dc:creator>Ramirez Valdovinos, Jose Jonathan</dc:creator>
  <cp:keywords>CTPClassification=CTP_NT</cp:keywords>
  <cp:lastModifiedBy>Ramirez Valdovinos, Jose Jonathan</cp:lastModifiedBy>
  <cp:revision>23</cp:revision>
  <dcterms:created xsi:type="dcterms:W3CDTF">2018-06-23T04:47:28Z</dcterms:created>
  <dcterms:modified xsi:type="dcterms:W3CDTF">2018-06-23T10:09:40Z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6e6a735b-14eb-41de-9c0a-aae6d8cbf21f</vt:lpwstr>
  </property>
  <property fmtid="{D5CDD505-2E9C-101B-9397-08002B2CF9AE}" pid="3" name="CTP_TimeStamp">
    <vt:lpwstr>2018-06-23 10:09:28Z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