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EF36-3A25-4775-B013-95C1A8770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F3906-8F89-40B7-9419-8B6637598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D975-8AAE-4730-9031-119272B2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A8BC-6272-4A8A-8FAD-9B9D2DB8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8841-1B3D-4ABE-968F-91191D52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9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4A32-38D5-4D68-8E76-C819B434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CB70E-0ADE-49E7-8EDF-58BE2B109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43A1-A093-49B7-B3E3-7C53A23D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B6E8C-2966-4779-92EF-7938F88E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A973-B9ED-4C91-A6C9-B460D446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654DD-D618-425B-BE34-360929C38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2F882-1CCB-4932-B4BB-48B70957A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285E-B17A-480C-A6FD-775934C5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D190-BEF2-424F-8072-AA33F9D3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72AD-3720-4504-9A1D-721E27C1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8402-A56B-423D-953A-0B0AF712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E686-666C-4AA5-AE16-7E25A4FD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0B99-AB2D-4D35-B1CF-D910D207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4BFD-A197-443F-93ED-AA1D6AB2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2D84-40FF-46EE-AD16-54121B80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34C1-29C1-4C45-97A8-23AB0C35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DD7D-231E-4527-82EC-BB6037A7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8705F-173D-462B-8E1A-4CD9EE14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BEF5-D555-4A4E-91D6-C4EE9088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5BDA-EF24-4FC2-BB18-1668C715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F98-9043-4668-BA37-049B7F6E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8AD2-FAA9-4B67-935E-F53E20CE5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537F1-DCF2-48F2-8EB8-CF74CC3ED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23548-E6B6-4351-BBDC-9CFB0049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502A-C0B4-425F-BEFE-D2BA9365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4D359-94D7-4891-978B-555B02D3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19C8-0B86-40AC-ACF9-6EBF2164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EEA6-26A8-4DA9-A119-12214761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EDCF9-FAF1-408F-A1BE-7DA6D8873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FE354-C687-45C6-9885-CE9913833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290CD-3C8E-49E8-AAA5-52B269116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D4EC3-EE21-4409-8BAA-823D4E75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C275A-3B0C-4C16-BFB9-49EBCF1A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FEBD0-159E-4407-A40D-6F378C8A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FF0D-2D88-4BDA-B1E2-3D4EF035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91AB3-4BB8-4AD7-A596-54F3BDF6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FA6C3-15F1-4878-A557-DA5AC84A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C9A15-0981-402E-A86E-70B4DEF1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8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23868-FE79-493C-926B-2DEB6F1F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65179-2A3C-4078-8C72-0D3B6FE4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35E4B-35B2-4AB5-92DF-9EDFBB73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2F81-9FAB-4E3E-B7EE-9CE4676A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C5E4-530F-4DD3-86D1-157F0A9B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11186-2B04-4167-9922-1ADA8FCED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4F50F-9425-4C3B-A6E1-01E3C71D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70E58-6ADC-4506-BB11-B2FCDA90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69097-A744-402C-B77E-D04BEFAF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7F6D-BD20-4725-AC8B-82131FAB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8899B-A3A4-4ACB-BD85-05CFFB58E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44F2D-3C68-431A-8BC4-039A8EBA9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37192-AB7B-463D-A0B1-0BA8655D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F9327-5E8E-4951-A51E-59D5C377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722F-6342-4C3E-BDE7-5BDD3D6B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22BFA-E98A-4270-BC77-3EEC1F5F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B74A-419E-404F-AD78-E31ADFE4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E98F-5AAA-447E-AA2F-7EACFFE93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3067-5D8A-4BEE-822D-E8E113931C8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4B5D0-A10F-4DED-B289-D962A0ED7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67E8-417D-4955-AC46-D82EB5BB4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C7BA-61ED-400A-B4E6-C981C31FA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0908-E946-4276-8439-CFE5BF990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Minor Changes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03DB3-5BC5-4050-BA3B-526418691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 CUSTOMER SUPPORT SERVICE”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7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1CDBBA-7C3A-428B-938B-EDF28345816E}"/>
              </a:ext>
            </a:extLst>
          </p:cNvPr>
          <p:cNvSpPr txBox="1"/>
          <p:nvPr/>
        </p:nvSpPr>
        <p:spPr>
          <a:xfrm>
            <a:off x="3048699" y="871752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/>
              <a:t>การบริการช่วยเหลือลูกค้าของ</a:t>
            </a:r>
            <a:r>
              <a:rPr lang="en-US" dirty="0"/>
              <a:t> Line </a:t>
            </a:r>
          </a:p>
          <a:p>
            <a:r>
              <a:rPr lang="en-US" dirty="0"/>
              <a:t>11talk </a:t>
            </a:r>
            <a:r>
              <a:rPr lang="th-TH" dirty="0"/>
              <a:t>ดูแลนักเรียนเป็นอย่างดีเพียงขั้นตอนเดียวผ่านการช่วยเหลือทาง </a:t>
            </a:r>
            <a:r>
              <a:rPr lang="en-US" dirty="0"/>
              <a:t> Line</a:t>
            </a:r>
            <a:r>
              <a:rPr lang="th-TH" dirty="0"/>
              <a:t>มันไม่ใช่ศูนย์ลูกค้าทั่วไปที่ตอบและจัดการคำขอหรือข้อสงสัยของลูกค้าเท่านั้น เป็นศูนย์บริการลูกค้าที่มีความใส่ใจ!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02C5B-7AFB-4EA0-BC5A-43385466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" y="1962642"/>
            <a:ext cx="12038202" cy="4630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FDD4A5-B018-4843-A8DD-7D4B1CA675A1}"/>
              </a:ext>
            </a:extLst>
          </p:cNvPr>
          <p:cNvSpPr txBox="1"/>
          <p:nvPr/>
        </p:nvSpPr>
        <p:spPr>
          <a:xfrm>
            <a:off x="4634837" y="3371779"/>
            <a:ext cx="176222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200" b="1" dirty="0"/>
              <a:t>แจ้งปัญหาของคุณ หากต้องการหยุดเรียนระยะยาว ขอคำปรึกษาสื่อการเรียนรู้ ขอคำปรึกษาจากข้อเสนอแนะรายวัน ตรวจเช็คการพัฒนาของการเรียน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331E2-8983-43D8-889C-AD3EBFC3EB0B}"/>
              </a:ext>
            </a:extLst>
          </p:cNvPr>
          <p:cNvSpPr txBox="1"/>
          <p:nvPr/>
        </p:nvSpPr>
        <p:spPr>
          <a:xfrm>
            <a:off x="0" y="20094"/>
            <a:ext cx="404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Thailand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743261-F57F-42C8-9D6E-1DFAA04B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08" y="4387442"/>
            <a:ext cx="1110334" cy="669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22F75F-956F-4EEB-A99F-18298FCED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891" y="4387442"/>
            <a:ext cx="506109" cy="5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4E23-FE2E-4447-AB76-2C4AA2B3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2" y="1651519"/>
            <a:ext cx="6382138" cy="3638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Footer with contact details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0ED3D2-E45A-43F7-AF4D-72B67F0ED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660283"/>
            <a:ext cx="12192000" cy="226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5682A-DB8B-4280-A726-3BAA38DE28CB}"/>
              </a:ext>
            </a:extLst>
          </p:cNvPr>
          <p:cNvSpPr txBox="1"/>
          <p:nvPr/>
        </p:nvSpPr>
        <p:spPr>
          <a:xfrm>
            <a:off x="4805265" y="4254760"/>
            <a:ext cx="3041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Albert Chen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 Taiwan Marketing Manager)</a:t>
            </a:r>
          </a:p>
        </p:txBody>
      </p:sp>
    </p:spTree>
    <p:extLst>
      <p:ext uri="{BB962C8B-B14F-4D97-AF65-F5344CB8AC3E}">
        <p14:creationId xmlns:p14="http://schemas.microsoft.com/office/powerpoint/2010/main" val="10711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E8C6-E62A-461A-8740-2719CA48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54563"/>
          </a:xfrm>
        </p:spPr>
        <p:txBody>
          <a:bodyPr>
            <a:normAutofit/>
          </a:bodyPr>
          <a:lstStyle/>
          <a:p>
            <a:r>
              <a:rPr lang="en-US" sz="1800" b="1" dirty="0"/>
              <a:t>Taiwan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CAF5B-7D61-41D5-9EAE-52CF6A2C942C}"/>
              </a:ext>
            </a:extLst>
          </p:cNvPr>
          <p:cNvSpPr txBox="1"/>
          <p:nvPr/>
        </p:nvSpPr>
        <p:spPr>
          <a:xfrm>
            <a:off x="2901821" y="743444"/>
            <a:ext cx="6120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i="0" cap="all" dirty="0">
                <a:solidFill>
                  <a:srgbClr val="052C52"/>
                </a:solidFill>
                <a:effectLst/>
                <a:latin typeface="Encode Sans"/>
              </a:rPr>
              <a:t>Line</a:t>
            </a:r>
            <a:r>
              <a:rPr lang="zh-TW" altLang="en-US" b="1" i="0" cap="all" dirty="0">
                <a:solidFill>
                  <a:srgbClr val="052C52"/>
                </a:solidFill>
                <a:effectLst/>
                <a:latin typeface="Encode Sans"/>
              </a:rPr>
              <a:t>客戶服務協助</a:t>
            </a:r>
          </a:p>
          <a:p>
            <a:pPr algn="ctr"/>
            <a:r>
              <a:rPr lang="en-US" altLang="zh-TW" b="0" i="0" dirty="0">
                <a:solidFill>
                  <a:srgbClr val="6F7274"/>
                </a:solidFill>
                <a:effectLst/>
                <a:latin typeface="Encode Sans"/>
              </a:rPr>
              <a:t>11talk</a:t>
            </a:r>
            <a:r>
              <a:rPr lang="zh-TW" altLang="en-US" b="0" i="0" dirty="0">
                <a:solidFill>
                  <a:srgbClr val="6F7274"/>
                </a:solidFill>
                <a:effectLst/>
                <a:latin typeface="Encode Sans"/>
              </a:rPr>
              <a:t>的</a:t>
            </a:r>
            <a:r>
              <a:rPr lang="en-US" altLang="zh-TW" b="0" i="0" dirty="0">
                <a:solidFill>
                  <a:srgbClr val="6F7274"/>
                </a:solidFill>
                <a:effectLst/>
                <a:latin typeface="Encode Sans"/>
              </a:rPr>
              <a:t>LINE</a:t>
            </a:r>
            <a:r>
              <a:rPr lang="zh-TW" altLang="en-US" b="0" i="0" dirty="0">
                <a:solidFill>
                  <a:srgbClr val="6F7274"/>
                </a:solidFill>
                <a:effectLst/>
                <a:latin typeface="Encode Sans"/>
              </a:rPr>
              <a:t>第一步幫助會很好地照顧學生。這不是僅僅是只能回答你的機器人客服中心。這是一個在乎你的客服中心！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EAF9D-5311-400E-92D7-FF823F86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772"/>
            <a:ext cx="12192000" cy="4914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AEC2F-2856-457A-B5B8-586197CA6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10" y="4399301"/>
            <a:ext cx="1333958" cy="88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ACC05-50EA-435F-A9BE-9FDD81F8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830" y="4399302"/>
            <a:ext cx="579276" cy="7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6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413B-9946-4670-B023-74802467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90" y="1529771"/>
            <a:ext cx="10515600" cy="1325563"/>
          </a:xfrm>
        </p:spPr>
        <p:txBody>
          <a:bodyPr/>
          <a:lstStyle/>
          <a:p>
            <a:r>
              <a:rPr lang="en-US" b="1" dirty="0"/>
              <a:t>Footer with contact details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13DBD-D4FB-426C-8677-529EC18B8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83" y="3744523"/>
            <a:ext cx="10983686" cy="1564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97E2A-138E-45EA-9403-B183BCCE293D}"/>
              </a:ext>
            </a:extLst>
          </p:cNvPr>
          <p:cNvSpPr txBox="1"/>
          <p:nvPr/>
        </p:nvSpPr>
        <p:spPr>
          <a:xfrm>
            <a:off x="5075854" y="4822115"/>
            <a:ext cx="183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Mod </a:t>
            </a:r>
            <a:r>
              <a:rPr lang="en-US" sz="1000" b="1" dirty="0" err="1">
                <a:solidFill>
                  <a:schemeClr val="bg1"/>
                </a:solidFill>
              </a:rPr>
              <a:t>Daengnok</a:t>
            </a:r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( Thailand Marketing Manager)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1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B822-F470-46DB-87A8-6AA68DAE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66531"/>
          </a:xfrm>
        </p:spPr>
        <p:txBody>
          <a:bodyPr>
            <a:normAutofit/>
          </a:bodyPr>
          <a:lstStyle/>
          <a:p>
            <a:r>
              <a:rPr lang="en-US" sz="2000" b="1" dirty="0"/>
              <a:t>Vietnam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B6EF9-07CB-401C-B782-1B2CBDA4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1903445"/>
            <a:ext cx="11980507" cy="4954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D4AF6-B37E-45E9-9DD3-FDE79F9DECCE}"/>
              </a:ext>
            </a:extLst>
          </p:cNvPr>
          <p:cNvSpPr txBox="1"/>
          <p:nvPr/>
        </p:nvSpPr>
        <p:spPr>
          <a:xfrm>
            <a:off x="2859832" y="703116"/>
            <a:ext cx="6130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cap="all" dirty="0">
                <a:solidFill>
                  <a:srgbClr val="052C52"/>
                </a:solidFill>
                <a:effectLst/>
                <a:latin typeface="Encode Sans"/>
              </a:rPr>
              <a:t>Zalo</a:t>
            </a:r>
            <a:r>
              <a:rPr lang="vi-VN" b="1" i="0" cap="all" dirty="0">
                <a:solidFill>
                  <a:srgbClr val="052C52"/>
                </a:solidFill>
                <a:effectLst/>
                <a:latin typeface="Encode Sans"/>
              </a:rPr>
              <a:t> HỖ TRỢ DỊCH VỤ KHÁCH HÀNG</a:t>
            </a:r>
          </a:p>
          <a:p>
            <a:pPr algn="ctr"/>
            <a:r>
              <a:rPr lang="vi-VN" b="0" i="0" dirty="0">
                <a:solidFill>
                  <a:srgbClr val="6F7274"/>
                </a:solidFill>
                <a:effectLst/>
                <a:latin typeface="Encode Sans"/>
              </a:rPr>
              <a:t>11Talk chăm sóc học viên tận tình thông qua Hỗ trợ</a:t>
            </a:r>
            <a:r>
              <a:rPr lang="en-US" b="0" i="0" dirty="0">
                <a:solidFill>
                  <a:srgbClr val="6F7274"/>
                </a:solidFill>
                <a:effectLst/>
                <a:latin typeface="Encode Sans"/>
              </a:rPr>
              <a:t> Zalo</a:t>
            </a:r>
            <a:r>
              <a:rPr lang="vi-VN" b="0" i="0" dirty="0">
                <a:solidFill>
                  <a:srgbClr val="6F7274"/>
                </a:solidFill>
                <a:effectLst/>
                <a:latin typeface="Encode Sans"/>
              </a:rPr>
              <a:t>. Nó không đơn thuần là một trung tâm chăm sóc khách hàng mà còn giúp xử lý các yêu cầu hoặc thắc mắc của khách hang.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B1265-7BDE-4353-977B-E71C218E9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624" y="4077477"/>
            <a:ext cx="890838" cy="946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3CA150-9FB5-4A1C-8A1A-AAE1972C0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462" y="4346347"/>
            <a:ext cx="402002" cy="4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7C20E4-2DB4-4396-B28E-437864A2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7529"/>
            <a:ext cx="12192000" cy="1642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2EDB1-0081-4367-8B4E-CC1B115A459A}"/>
              </a:ext>
            </a:extLst>
          </p:cNvPr>
          <p:cNvSpPr txBox="1"/>
          <p:nvPr/>
        </p:nvSpPr>
        <p:spPr>
          <a:xfrm>
            <a:off x="4547117" y="3788806"/>
            <a:ext cx="242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Jacky Le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(Vietnam Marketing Manager)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CAD9C-D692-4E8D-B72E-AE41DB8DFC50}"/>
              </a:ext>
            </a:extLst>
          </p:cNvPr>
          <p:cNvSpPr txBox="1"/>
          <p:nvPr/>
        </p:nvSpPr>
        <p:spPr>
          <a:xfrm>
            <a:off x="566835" y="125691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Footer with contact details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11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Encode Sans</vt:lpstr>
      <vt:lpstr>Office Theme</vt:lpstr>
      <vt:lpstr>Minor Changes </vt:lpstr>
      <vt:lpstr>PowerPoint Presentation</vt:lpstr>
      <vt:lpstr>Footer with contact details </vt:lpstr>
      <vt:lpstr>Taiwan </vt:lpstr>
      <vt:lpstr>Footer with contact details </vt:lpstr>
      <vt:lpstr>Vietnam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Changes</dc:title>
  <dc:creator>rona.pia/</dc:creator>
  <cp:lastModifiedBy>rona.pia/</cp:lastModifiedBy>
  <cp:revision>7</cp:revision>
  <dcterms:created xsi:type="dcterms:W3CDTF">2020-09-07T05:57:58Z</dcterms:created>
  <dcterms:modified xsi:type="dcterms:W3CDTF">2020-09-07T07:08:57Z</dcterms:modified>
</cp:coreProperties>
</file>