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B5C8-33A9-9146-8C74-709E6030F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635A5-82E3-3C44-AFFA-A47D926E8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62D6D-B80B-0D4C-85C7-A8E724588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834-D72C-F844-9E3F-73EB1BA0A2E8}" type="datetimeFigureOut"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52DDE-EC4A-2B42-B57E-D9AF5F94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57105-17D2-3F48-9EDA-702A0647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6637-7B62-6D40-8B0A-D55A19F327B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4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1603-03B3-3948-A211-8BBB9212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F7FE9-6043-F74C-A419-8BEB7F44B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805C6-2CFA-4E47-A9E1-292CD4FD2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834-D72C-F844-9E3F-73EB1BA0A2E8}" type="datetimeFigureOut"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949D7-76BD-AA4E-BBD7-5402B5E1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FE745-ECAE-8F4F-A47A-3EDEF1F0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6637-7B62-6D40-8B0A-D55A19F327B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1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4F0BE5-F4AE-4A46-8622-E02838075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ECAD2-140C-5E4A-8F2C-249DB5F76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E820-14D3-E641-9D2B-2792792F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834-D72C-F844-9E3F-73EB1BA0A2E8}" type="datetimeFigureOut"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D494F-DD4A-B14B-AE14-1F809526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7D6D-F56F-4A4C-BA82-62ECA1E4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6637-7B62-6D40-8B0A-D55A19F327B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0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7B02-C924-5C45-8112-307FDCA7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448C0-45AD-FF42-9A81-81E5CCB3C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928A2-71B7-234B-AA91-B596F3088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834-D72C-F844-9E3F-73EB1BA0A2E8}" type="datetimeFigureOut"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12736-DF93-D14D-AC5C-564FA4BD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C76B2-2521-F94F-B095-DC73545E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6637-7B62-6D40-8B0A-D55A19F327B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2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2D7FC-A643-3642-8CDA-7FA9A8F5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F802A-98BA-6F44-BFF4-51B38152C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95E22-29F3-974A-A499-2EA1DE31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834-D72C-F844-9E3F-73EB1BA0A2E8}" type="datetimeFigureOut"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3D19C-00CD-2C4F-B04C-EF2E53E2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F3915-6BD8-9F42-A00F-A65B5218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6637-7B62-6D40-8B0A-D55A19F327B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2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E698-B4A2-234B-AA2A-90E98D23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FF802-01A2-B440-A719-B5BE5E85A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A05A1-7D5A-4646-9F14-2D148BE1E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BE48E-4BEE-2949-A0AA-6920C19F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834-D72C-F844-9E3F-73EB1BA0A2E8}" type="datetimeFigureOut"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4D188-FBA9-D041-AA0C-7D26698C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1B3C9-45C0-AA43-A348-3D4585DB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6637-7B62-6D40-8B0A-D55A19F327B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4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B3E0-70B7-AC44-BD3B-36295CC3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9F053-2C5F-624E-9EA8-92E37A686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53F9D-0553-7849-89A0-A72188137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BAB4FF-A570-334D-9043-F8067D7F0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89A7A-8144-CD4B-B3C1-BBC610B7E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001592-4223-134C-B129-2DC982E3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834-D72C-F844-9E3F-73EB1BA0A2E8}" type="datetimeFigureOut">
              <a:t>9/10/20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2F117-46C6-3D4A-AAAA-6A303DFB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2F5C2-2461-644B-AB77-856B2B42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6637-7B62-6D40-8B0A-D55A19F327B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6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A2D5-09B2-0A4A-800A-6B8DBACC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B49BD-B471-1546-B2FA-90A848E7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834-D72C-F844-9E3F-73EB1BA0A2E8}" type="datetimeFigureOut">
              <a:t>9/10/20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38B7F-37F8-7749-981A-98AD5B10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AF96B-E54B-754A-A425-8C3F0A48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6637-7B62-6D40-8B0A-D55A19F327B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4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672FC-96EB-3049-B347-5569C8C4D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834-D72C-F844-9E3F-73EB1BA0A2E8}" type="datetimeFigureOut">
              <a:t>9/10/20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408C8-69D7-404C-8CD2-D56010EE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0EED9-3C85-874A-BAAD-6C4FF0E3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6637-7B62-6D40-8B0A-D55A19F327B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8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FB3C-E471-7444-96ED-874B32F5B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D2062-395A-834C-BF51-ADC2824E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B6247-23AE-B64B-B86D-54E20E06C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7EB31-7F68-4349-998A-3AB24659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834-D72C-F844-9E3F-73EB1BA0A2E8}" type="datetimeFigureOut"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8E014-EC3F-274F-9810-B6671E7A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054B4-DDDA-F44F-AE0E-3E30111D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6637-7B62-6D40-8B0A-D55A19F327B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8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7E5E-A9AB-8849-8750-93D93EF5A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52DC5-17A3-4E4C-966D-BA85410F9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52C3C-049B-9A46-9C3F-8B62862FF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E00BE-D27C-4D46-8562-F14031E5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834-D72C-F844-9E3F-73EB1BA0A2E8}" type="datetimeFigureOut"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3540E-0929-734F-8BE5-71C7E6AB7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7306B-A0E9-3445-ACF4-3D5DB5D2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6637-7B62-6D40-8B0A-D55A19F327B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7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3651FC-A35C-014D-B08E-058D0410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F46CA-5E4F-0C46-B0E8-B2050AF87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BA675-2528-114E-8E88-35D2DFC3A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09834-D72C-F844-9E3F-73EB1BA0A2E8}" type="datetimeFigureOut"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E6D99-2985-A746-889A-9C6264F3C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BAB2D-6B91-6E4E-AB9C-DD4452FD6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06637-7B62-6D40-8B0A-D55A19F327B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9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8D5D91-5B38-8145-9E6C-EFFB87DE4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820"/>
            <a:ext cx="12192000" cy="65763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55E6F3-B081-2444-8B0E-F88FB758FD1D}"/>
              </a:ext>
            </a:extLst>
          </p:cNvPr>
          <p:cNvCxnSpPr>
            <a:cxnSpLocks/>
          </p:cNvCxnSpPr>
          <p:nvPr/>
        </p:nvCxnSpPr>
        <p:spPr>
          <a:xfrm>
            <a:off x="4178461" y="3229337"/>
            <a:ext cx="1458410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E2CED31-2200-E34D-A8D4-07936C487067}"/>
              </a:ext>
            </a:extLst>
          </p:cNvPr>
          <p:cNvSpPr txBox="1"/>
          <p:nvPr/>
        </p:nvSpPr>
        <p:spPr>
          <a:xfrm>
            <a:off x="4178461" y="2583006"/>
            <a:ext cx="1643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Fit the word inside the box</a:t>
            </a:r>
          </a:p>
        </p:txBody>
      </p:sp>
    </p:spTree>
    <p:extLst>
      <p:ext uri="{BB962C8B-B14F-4D97-AF65-F5344CB8AC3E}">
        <p14:creationId xmlns:p14="http://schemas.microsoft.com/office/powerpoint/2010/main" val="280673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93976A-B375-C646-A6C6-B2660D5C8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737"/>
            <a:ext cx="12192000" cy="35497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B04567-31DE-B141-BA2E-B37435F197D9}"/>
              </a:ext>
            </a:extLst>
          </p:cNvPr>
          <p:cNvSpPr txBox="1"/>
          <p:nvPr/>
        </p:nvSpPr>
        <p:spPr>
          <a:xfrm>
            <a:off x="277792" y="4052991"/>
            <a:ext cx="3565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HCMC: 195 Điện Biên Phủ, Phường 15, Quận Bình Thạnh, TP.HCM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5B3B80-438E-6847-8EC5-251CE4B0ABE7}"/>
              </a:ext>
            </a:extLst>
          </p:cNvPr>
          <p:cNvSpPr txBox="1"/>
          <p:nvPr/>
        </p:nvSpPr>
        <p:spPr>
          <a:xfrm>
            <a:off x="4134091" y="4052990"/>
            <a:ext cx="379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Hotline: ‭094 528 0964‬ - 093 9199 768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1E271-E517-B240-8D0B-4A2E2CC876C4}"/>
              </a:ext>
            </a:extLst>
          </p:cNvPr>
          <p:cNvSpPr txBox="1"/>
          <p:nvPr/>
        </p:nvSpPr>
        <p:spPr>
          <a:xfrm>
            <a:off x="8219954" y="4006824"/>
            <a:ext cx="379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Email: 11talkvn@gmail.com</a:t>
            </a:r>
          </a:p>
        </p:txBody>
      </p:sp>
    </p:spTree>
    <p:extLst>
      <p:ext uri="{BB962C8B-B14F-4D97-AF65-F5344CB8AC3E}">
        <p14:creationId xmlns:p14="http://schemas.microsoft.com/office/powerpoint/2010/main" val="389637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41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KY</dc:creator>
  <cp:lastModifiedBy>Le KY</cp:lastModifiedBy>
  <cp:revision>1</cp:revision>
  <dcterms:created xsi:type="dcterms:W3CDTF">2020-09-10T00:48:43Z</dcterms:created>
  <dcterms:modified xsi:type="dcterms:W3CDTF">2020-09-10T00:57:59Z</dcterms:modified>
</cp:coreProperties>
</file>