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053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11talkjapan@gmail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ine Line" descr="Line Line"/>
          <p:cNvPicPr>
            <a:picLocks/>
          </p:cNvPicPr>
          <p:nvPr/>
        </p:nvPicPr>
        <p:blipFill>
          <a:blip r:embed="rId2">
            <a:alphaModFix amt="73394"/>
            <a:extLst/>
          </a:blip>
          <a:stretch>
            <a:fillRect/>
          </a:stretch>
        </p:blipFill>
        <p:spPr>
          <a:xfrm>
            <a:off x="2559319" y="7074214"/>
            <a:ext cx="20827147" cy="1270001"/>
          </a:xfrm>
          <a:prstGeom prst="rect">
            <a:avLst/>
          </a:prstGeom>
        </p:spPr>
      </p:pic>
      <p:sp>
        <p:nvSpPr>
          <p:cNvPr id="121" name="New Website"/>
          <p:cNvSpPr txBox="1">
            <a:spLocks noGrp="1"/>
          </p:cNvSpPr>
          <p:nvPr>
            <p:ph type="ctrTitle"/>
          </p:nvPr>
        </p:nvSpPr>
        <p:spPr>
          <a:xfrm>
            <a:off x="1778000" y="3356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t>New Website</a:t>
            </a:r>
          </a:p>
        </p:txBody>
      </p:sp>
      <p:sp>
        <p:nvSpPr>
          <p:cNvPr id="122" name="JPN"/>
          <p:cNvSpPr txBox="1"/>
          <p:nvPr/>
        </p:nvSpPr>
        <p:spPr>
          <a:xfrm>
            <a:off x="9105337" y="9014414"/>
            <a:ext cx="5283555" cy="193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495300">
              <a:defRPr sz="1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JPN</a:t>
            </a:r>
          </a:p>
        </p:txBody>
      </p:sp>
      <p:sp>
        <p:nvSpPr>
          <p:cNvPr id="123" name="REVISED Ver."/>
          <p:cNvSpPr txBox="1"/>
          <p:nvPr/>
        </p:nvSpPr>
        <p:spPr>
          <a:xfrm>
            <a:off x="6292746" y="2589324"/>
            <a:ext cx="11798508" cy="193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495300">
              <a:defRPr sz="12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REVISED Ver.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20-09-03 at 3.09.58 PM.png" descr="Screen Shot 2020-09-03 at 3.09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724" y="1525634"/>
            <a:ext cx="23540552" cy="55771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70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35756" y="854875"/>
            <a:ext cx="5264560" cy="6094878"/>
          </a:xfrm>
          <a:prstGeom prst="rect">
            <a:avLst/>
          </a:prstGeom>
        </p:spPr>
      </p:pic>
      <p:sp>
        <p:nvSpPr>
          <p:cNvPr id="172" name="Make it in 2 lines.…"/>
          <p:cNvSpPr/>
          <p:nvPr/>
        </p:nvSpPr>
        <p:spPr>
          <a:xfrm>
            <a:off x="13890451" y="5519968"/>
            <a:ext cx="9871870" cy="7504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95" y="0"/>
                </a:moveTo>
                <a:lnTo>
                  <a:pt x="15835" y="6578"/>
                </a:lnTo>
                <a:lnTo>
                  <a:pt x="571" y="6578"/>
                </a:lnTo>
                <a:cubicBezTo>
                  <a:pt x="255" y="6578"/>
                  <a:pt x="0" y="6914"/>
                  <a:pt x="0" y="7329"/>
                </a:cubicBezTo>
                <a:lnTo>
                  <a:pt x="0" y="20850"/>
                </a:lnTo>
                <a:cubicBezTo>
                  <a:pt x="0" y="21264"/>
                  <a:pt x="255" y="21600"/>
                  <a:pt x="571" y="21600"/>
                </a:cubicBezTo>
                <a:lnTo>
                  <a:pt x="21030" y="21600"/>
                </a:lnTo>
                <a:cubicBezTo>
                  <a:pt x="21345" y="21600"/>
                  <a:pt x="21600" y="21264"/>
                  <a:pt x="21600" y="20850"/>
                </a:cubicBezTo>
                <a:lnTo>
                  <a:pt x="21600" y="7329"/>
                </a:lnTo>
                <a:cubicBezTo>
                  <a:pt x="21600" y="6914"/>
                  <a:pt x="21345" y="6578"/>
                  <a:pt x="21030" y="6578"/>
                </a:cubicBezTo>
                <a:lnTo>
                  <a:pt x="16955" y="6578"/>
                </a:lnTo>
                <a:lnTo>
                  <a:pt x="1639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160000"/>
              </a:lnSpc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Make it in 2 lines.</a:t>
            </a:r>
          </a:p>
          <a:p>
            <a:pPr>
              <a:lnSpc>
                <a:spcPct val="13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国際的に認可された</a:t>
            </a:r>
          </a:p>
          <a:p>
            <a:pPr>
              <a:lnSpc>
                <a:spcPct val="13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教育基準を採用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20-09-03 at 3.12.42 PM.png" descr="Screen Shot 2020-09-03 at 3.12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038" y="1272446"/>
            <a:ext cx="23465924" cy="62051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75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665" y="2854891"/>
            <a:ext cx="22542725" cy="4671336"/>
          </a:xfrm>
          <a:prstGeom prst="rect">
            <a:avLst/>
          </a:prstGeom>
        </p:spPr>
      </p:pic>
      <p:pic>
        <p:nvPicPr>
          <p:cNvPr id="177" name="Rounded Rectangle Rounded rectangle" descr="Rounded Rectangle Rounded rectangl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704" y="5858483"/>
            <a:ext cx="1549401" cy="1549401"/>
          </a:xfrm>
          <a:prstGeom prst="rect">
            <a:avLst/>
          </a:prstGeom>
        </p:spPr>
      </p:pic>
      <p:sp>
        <p:nvSpPr>
          <p:cNvPr id="179" name="Make it fit in 3 lines…"/>
          <p:cNvSpPr/>
          <p:nvPr/>
        </p:nvSpPr>
        <p:spPr>
          <a:xfrm>
            <a:off x="869950" y="6543926"/>
            <a:ext cx="22644100" cy="6752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40" y="0"/>
                </a:moveTo>
                <a:lnTo>
                  <a:pt x="11282" y="4603"/>
                </a:lnTo>
                <a:lnTo>
                  <a:pt x="263" y="4603"/>
                </a:lnTo>
                <a:cubicBezTo>
                  <a:pt x="118" y="4603"/>
                  <a:pt x="0" y="4998"/>
                  <a:pt x="0" y="5484"/>
                </a:cubicBezTo>
                <a:lnTo>
                  <a:pt x="0" y="20719"/>
                </a:lnTo>
                <a:cubicBezTo>
                  <a:pt x="0" y="21205"/>
                  <a:pt x="118" y="21600"/>
                  <a:pt x="263" y="21600"/>
                </a:cubicBezTo>
                <a:lnTo>
                  <a:pt x="21338" y="21600"/>
                </a:lnTo>
                <a:cubicBezTo>
                  <a:pt x="21483" y="21600"/>
                  <a:pt x="21600" y="21205"/>
                  <a:pt x="21600" y="20719"/>
                </a:cubicBezTo>
                <a:lnTo>
                  <a:pt x="21600" y="5484"/>
                </a:lnTo>
                <a:cubicBezTo>
                  <a:pt x="21600" y="4998"/>
                  <a:pt x="21483" y="4603"/>
                  <a:pt x="21338" y="4603"/>
                </a:cubicBezTo>
                <a:lnTo>
                  <a:pt x="11798" y="4603"/>
                </a:lnTo>
                <a:lnTo>
                  <a:pt x="1154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defRPr sz="5400" b="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Make it fit in 3 lines</a:t>
            </a:r>
          </a:p>
          <a:p>
            <a:pPr>
              <a:lnSpc>
                <a:spcPct val="110000"/>
              </a:lnSpc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11talk では、パインスアカデミーで長年培ってきたカリキュラムを採用し、</a:t>
            </a:r>
          </a:p>
          <a:p>
            <a:pPr>
              <a:lnSpc>
                <a:spcPct val="110000"/>
              </a:lnSpc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生徒のニーズに合わせた様々なコースを用意しています。</a:t>
            </a:r>
          </a:p>
          <a:p>
            <a:pPr>
              <a:lnSpc>
                <a:spcPct val="110000"/>
              </a:lnSpc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スピーキング能力の強化はもちろん各種テスト対策にも対応しています。</a:t>
            </a:r>
          </a:p>
          <a:p>
            <a:pPr>
              <a:lnSpc>
                <a:spcPct val="110000"/>
              </a:lnSpc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20-09-03 at 3.20.01 PM.png" descr="Screen Shot 2020-09-03 at 3.20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185" y="2822450"/>
            <a:ext cx="23065630" cy="420134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82" name="Change to this one below.…"/>
          <p:cNvSpPr/>
          <p:nvPr/>
        </p:nvSpPr>
        <p:spPr>
          <a:xfrm>
            <a:off x="1577460" y="5520162"/>
            <a:ext cx="21768595" cy="7142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80" y="0"/>
                </a:moveTo>
                <a:lnTo>
                  <a:pt x="9932" y="8524"/>
                </a:lnTo>
                <a:lnTo>
                  <a:pt x="174" y="8524"/>
                </a:lnTo>
                <a:cubicBezTo>
                  <a:pt x="78" y="8524"/>
                  <a:pt x="0" y="8761"/>
                  <a:pt x="0" y="9054"/>
                </a:cubicBezTo>
                <a:lnTo>
                  <a:pt x="0" y="21068"/>
                </a:lnTo>
                <a:cubicBezTo>
                  <a:pt x="0" y="21361"/>
                  <a:pt x="78" y="21600"/>
                  <a:pt x="174" y="21600"/>
                </a:cubicBezTo>
                <a:lnTo>
                  <a:pt x="21426" y="21600"/>
                </a:lnTo>
                <a:cubicBezTo>
                  <a:pt x="21522" y="21600"/>
                  <a:pt x="21600" y="21361"/>
                  <a:pt x="21600" y="21068"/>
                </a:cubicBezTo>
                <a:lnTo>
                  <a:pt x="21600" y="9054"/>
                </a:lnTo>
                <a:cubicBezTo>
                  <a:pt x="21600" y="8761"/>
                  <a:pt x="21522" y="8524"/>
                  <a:pt x="21426" y="8524"/>
                </a:cubicBezTo>
                <a:lnTo>
                  <a:pt x="10628" y="8524"/>
                </a:lnTo>
                <a:lnTo>
                  <a:pt x="1028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5000" b="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Change to this one below.</a:t>
            </a:r>
          </a:p>
          <a:p>
            <a:pPr>
              <a:lnSpc>
                <a:spcPct val="12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20年の歴史のある老舗校パインスアカデミーにて、</a:t>
            </a:r>
          </a:p>
          <a:p>
            <a:pPr>
              <a:lnSpc>
                <a:spcPct val="12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実績や経験を積んだ講師とともに英語学習を始めてみませんか。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creen Shot 2020-09-03 at 3.23.28 PM.png" descr="Screen Shot 2020-09-03 at 3.23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128" y="3264677"/>
            <a:ext cx="23803744" cy="558243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85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73589" y="4757365"/>
            <a:ext cx="7243644" cy="3586248"/>
          </a:xfrm>
          <a:prstGeom prst="rect">
            <a:avLst/>
          </a:prstGeom>
        </p:spPr>
      </p:pic>
      <p:pic>
        <p:nvPicPr>
          <p:cNvPr id="187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3377" y="4757365"/>
            <a:ext cx="7243644" cy="3586248"/>
          </a:xfrm>
          <a:prstGeom prst="rect">
            <a:avLst/>
          </a:prstGeom>
        </p:spPr>
      </p:pic>
      <p:sp>
        <p:nvSpPr>
          <p:cNvPr id="189" name="Change it to,…"/>
          <p:cNvSpPr/>
          <p:nvPr/>
        </p:nvSpPr>
        <p:spPr>
          <a:xfrm>
            <a:off x="2039837" y="7518303"/>
            <a:ext cx="8728472" cy="5633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4" y="0"/>
                </a:moveTo>
                <a:lnTo>
                  <a:pt x="10913" y="8075"/>
                </a:lnTo>
                <a:lnTo>
                  <a:pt x="571" y="8075"/>
                </a:lnTo>
                <a:cubicBezTo>
                  <a:pt x="256" y="8075"/>
                  <a:pt x="0" y="8471"/>
                  <a:pt x="0" y="8959"/>
                </a:cubicBezTo>
                <a:lnTo>
                  <a:pt x="0" y="20716"/>
                </a:lnTo>
                <a:cubicBezTo>
                  <a:pt x="0" y="21204"/>
                  <a:pt x="256" y="21600"/>
                  <a:pt x="571" y="21600"/>
                </a:cubicBezTo>
                <a:lnTo>
                  <a:pt x="21029" y="21600"/>
                </a:lnTo>
                <a:cubicBezTo>
                  <a:pt x="21344" y="21600"/>
                  <a:pt x="21600" y="21204"/>
                  <a:pt x="21600" y="20716"/>
                </a:cubicBezTo>
                <a:lnTo>
                  <a:pt x="21600" y="8959"/>
                </a:lnTo>
                <a:cubicBezTo>
                  <a:pt x="21600" y="8471"/>
                  <a:pt x="21344" y="8075"/>
                  <a:pt x="21029" y="8075"/>
                </a:cubicBezTo>
                <a:lnTo>
                  <a:pt x="12035" y="8075"/>
                </a:lnTo>
                <a:lnTo>
                  <a:pt x="11474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160000"/>
              </a:lnSpc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Change it to,</a:t>
            </a:r>
          </a:p>
          <a:p>
            <a:pPr>
              <a:lnSpc>
                <a:spcPct val="16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LINE@</a:t>
            </a:r>
          </a:p>
          <a:p>
            <a:pPr>
              <a:lnSpc>
                <a:spcPct val="16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@119wxxmi</a:t>
            </a:r>
          </a:p>
        </p:txBody>
      </p:sp>
      <p:sp>
        <p:nvSpPr>
          <p:cNvPr id="190" name="Change it to,…"/>
          <p:cNvSpPr/>
          <p:nvPr/>
        </p:nvSpPr>
        <p:spPr>
          <a:xfrm>
            <a:off x="14531175" y="7518303"/>
            <a:ext cx="8728472" cy="5633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4" y="0"/>
                </a:moveTo>
                <a:lnTo>
                  <a:pt x="10913" y="8075"/>
                </a:lnTo>
                <a:lnTo>
                  <a:pt x="571" y="8075"/>
                </a:lnTo>
                <a:cubicBezTo>
                  <a:pt x="256" y="8075"/>
                  <a:pt x="0" y="8471"/>
                  <a:pt x="0" y="8959"/>
                </a:cubicBezTo>
                <a:lnTo>
                  <a:pt x="0" y="20716"/>
                </a:lnTo>
                <a:cubicBezTo>
                  <a:pt x="0" y="21204"/>
                  <a:pt x="256" y="21600"/>
                  <a:pt x="571" y="21600"/>
                </a:cubicBezTo>
                <a:lnTo>
                  <a:pt x="21029" y="21600"/>
                </a:lnTo>
                <a:cubicBezTo>
                  <a:pt x="21344" y="21600"/>
                  <a:pt x="21600" y="21204"/>
                  <a:pt x="21600" y="20716"/>
                </a:cubicBezTo>
                <a:lnTo>
                  <a:pt x="21600" y="8959"/>
                </a:lnTo>
                <a:cubicBezTo>
                  <a:pt x="21600" y="8471"/>
                  <a:pt x="21344" y="8075"/>
                  <a:pt x="21029" y="8075"/>
                </a:cubicBezTo>
                <a:lnTo>
                  <a:pt x="12035" y="8075"/>
                </a:lnTo>
                <a:lnTo>
                  <a:pt x="11474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160000"/>
              </a:lnSpc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Change it to,</a:t>
            </a:r>
          </a:p>
          <a:p>
            <a:pPr>
              <a:lnSpc>
                <a:spcPct val="16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email</a:t>
            </a:r>
          </a:p>
          <a:p>
            <a:pPr>
              <a:lnSpc>
                <a:spcPct val="16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hlinkClick r:id="rId4"/>
              </a:rPr>
              <a:t>11talkjapan@gmail.com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Line Line" descr="Line Line"/>
          <p:cNvPicPr>
            <a:picLocks/>
          </p:cNvPicPr>
          <p:nvPr/>
        </p:nvPicPr>
        <p:blipFill>
          <a:blip r:embed="rId2">
            <a:alphaModFix amt="73394"/>
            <a:extLst/>
          </a:blip>
          <a:stretch>
            <a:fillRect/>
          </a:stretch>
        </p:blipFill>
        <p:spPr>
          <a:xfrm>
            <a:off x="4628219" y="6847503"/>
            <a:ext cx="16692661" cy="1270001"/>
          </a:xfrm>
          <a:prstGeom prst="rect">
            <a:avLst/>
          </a:prstGeom>
        </p:spPr>
      </p:pic>
      <p:sp>
        <p:nvSpPr>
          <p:cNvPr id="127" name="HOME"/>
          <p:cNvSpPr txBox="1">
            <a:spLocks noGrp="1"/>
          </p:cNvSpPr>
          <p:nvPr>
            <p:ph type="title" idx="4294967295"/>
          </p:nvPr>
        </p:nvSpPr>
        <p:spPr>
          <a:xfrm>
            <a:off x="1778000" y="3356683"/>
            <a:ext cx="20828000" cy="4648201"/>
          </a:xfrm>
          <a:prstGeom prst="rect">
            <a:avLst/>
          </a:prstGeom>
        </p:spPr>
        <p:txBody>
          <a:bodyPr anchor="b"/>
          <a:lstStyle>
            <a:lvl1pPr>
              <a:defRPr sz="20000"/>
            </a:lvl1pPr>
          </a:lstStyle>
          <a:p>
            <a:r>
              <a:t>HOME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20-09-03 at 10.58.43 AM.png" descr="Screen Shot 2020-09-03 at 10.58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527" y="2677738"/>
            <a:ext cx="22026946" cy="323982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30" name="It is ok to be in English not Japanese… It doesn’t look good if it’s  in vertical writing."/>
          <p:cNvSpPr/>
          <p:nvPr/>
        </p:nvSpPr>
        <p:spPr>
          <a:xfrm>
            <a:off x="1436885" y="6328762"/>
            <a:ext cx="21510230" cy="5814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18" y="0"/>
                </a:moveTo>
                <a:lnTo>
                  <a:pt x="10266" y="8560"/>
                </a:lnTo>
                <a:lnTo>
                  <a:pt x="176" y="8560"/>
                </a:lnTo>
                <a:cubicBezTo>
                  <a:pt x="79" y="8560"/>
                  <a:pt x="0" y="8851"/>
                  <a:pt x="0" y="9211"/>
                </a:cubicBezTo>
                <a:lnTo>
                  <a:pt x="0" y="20948"/>
                </a:lnTo>
                <a:cubicBezTo>
                  <a:pt x="0" y="21308"/>
                  <a:pt x="79" y="21600"/>
                  <a:pt x="176" y="21600"/>
                </a:cubicBezTo>
                <a:lnTo>
                  <a:pt x="21424" y="21600"/>
                </a:lnTo>
                <a:cubicBezTo>
                  <a:pt x="21521" y="21600"/>
                  <a:pt x="21600" y="21308"/>
                  <a:pt x="21600" y="20948"/>
                </a:cubicBezTo>
                <a:lnTo>
                  <a:pt x="21600" y="9211"/>
                </a:lnTo>
                <a:cubicBezTo>
                  <a:pt x="21600" y="8851"/>
                  <a:pt x="21521" y="8560"/>
                  <a:pt x="21424" y="8560"/>
                </a:cubicBezTo>
                <a:lnTo>
                  <a:pt x="10971" y="8560"/>
                </a:lnTo>
                <a:lnTo>
                  <a:pt x="10618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pPr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It is ok to be in English not Japanese…</a:t>
            </a:r>
            <a:br>
              <a:rPr dirty="0"/>
            </a:br>
            <a:r>
              <a:rPr dirty="0"/>
              <a:t>It doesn’t look good if it’s  in vertical writing.</a:t>
            </a:r>
          </a:p>
        </p:txBody>
      </p:sp>
      <p:pic>
        <p:nvPicPr>
          <p:cNvPr id="131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7459" y="2325179"/>
            <a:ext cx="13124690" cy="36174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20-09-03 at 1.54.52 PM.png" descr="Screen Shot 2020-09-03 at 1.54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2031" y="4059313"/>
            <a:ext cx="10130134" cy="75717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35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0436" y="6632013"/>
            <a:ext cx="8914460" cy="3132703"/>
          </a:xfrm>
          <a:prstGeom prst="rect">
            <a:avLst/>
          </a:prstGeom>
        </p:spPr>
      </p:pic>
      <p:sp>
        <p:nvSpPr>
          <p:cNvPr id="137" name="Could you make it 2 lines?…"/>
          <p:cNvSpPr/>
          <p:nvPr/>
        </p:nvSpPr>
        <p:spPr>
          <a:xfrm>
            <a:off x="9816353" y="4865934"/>
            <a:ext cx="14567647" cy="4898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60" y="0"/>
                </a:moveTo>
                <a:cubicBezTo>
                  <a:pt x="4013" y="0"/>
                  <a:pt x="3893" y="340"/>
                  <a:pt x="3893" y="758"/>
                </a:cubicBezTo>
                <a:lnTo>
                  <a:pt x="3893" y="10281"/>
                </a:lnTo>
                <a:lnTo>
                  <a:pt x="0" y="11795"/>
                </a:lnTo>
                <a:lnTo>
                  <a:pt x="3893" y="13309"/>
                </a:lnTo>
                <a:lnTo>
                  <a:pt x="3893" y="20842"/>
                </a:lnTo>
                <a:cubicBezTo>
                  <a:pt x="3893" y="21260"/>
                  <a:pt x="4013" y="21600"/>
                  <a:pt x="4160" y="21600"/>
                </a:cubicBezTo>
                <a:lnTo>
                  <a:pt x="21334" y="21600"/>
                </a:lnTo>
                <a:cubicBezTo>
                  <a:pt x="21481" y="21600"/>
                  <a:pt x="21600" y="21260"/>
                  <a:pt x="21600" y="20842"/>
                </a:cubicBezTo>
                <a:lnTo>
                  <a:pt x="21600" y="758"/>
                </a:lnTo>
                <a:cubicBezTo>
                  <a:pt x="21600" y="340"/>
                  <a:pt x="21481" y="0"/>
                  <a:pt x="21334" y="0"/>
                </a:cubicBezTo>
                <a:lnTo>
                  <a:pt x="416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43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Could you make it 2 lines?</a:t>
            </a:r>
          </a:p>
          <a:p>
            <a:pPr>
              <a:defRPr sz="43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  <a:p>
            <a:pPr algn="l">
              <a:defRPr sz="43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いつでも、どこでも</a:t>
            </a:r>
            <a:endParaRPr dirty="0"/>
          </a:p>
          <a:p>
            <a:pPr algn="l">
              <a:defRPr sz="43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簡単にオンライン英会話を始めてみませんか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 Shot 2020-09-03 at 1.59.10 PM.png" descr="Screen Shot 2020-09-03 at 1.59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063" y="1729178"/>
            <a:ext cx="22791874" cy="704008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40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375" y="5325390"/>
            <a:ext cx="21851663" cy="3065220"/>
          </a:xfrm>
          <a:prstGeom prst="rect">
            <a:avLst/>
          </a:prstGeom>
        </p:spPr>
      </p:pic>
      <p:sp>
        <p:nvSpPr>
          <p:cNvPr id="142" name="11talk は、フィリピン語学学校の伝統校パインスアカデミーが提供している…"/>
          <p:cNvSpPr/>
          <p:nvPr/>
        </p:nvSpPr>
        <p:spPr>
          <a:xfrm>
            <a:off x="1307681" y="7360553"/>
            <a:ext cx="21768595" cy="5729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81" y="0"/>
                </a:moveTo>
                <a:lnTo>
                  <a:pt x="9933" y="8434"/>
                </a:lnTo>
                <a:lnTo>
                  <a:pt x="174" y="8434"/>
                </a:lnTo>
                <a:cubicBezTo>
                  <a:pt x="78" y="8434"/>
                  <a:pt x="0" y="8730"/>
                  <a:pt x="0" y="9096"/>
                </a:cubicBezTo>
                <a:lnTo>
                  <a:pt x="0" y="20939"/>
                </a:lnTo>
                <a:cubicBezTo>
                  <a:pt x="0" y="21304"/>
                  <a:pt x="78" y="21600"/>
                  <a:pt x="174" y="21600"/>
                </a:cubicBezTo>
                <a:lnTo>
                  <a:pt x="21426" y="21600"/>
                </a:lnTo>
                <a:cubicBezTo>
                  <a:pt x="21522" y="21600"/>
                  <a:pt x="21600" y="21304"/>
                  <a:pt x="21600" y="20939"/>
                </a:cubicBezTo>
                <a:lnTo>
                  <a:pt x="21600" y="9096"/>
                </a:lnTo>
                <a:cubicBezTo>
                  <a:pt x="21600" y="8730"/>
                  <a:pt x="21522" y="8434"/>
                  <a:pt x="21426" y="8434"/>
                </a:cubicBezTo>
                <a:lnTo>
                  <a:pt x="10629" y="8434"/>
                </a:lnTo>
                <a:lnTo>
                  <a:pt x="10281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l"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11talk は、フィリピン語学学校の伝統校パインスアカデミーが提供している</a:t>
            </a:r>
          </a:p>
          <a:p>
            <a:pPr algn="l"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オンライン英会話サービスです。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reen Shot 2020-09-03 at 2.07.08 PM.png" descr="Screen Shot 2020-09-03 at 2.07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17" y="6954653"/>
            <a:ext cx="23009166" cy="523502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45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6618" y="7271923"/>
            <a:ext cx="17110763" cy="3375474"/>
          </a:xfrm>
          <a:prstGeom prst="rect">
            <a:avLst/>
          </a:prstGeom>
        </p:spPr>
      </p:pic>
      <p:sp>
        <p:nvSpPr>
          <p:cNvPr id="147" name="Could you make it in 1 line?…"/>
          <p:cNvSpPr/>
          <p:nvPr/>
        </p:nvSpPr>
        <p:spPr>
          <a:xfrm>
            <a:off x="1117723" y="1661530"/>
            <a:ext cx="21768594" cy="529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" y="0"/>
                </a:moveTo>
                <a:cubicBezTo>
                  <a:pt x="78" y="0"/>
                  <a:pt x="0" y="320"/>
                  <a:pt x="0" y="716"/>
                </a:cubicBezTo>
                <a:lnTo>
                  <a:pt x="0" y="13535"/>
                </a:lnTo>
                <a:cubicBezTo>
                  <a:pt x="0" y="13930"/>
                  <a:pt x="78" y="14250"/>
                  <a:pt x="174" y="14250"/>
                </a:cubicBezTo>
                <a:lnTo>
                  <a:pt x="10280" y="14250"/>
                </a:lnTo>
                <a:lnTo>
                  <a:pt x="10629" y="21600"/>
                </a:lnTo>
                <a:lnTo>
                  <a:pt x="10977" y="14250"/>
                </a:lnTo>
                <a:lnTo>
                  <a:pt x="21426" y="14250"/>
                </a:lnTo>
                <a:cubicBezTo>
                  <a:pt x="21522" y="14250"/>
                  <a:pt x="21600" y="13930"/>
                  <a:pt x="21600" y="13535"/>
                </a:cubicBezTo>
                <a:lnTo>
                  <a:pt x="21600" y="716"/>
                </a:lnTo>
                <a:cubicBezTo>
                  <a:pt x="21600" y="320"/>
                  <a:pt x="21522" y="0"/>
                  <a:pt x="21426" y="0"/>
                </a:cubicBezTo>
                <a:lnTo>
                  <a:pt x="174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/>
          <a:p>
            <a:pPr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Could you make it in 1 line?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  <a:p>
            <a:pPr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11talk </a:t>
            </a:r>
            <a:r>
              <a:rPr dirty="0" err="1"/>
              <a:t>と一緒にグローバル社会へ飛び出しましょう</a:t>
            </a:r>
            <a:r>
              <a:rPr dirty="0"/>
              <a:t>！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 Shot 2020-09-03 at 2.18.02 PM.png" descr="Screen Shot 2020-09-03 at 2.18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67" y="4517092"/>
            <a:ext cx="23091066" cy="540607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50" name="老舗語学学校…"/>
          <p:cNvSpPr/>
          <p:nvPr/>
        </p:nvSpPr>
        <p:spPr>
          <a:xfrm>
            <a:off x="606686" y="132643"/>
            <a:ext cx="5299076" cy="5792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" y="0"/>
                </a:moveTo>
                <a:cubicBezTo>
                  <a:pt x="315" y="0"/>
                  <a:pt x="0" y="288"/>
                  <a:pt x="0" y="642"/>
                </a:cubicBezTo>
                <a:lnTo>
                  <a:pt x="0" y="13980"/>
                </a:lnTo>
                <a:cubicBezTo>
                  <a:pt x="0" y="14335"/>
                  <a:pt x="315" y="14622"/>
                  <a:pt x="702" y="14622"/>
                </a:cubicBezTo>
                <a:lnTo>
                  <a:pt x="9553" y="14622"/>
                </a:lnTo>
                <a:lnTo>
                  <a:pt x="10955" y="21600"/>
                </a:lnTo>
                <a:lnTo>
                  <a:pt x="12359" y="14622"/>
                </a:lnTo>
                <a:lnTo>
                  <a:pt x="20898" y="14622"/>
                </a:lnTo>
                <a:cubicBezTo>
                  <a:pt x="21285" y="14622"/>
                  <a:pt x="21600" y="14335"/>
                  <a:pt x="21600" y="13980"/>
                </a:cubicBezTo>
                <a:lnTo>
                  <a:pt x="21600" y="642"/>
                </a:lnTo>
                <a:cubicBezTo>
                  <a:pt x="21600" y="288"/>
                  <a:pt x="21285" y="0"/>
                  <a:pt x="20898" y="0"/>
                </a:cubicBezTo>
                <a:lnTo>
                  <a:pt x="702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6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老舗語学学校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が運営</a:t>
            </a:r>
          </a:p>
        </p:txBody>
      </p:sp>
      <p:sp>
        <p:nvSpPr>
          <p:cNvPr id="151" name="高い満足度…"/>
          <p:cNvSpPr/>
          <p:nvPr/>
        </p:nvSpPr>
        <p:spPr>
          <a:xfrm>
            <a:off x="11712925" y="0"/>
            <a:ext cx="6778332" cy="5792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6" y="0"/>
                </a:moveTo>
                <a:cubicBezTo>
                  <a:pt x="263" y="0"/>
                  <a:pt x="0" y="288"/>
                  <a:pt x="0" y="642"/>
                </a:cubicBezTo>
                <a:lnTo>
                  <a:pt x="0" y="13980"/>
                </a:lnTo>
                <a:cubicBezTo>
                  <a:pt x="0" y="14335"/>
                  <a:pt x="263" y="14622"/>
                  <a:pt x="586" y="14622"/>
                </a:cubicBezTo>
                <a:lnTo>
                  <a:pt x="11538" y="14622"/>
                </a:lnTo>
                <a:lnTo>
                  <a:pt x="12709" y="21600"/>
                </a:lnTo>
                <a:lnTo>
                  <a:pt x="13881" y="14622"/>
                </a:lnTo>
                <a:lnTo>
                  <a:pt x="21014" y="14622"/>
                </a:lnTo>
                <a:cubicBezTo>
                  <a:pt x="21337" y="14622"/>
                  <a:pt x="21600" y="14335"/>
                  <a:pt x="21600" y="13980"/>
                </a:cubicBezTo>
                <a:lnTo>
                  <a:pt x="21600" y="642"/>
                </a:lnTo>
                <a:cubicBezTo>
                  <a:pt x="21600" y="288"/>
                  <a:pt x="21337" y="0"/>
                  <a:pt x="21014" y="0"/>
                </a:cubicBezTo>
                <a:lnTo>
                  <a:pt x="586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高い満足度</a:t>
            </a:r>
            <a:endParaRPr dirty="0"/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によりリピーター続出</a:t>
            </a:r>
            <a:endParaRPr dirty="0"/>
          </a:p>
        </p:txBody>
      </p:sp>
      <p:sp>
        <p:nvSpPr>
          <p:cNvPr id="152" name="設立20周年…"/>
          <p:cNvSpPr/>
          <p:nvPr/>
        </p:nvSpPr>
        <p:spPr>
          <a:xfrm>
            <a:off x="6622226" y="7687023"/>
            <a:ext cx="6123783" cy="5852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96" y="0"/>
                </a:moveTo>
                <a:lnTo>
                  <a:pt x="7682" y="7127"/>
                </a:lnTo>
                <a:lnTo>
                  <a:pt x="608" y="7127"/>
                </a:lnTo>
                <a:cubicBezTo>
                  <a:pt x="272" y="7127"/>
                  <a:pt x="0" y="7412"/>
                  <a:pt x="0" y="7763"/>
                </a:cubicBezTo>
                <a:lnTo>
                  <a:pt x="0" y="20964"/>
                </a:lnTo>
                <a:cubicBezTo>
                  <a:pt x="0" y="21315"/>
                  <a:pt x="272" y="21600"/>
                  <a:pt x="608" y="21600"/>
                </a:cubicBezTo>
                <a:lnTo>
                  <a:pt x="20992" y="21600"/>
                </a:lnTo>
                <a:cubicBezTo>
                  <a:pt x="21328" y="21600"/>
                  <a:pt x="21600" y="21315"/>
                  <a:pt x="21600" y="20964"/>
                </a:cubicBezTo>
                <a:lnTo>
                  <a:pt x="21600" y="7763"/>
                </a:lnTo>
                <a:cubicBezTo>
                  <a:pt x="21600" y="7412"/>
                  <a:pt x="21328" y="7127"/>
                  <a:pt x="20992" y="7127"/>
                </a:cubicBezTo>
                <a:lnTo>
                  <a:pt x="10110" y="7127"/>
                </a:lnTo>
                <a:lnTo>
                  <a:pt x="8896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8400">
                <a:solidFill>
                  <a:srgbClr val="FFFFFF"/>
                </a:solidFill>
              </a:defRPr>
            </a:pPr>
            <a:r>
              <a:t>設立20周年</a:t>
            </a:r>
          </a:p>
          <a:p>
            <a:pPr>
              <a:defRPr sz="5000">
                <a:solidFill>
                  <a:srgbClr val="FFFFFF"/>
                </a:solidFill>
              </a:defRPr>
            </a:pPr>
            <a:r>
              <a:t>の歴史校</a:t>
            </a:r>
          </a:p>
        </p:txBody>
      </p:sp>
      <p:sp>
        <p:nvSpPr>
          <p:cNvPr id="153" name="3万人以上…"/>
          <p:cNvSpPr/>
          <p:nvPr/>
        </p:nvSpPr>
        <p:spPr>
          <a:xfrm>
            <a:off x="18491257" y="7687023"/>
            <a:ext cx="5299076" cy="5852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81" y="0"/>
                </a:moveTo>
                <a:lnTo>
                  <a:pt x="8878" y="7127"/>
                </a:lnTo>
                <a:lnTo>
                  <a:pt x="702" y="7127"/>
                </a:lnTo>
                <a:cubicBezTo>
                  <a:pt x="315" y="7127"/>
                  <a:pt x="0" y="7412"/>
                  <a:pt x="0" y="7763"/>
                </a:cubicBezTo>
                <a:lnTo>
                  <a:pt x="0" y="20964"/>
                </a:lnTo>
                <a:cubicBezTo>
                  <a:pt x="0" y="21315"/>
                  <a:pt x="315" y="21600"/>
                  <a:pt x="702" y="21600"/>
                </a:cubicBezTo>
                <a:lnTo>
                  <a:pt x="20898" y="21600"/>
                </a:lnTo>
                <a:cubicBezTo>
                  <a:pt x="21285" y="21600"/>
                  <a:pt x="21600" y="21315"/>
                  <a:pt x="21600" y="20964"/>
                </a:cubicBezTo>
                <a:lnTo>
                  <a:pt x="21600" y="7763"/>
                </a:lnTo>
                <a:cubicBezTo>
                  <a:pt x="21600" y="7412"/>
                  <a:pt x="21285" y="7127"/>
                  <a:pt x="20898" y="7127"/>
                </a:cubicBezTo>
                <a:lnTo>
                  <a:pt x="11683" y="7127"/>
                </a:lnTo>
                <a:lnTo>
                  <a:pt x="10281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7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3万人以上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の卒業生輩出</a:t>
            </a:r>
          </a:p>
        </p:txBody>
      </p:sp>
      <p:sp>
        <p:nvSpPr>
          <p:cNvPr id="154" name="老舗語学学校…"/>
          <p:cNvSpPr/>
          <p:nvPr/>
        </p:nvSpPr>
        <p:spPr>
          <a:xfrm>
            <a:off x="733686" y="259643"/>
            <a:ext cx="5299076" cy="5792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" y="0"/>
                </a:moveTo>
                <a:cubicBezTo>
                  <a:pt x="315" y="0"/>
                  <a:pt x="0" y="288"/>
                  <a:pt x="0" y="642"/>
                </a:cubicBezTo>
                <a:lnTo>
                  <a:pt x="0" y="13980"/>
                </a:lnTo>
                <a:cubicBezTo>
                  <a:pt x="0" y="14335"/>
                  <a:pt x="315" y="14622"/>
                  <a:pt x="702" y="14622"/>
                </a:cubicBezTo>
                <a:lnTo>
                  <a:pt x="9553" y="14622"/>
                </a:lnTo>
                <a:lnTo>
                  <a:pt x="10955" y="21600"/>
                </a:lnTo>
                <a:lnTo>
                  <a:pt x="12359" y="14622"/>
                </a:lnTo>
                <a:lnTo>
                  <a:pt x="20898" y="14622"/>
                </a:lnTo>
                <a:cubicBezTo>
                  <a:pt x="21285" y="14622"/>
                  <a:pt x="21600" y="14335"/>
                  <a:pt x="21600" y="13980"/>
                </a:cubicBezTo>
                <a:lnTo>
                  <a:pt x="21600" y="642"/>
                </a:lnTo>
                <a:cubicBezTo>
                  <a:pt x="21600" y="288"/>
                  <a:pt x="21285" y="0"/>
                  <a:pt x="20898" y="0"/>
                </a:cubicBezTo>
                <a:lnTo>
                  <a:pt x="702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6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老舗語学学校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が運営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 Shot 2020-09-03 at 3.04.11 PM.png" descr="Screen Shot 2020-09-03 at 3.04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339" y="3993802"/>
            <a:ext cx="23853322" cy="522033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57" name="Make it in 2 lines.…"/>
          <p:cNvSpPr/>
          <p:nvPr/>
        </p:nvSpPr>
        <p:spPr>
          <a:xfrm>
            <a:off x="1610065" y="8289698"/>
            <a:ext cx="6677026" cy="525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65" y="0"/>
                </a:moveTo>
                <a:lnTo>
                  <a:pt x="9352" y="4324"/>
                </a:lnTo>
                <a:lnTo>
                  <a:pt x="557" y="4324"/>
                </a:lnTo>
                <a:cubicBezTo>
                  <a:pt x="250" y="4324"/>
                  <a:pt x="0" y="4641"/>
                  <a:pt x="0" y="5032"/>
                </a:cubicBezTo>
                <a:lnTo>
                  <a:pt x="0" y="20892"/>
                </a:lnTo>
                <a:cubicBezTo>
                  <a:pt x="0" y="21283"/>
                  <a:pt x="250" y="21600"/>
                  <a:pt x="557" y="21600"/>
                </a:cubicBezTo>
                <a:lnTo>
                  <a:pt x="21043" y="21600"/>
                </a:lnTo>
                <a:cubicBezTo>
                  <a:pt x="21350" y="21600"/>
                  <a:pt x="21600" y="21283"/>
                  <a:pt x="21600" y="20892"/>
                </a:cubicBezTo>
                <a:lnTo>
                  <a:pt x="21600" y="5032"/>
                </a:lnTo>
                <a:cubicBezTo>
                  <a:pt x="21600" y="4641"/>
                  <a:pt x="21350" y="4324"/>
                  <a:pt x="21043" y="4324"/>
                </a:cubicBezTo>
                <a:lnTo>
                  <a:pt x="11579" y="4324"/>
                </a:lnTo>
                <a:lnTo>
                  <a:pt x="1046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130000"/>
              </a:lnSpc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Make it in 2 lines.</a:t>
            </a:r>
          </a:p>
          <a:p>
            <a:pPr>
              <a:lnSpc>
                <a:spcPct val="13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IELTSコースの講師は</a:t>
            </a:r>
          </a:p>
          <a:p>
            <a:pPr>
              <a:lnSpc>
                <a:spcPct val="130000"/>
              </a:lnSpc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スコア7.0以上保持者</a:t>
            </a:r>
          </a:p>
        </p:txBody>
      </p:sp>
      <p:pic>
        <p:nvPicPr>
          <p:cNvPr id="158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37229" y="3496319"/>
            <a:ext cx="5264560" cy="5271138"/>
          </a:xfrm>
          <a:prstGeom prst="rect">
            <a:avLst/>
          </a:prstGeom>
        </p:spPr>
      </p:pic>
      <p:pic>
        <p:nvPicPr>
          <p:cNvPr id="160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6298" y="3496319"/>
            <a:ext cx="5264560" cy="5271138"/>
          </a:xfrm>
          <a:prstGeom prst="rect">
            <a:avLst/>
          </a:prstGeom>
        </p:spPr>
      </p:pic>
      <p:sp>
        <p:nvSpPr>
          <p:cNvPr id="162" name="Make it in 1 line.…"/>
          <p:cNvSpPr/>
          <p:nvPr/>
        </p:nvSpPr>
        <p:spPr>
          <a:xfrm>
            <a:off x="16230996" y="7727490"/>
            <a:ext cx="6677026" cy="5098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9" y="0"/>
                </a:moveTo>
                <a:lnTo>
                  <a:pt x="9565" y="6998"/>
                </a:lnTo>
                <a:lnTo>
                  <a:pt x="557" y="6998"/>
                </a:lnTo>
                <a:cubicBezTo>
                  <a:pt x="250" y="6998"/>
                  <a:pt x="0" y="7325"/>
                  <a:pt x="0" y="7728"/>
                </a:cubicBezTo>
                <a:lnTo>
                  <a:pt x="0" y="20870"/>
                </a:lnTo>
                <a:cubicBezTo>
                  <a:pt x="0" y="21273"/>
                  <a:pt x="250" y="21600"/>
                  <a:pt x="557" y="21600"/>
                </a:cubicBezTo>
                <a:lnTo>
                  <a:pt x="21044" y="21600"/>
                </a:lnTo>
                <a:cubicBezTo>
                  <a:pt x="21352" y="21600"/>
                  <a:pt x="21600" y="21273"/>
                  <a:pt x="21600" y="20870"/>
                </a:cubicBezTo>
                <a:lnTo>
                  <a:pt x="21600" y="7728"/>
                </a:lnTo>
                <a:cubicBezTo>
                  <a:pt x="21600" y="7325"/>
                  <a:pt x="21352" y="6998"/>
                  <a:pt x="21044" y="6998"/>
                </a:cubicBezTo>
                <a:lnTo>
                  <a:pt x="11794" y="6998"/>
                </a:lnTo>
                <a:lnTo>
                  <a:pt x="10679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160000"/>
              </a:lnSpc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Make it in 1 line.</a:t>
            </a:r>
          </a:p>
          <a:p>
            <a:pPr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独自のシステムを採用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 Shot 2020-09-03 at 3.08.22 PM.png" descr="Screen Shot 2020-09-03 at 3.08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48" y="4899012"/>
            <a:ext cx="23343904" cy="537336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65" name="Rounded Rectangle Rounded rectangle" descr="Rounded Rectangle Rounded rectangl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466" y="4968846"/>
            <a:ext cx="23002616" cy="4386716"/>
          </a:xfrm>
          <a:prstGeom prst="rect">
            <a:avLst/>
          </a:prstGeom>
        </p:spPr>
      </p:pic>
      <p:sp>
        <p:nvSpPr>
          <p:cNvPr id="167" name="Could you make it in 1 line.…"/>
          <p:cNvSpPr/>
          <p:nvPr/>
        </p:nvSpPr>
        <p:spPr>
          <a:xfrm>
            <a:off x="1381477" y="734167"/>
            <a:ext cx="21768594" cy="5731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" y="0"/>
                </a:moveTo>
                <a:cubicBezTo>
                  <a:pt x="78" y="0"/>
                  <a:pt x="0" y="296"/>
                  <a:pt x="0" y="661"/>
                </a:cubicBezTo>
                <a:lnTo>
                  <a:pt x="0" y="12500"/>
                </a:lnTo>
                <a:cubicBezTo>
                  <a:pt x="0" y="12865"/>
                  <a:pt x="78" y="13161"/>
                  <a:pt x="174" y="13161"/>
                </a:cubicBezTo>
                <a:lnTo>
                  <a:pt x="10406" y="13161"/>
                </a:lnTo>
                <a:lnTo>
                  <a:pt x="10754" y="21600"/>
                </a:lnTo>
                <a:lnTo>
                  <a:pt x="11102" y="13161"/>
                </a:lnTo>
                <a:lnTo>
                  <a:pt x="21426" y="13161"/>
                </a:lnTo>
                <a:cubicBezTo>
                  <a:pt x="21522" y="13161"/>
                  <a:pt x="21600" y="12865"/>
                  <a:pt x="21600" y="12500"/>
                </a:cubicBezTo>
                <a:lnTo>
                  <a:pt x="21600" y="661"/>
                </a:lnTo>
                <a:cubicBezTo>
                  <a:pt x="21600" y="296"/>
                  <a:pt x="21522" y="0"/>
                  <a:pt x="21426" y="0"/>
                </a:cubicBezTo>
                <a:lnTo>
                  <a:pt x="174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/>
          <a:p>
            <a:pPr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Could you make it in 1 line.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  <a:p>
            <a:pPr>
              <a:defRPr sz="50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より快適な学習をサポートするシステムを導入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</Words>
  <Application>Microsoft Office PowerPoint</Application>
  <PresentationFormat>Custom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White</vt:lpstr>
      <vt:lpstr>New Website</vt:lpstr>
      <vt:lpstr>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Website</dc:title>
  <cp:lastModifiedBy>Chi</cp:lastModifiedBy>
  <cp:revision>2</cp:revision>
  <dcterms:modified xsi:type="dcterms:W3CDTF">2020-09-03T07:58:15Z</dcterms:modified>
</cp:coreProperties>
</file>