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9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BC54-3534-43ED-B80A-A27EEEA22A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31D8-90D6-497F-AC54-7BE07B312F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BC54-3534-43ED-B80A-A27EEEA22A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31D8-90D6-497F-AC54-7BE07B312F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BC54-3534-43ED-B80A-A27EEEA22A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31D8-90D6-497F-AC54-7BE07B312F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BC54-3534-43ED-B80A-A27EEEA22A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31D8-90D6-497F-AC54-7BE07B312F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BC54-3534-43ED-B80A-A27EEEA22A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31D8-90D6-497F-AC54-7BE07B312F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BC54-3534-43ED-B80A-A27EEEA22A4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31D8-90D6-497F-AC54-7BE07B312F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BC54-3534-43ED-B80A-A27EEEA22A4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31D8-90D6-497F-AC54-7BE07B312F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BC54-3534-43ED-B80A-A27EEEA22A4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31D8-90D6-497F-AC54-7BE07B312F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BC54-3534-43ED-B80A-A27EEEA22A4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31D8-90D6-497F-AC54-7BE07B312F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BC54-3534-43ED-B80A-A27EEEA22A4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31D8-90D6-497F-AC54-7BE07B312F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BC54-3534-43ED-B80A-A27EEEA22A4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31D8-90D6-497F-AC54-7BE07B312F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2BC54-3534-43ED-B80A-A27EEEA22A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E31D8-90D6-497F-AC54-7BE07B312F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11talk.net/zh-hans/qa/#1525834858705-73e3ac06-b27f" TargetMode="External"/><Relationship Id="rId2" Type="http://schemas.openxmlformats.org/officeDocument/2006/relationships/hyperlink" Target="http://11talk.net/zh-hans/qa/#1525834645159-53f5eed4-c04a" TargetMode="Externa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Missed FAQ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Attendance Policy   </a:t>
            </a:r>
            <a:r>
              <a:rPr lang="zh-CN" altLang="en-US" dirty="0">
                <a:solidFill>
                  <a:srgbClr val="FF0000"/>
                </a:solidFill>
              </a:rPr>
              <a:t>出勤规定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2945" y="1348740"/>
            <a:ext cx="5061585" cy="4679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07470" y="2458341"/>
            <a:ext cx="552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什么时候开课</a:t>
            </a:r>
            <a:r>
              <a:rPr lang="en-US" altLang="zh-CN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en-US" altLang="zh-CN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000" dirty="0"/>
              <a:t>上课时间为星期一到星期五 </a:t>
            </a:r>
            <a:r>
              <a:rPr lang="en-US" altLang="zh-CN" sz="1000" dirty="0"/>
              <a:t>7:00-23:00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833043" y="3152001"/>
            <a:ext cx="5670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我可以在国外学习英语吗</a:t>
            </a:r>
            <a:r>
              <a:rPr lang="en-US" altLang="zh-CN" sz="1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zh-TW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只要拥有稳定的网络连接就可以在任何地方上课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菲律宾时间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7 -23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点之间的任何时间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11talk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的学生在加拿大、澳大利亚、新西兰、日本、中国和台湾都可以上课。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831696" y="3908054"/>
            <a:ext cx="489917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zh-CN" altLang="en-US" sz="10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2"/>
              </a:rPr>
              <a:t>如果我因为个人原因不能上课，我的课怎么办</a:t>
            </a:r>
            <a:r>
              <a:rPr lang="en-US" altLang="zh-CN" sz="10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2"/>
              </a:rPr>
              <a:t>?</a:t>
            </a:r>
            <a:endParaRPr lang="en-US" altLang="zh-CN" sz="1000" b="1" i="0" u="none" strike="noStrike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如果您因个人原因无法上课，您可以通过我们的课程预订系统提前取消您的课程。</a:t>
            </a:r>
            <a:endParaRPr lang="zh-CN" altLang="en-US" sz="1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你也可以在系统预约或联系游学代办来安排补课。注意：补课必须在注册有效期内完成。</a:t>
            </a:r>
            <a:endParaRPr lang="zh-CN" altLang="en-US" sz="1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7470" y="5032375"/>
            <a:ext cx="47411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zh-CN" altLang="en-US" sz="10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3"/>
              </a:rPr>
              <a:t>你们在假期上课吗</a:t>
            </a:r>
            <a:r>
              <a:rPr lang="en-US" altLang="zh-CN" sz="10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3"/>
              </a:rPr>
              <a:t>?</a:t>
            </a:r>
            <a:endParaRPr lang="en-US" altLang="zh-CN" sz="1000" b="1" i="0" u="none" strike="noStrike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菲律宾国定假日期间不开课，星期六和星期天不开课，除此之外其他时间都可以正常上课。如果因为临时假期不能上课的话，我们会在学生系统发布放假公告来通知学生。</a:t>
            </a:r>
            <a:endParaRPr lang="zh-CN" altLang="en-US" sz="1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Payment Mode </a:t>
            </a:r>
            <a:r>
              <a:rPr lang="zh-CN" altLang="en-US" dirty="0">
                <a:solidFill>
                  <a:srgbClr val="FF0000"/>
                </a:solidFill>
              </a:rPr>
              <a:t>付款方式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6684" y="1825625"/>
            <a:ext cx="4726858" cy="4351338"/>
          </a:xfrm>
        </p:spPr>
        <p:txBody>
          <a:bodyPr/>
          <a:lstStyle/>
          <a:p>
            <a:pPr marL="0" indent="0" algn="l" fontAlgn="t">
              <a:buNone/>
            </a:pPr>
            <a:r>
              <a:rPr lang="zh-CN" altLang="en-US" sz="1400" b="1" i="0" dirty="0">
                <a:solidFill>
                  <a:srgbClr val="F9A02C"/>
                </a:solidFill>
                <a:effectLst/>
                <a:latin typeface="Arial" panose="020B0604020202020204" pitchFamily="34" charset="0"/>
              </a:rPr>
              <a:t>我可以使用什么付款方式来支付我申请的课程</a:t>
            </a:r>
            <a:r>
              <a:rPr lang="en-US" altLang="zh-CN" sz="1400" b="1" i="0" dirty="0">
                <a:solidFill>
                  <a:srgbClr val="F9A02C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zh-CN" sz="1400" b="1" i="0" dirty="0">
              <a:solidFill>
                <a:srgbClr val="F9A02C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你可以使用</a:t>
            </a:r>
            <a:endParaRPr lang="zh-CN" altLang="en-US" sz="1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银行转账</a:t>
            </a:r>
            <a:endParaRPr lang="zh-CN" altLang="en-US" sz="1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信用卡</a:t>
            </a:r>
            <a:endParaRPr lang="zh-CN" altLang="en-US" sz="1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·Paypal</a:t>
            </a:r>
            <a:endParaRPr lang="zh-CN" altLang="en-US" sz="1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当你决定申请某课程时，你可以向你的游学代办付款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71" y="1562100"/>
            <a:ext cx="4454013" cy="24863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WPS 演示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等线</vt:lpstr>
      <vt:lpstr>微软雅黑</vt:lpstr>
      <vt:lpstr>Arial Unicode MS</vt:lpstr>
      <vt:lpstr>等线 Light</vt:lpstr>
      <vt:lpstr>Office Theme</vt:lpstr>
      <vt:lpstr>Missed FAQ PARTS</vt:lpstr>
      <vt:lpstr>Attendance Policy  </vt:lpstr>
      <vt:lpstr>Payment Mode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Missed FAQ PARTS</dc:title>
  <dc:creator>rona.pia/</dc:creator>
  <cp:lastModifiedBy>Ethan 潘昱杉</cp:lastModifiedBy>
  <cp:revision>4</cp:revision>
  <dcterms:created xsi:type="dcterms:W3CDTF">2020-09-07T07:23:00Z</dcterms:created>
  <dcterms:modified xsi:type="dcterms:W3CDTF">2020-09-07T08:50:37Z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