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AB15-5D07-474A-A007-2C4119A4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29799-31FB-48E5-93A0-1A9692D39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81B09-8A23-4A79-8E71-D056055F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EB3-FF23-4A85-8292-C5386DFA290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E54FA-85F9-4FB0-9183-A249262F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8602B-6C4C-4156-A2CA-C905CCC1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661B-9091-488F-B278-DF20E10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9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0D58-A95C-4CC1-88C6-C43C49F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9E4EE-30C1-4A64-9A95-345050D09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6FB7-9A92-4FD7-9D22-9E4C1015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EB3-FF23-4A85-8292-C5386DFA290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8743-6827-44EB-A8DF-5741ADA0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F2C84-48D7-4803-AFA2-BCBBD644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661B-9091-488F-B278-DF20E10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13F20-91F6-46C3-AE3A-F44B58B67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69BBF-B48B-4599-9008-3D0041220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C357-538C-4046-8B0E-E4409613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EB3-FF23-4A85-8292-C5386DFA290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108D9-E5E9-4930-B5D8-0B0B8467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D9251-436E-4BBC-9EEA-A0EAACF9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661B-9091-488F-B278-DF20E10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53EE-60CE-4AAE-A5D2-3B3CBF32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7BF11-A4CB-44E7-BB14-1AD50AF8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A2EF8-7F56-4F75-AAD4-C0A40B9F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EB3-FF23-4A85-8292-C5386DFA290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9C5DB-2090-41A1-A8A2-DD34E9BB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CFDF-722C-46FA-A436-F7FE131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661B-9091-488F-B278-DF20E10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9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D39D-7CA8-4E25-B555-5227BA4D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BEEC4-3D3E-43C4-AD0A-BF585573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AA023-B858-4D59-AE22-EB782B4C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EB3-FF23-4A85-8292-C5386DFA290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8B0B-7760-44BD-A4F1-3C804AC1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E7966-E588-4AA4-92F4-ADE8DFA8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661B-9091-488F-B278-DF20E10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6F83-BF46-45A0-94F9-FEE8C9ED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DCED-1296-4F88-8F04-BDEAEDB4A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A8721-6DC1-43D5-985D-56694BAA4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E8B54-42D4-4E0B-AB7A-EA114052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EB3-FF23-4A85-8292-C5386DFA290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B96F6-2769-4574-9E86-6D42443E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52B09-A6CE-4157-8CCC-959A9165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661B-9091-488F-B278-DF20E10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4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FBC-4D4E-45B2-A5C1-7D658506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D6268-FED3-4E1F-A88A-4BD9D941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E00DB-0AEE-4A9B-AB2F-38859BA4C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A3E81-C5C2-45F6-BF6C-01D4365F5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FB31A-0F17-4FC5-89A9-A014DE51D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D3297-563E-4A8A-82AF-C9BE55E6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EB3-FF23-4A85-8292-C5386DFA290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F2620-06DB-4016-BA5C-2E605EAF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AAD13-2706-4D0F-8DA2-F418968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661B-9091-488F-B278-DF20E10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5FF4-9921-4FA7-BFB0-F23D6083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E2D02-766F-40BA-B9DB-409784DB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EB3-FF23-4A85-8292-C5386DFA290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0F03F-51F7-441B-A438-2857245B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8C8DC-44A4-45C5-8854-6F603185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661B-9091-488F-B278-DF20E10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6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86199-C1F1-4547-9C40-DD9A5594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EB3-FF23-4A85-8292-C5386DFA290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A11A1-1B8B-44FF-8C98-268862E3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AFA69-6DF7-4627-AA0D-5E910A10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661B-9091-488F-B278-DF20E10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CDCB-274A-46EE-A9BB-F9E7E86C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ECF6D-EF33-4BE2-BDE8-5BAFE5528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A157B-3753-4674-A3BB-5ADB3C52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D0AFB-02CA-4E92-81BF-DA87AD62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EB3-FF23-4A85-8292-C5386DFA290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113BA-A015-492B-B2EB-7459C546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02211-CB46-4BEA-A2B6-9BC83D3D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661B-9091-488F-B278-DF20E10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58E1-4714-4198-A8B3-0DDD8A92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1953A-6D04-4D81-917B-AC7989625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2761F-2960-4574-8A54-A777D7E0F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07E56-F0B5-4403-8066-DF5701F3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EB3-FF23-4A85-8292-C5386DFA290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70B90-F62C-4F68-8873-34B7FD90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4F376-8B41-4939-AF40-45A8C1C7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661B-9091-488F-B278-DF20E10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D7248-3CA9-4F9B-947F-C7974775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490C1-0F48-4606-BDAD-1E4107B71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73BB-7B21-4935-8EE6-3D2D34000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5EB3-FF23-4A85-8292-C5386DFA290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4545-013C-4DAC-BEB9-5A2185F3D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5BBB-B65B-44EB-BBDC-F3AEC6636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661B-9091-488F-B278-DF20E10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D2A4-F771-4275-9E97-6FF86F1BC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RMB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84D5C-21C8-4CA2-9278-BA3212AAD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Chinese Price </a:t>
            </a:r>
          </a:p>
        </p:txBody>
      </p:sp>
    </p:spTree>
    <p:extLst>
      <p:ext uri="{BB962C8B-B14F-4D97-AF65-F5344CB8AC3E}">
        <p14:creationId xmlns:p14="http://schemas.microsoft.com/office/powerpoint/2010/main" val="346789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6D2A7F-7AF8-468D-922B-A6EE089D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5" y="125835"/>
            <a:ext cx="1117807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AF454C-FEB5-430E-AC02-287E951BD363}"/>
              </a:ext>
            </a:extLst>
          </p:cNvPr>
          <p:cNvSpPr txBox="1"/>
          <p:nvPr/>
        </p:nvSpPr>
        <p:spPr>
          <a:xfrm>
            <a:off x="1688841" y="2425959"/>
            <a:ext cx="405881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756                      1,928              3,629</a:t>
            </a:r>
          </a:p>
          <a:p>
            <a:endParaRPr lang="en-US" dirty="0"/>
          </a:p>
          <a:p>
            <a:r>
              <a:rPr lang="en-US" dirty="0"/>
              <a:t>756                           643               605    </a:t>
            </a:r>
          </a:p>
          <a:p>
            <a:r>
              <a:rPr lang="ja-JP" altLang="en-US" b="1" dirty="0"/>
              <a:t>每月                      每月               每月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30C45-D5E3-4AD5-A255-57075B3D5B69}"/>
              </a:ext>
            </a:extLst>
          </p:cNvPr>
          <p:cNvSpPr txBox="1"/>
          <p:nvPr/>
        </p:nvSpPr>
        <p:spPr>
          <a:xfrm>
            <a:off x="6410130" y="4951701"/>
            <a:ext cx="438538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882                      2,249              4,234</a:t>
            </a:r>
          </a:p>
          <a:p>
            <a:endParaRPr lang="en-US" dirty="0"/>
          </a:p>
          <a:p>
            <a:r>
              <a:rPr lang="en-US" dirty="0"/>
              <a:t>       882                       750                 706   </a:t>
            </a:r>
          </a:p>
          <a:p>
            <a:r>
              <a:rPr lang="ja-JP" altLang="en-US" b="1" dirty="0"/>
              <a:t>      每月                    每月                   每月</a:t>
            </a:r>
            <a:r>
              <a:rPr lang="en-US" dirty="0"/>
              <a:t>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B376A-37AD-499F-8405-BD906ED93D71}"/>
              </a:ext>
            </a:extLst>
          </p:cNvPr>
          <p:cNvSpPr txBox="1"/>
          <p:nvPr/>
        </p:nvSpPr>
        <p:spPr>
          <a:xfrm>
            <a:off x="1688841" y="4934467"/>
            <a:ext cx="405881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1,071                       2,731           5,141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1071                         910                  857     </a:t>
            </a:r>
          </a:p>
          <a:p>
            <a:r>
              <a:rPr lang="ja-JP" altLang="en-US" b="1" dirty="0"/>
              <a:t>每月                        每月               每月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C9F09-6E60-48BB-B24A-D641347164C7}"/>
              </a:ext>
            </a:extLst>
          </p:cNvPr>
          <p:cNvSpPr txBox="1"/>
          <p:nvPr/>
        </p:nvSpPr>
        <p:spPr>
          <a:xfrm>
            <a:off x="6214188" y="2379306"/>
            <a:ext cx="458133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594                        1,515               2,851</a:t>
            </a:r>
          </a:p>
          <a:p>
            <a:endParaRPr lang="en-US" dirty="0"/>
          </a:p>
          <a:p>
            <a:r>
              <a:rPr lang="en-US" dirty="0"/>
              <a:t>           594                         505                   475        </a:t>
            </a:r>
          </a:p>
          <a:p>
            <a:r>
              <a:rPr lang="ja-JP" altLang="en-US" b="1" dirty="0"/>
              <a:t>           每月                    每月                   每月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5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3ECB9-7880-4A55-85D6-FD013517C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55" y="82034"/>
            <a:ext cx="11579289" cy="67833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786C38-6497-40F8-96CD-D3F721472AE5}"/>
              </a:ext>
            </a:extLst>
          </p:cNvPr>
          <p:cNvSpPr txBox="1"/>
          <p:nvPr/>
        </p:nvSpPr>
        <p:spPr>
          <a:xfrm>
            <a:off x="2009191" y="1298905"/>
            <a:ext cx="37664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840                   2,268           4,284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DB4AF-E34A-4076-B262-3FEC543BC8E9}"/>
              </a:ext>
            </a:extLst>
          </p:cNvPr>
          <p:cNvSpPr txBox="1"/>
          <p:nvPr/>
        </p:nvSpPr>
        <p:spPr>
          <a:xfrm>
            <a:off x="2009191" y="3298568"/>
            <a:ext cx="365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2,100                 5,670           10,710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1E581-8A93-4ED0-91DF-9C4E49278860}"/>
              </a:ext>
            </a:extLst>
          </p:cNvPr>
          <p:cNvSpPr txBox="1"/>
          <p:nvPr/>
        </p:nvSpPr>
        <p:spPr>
          <a:xfrm>
            <a:off x="6416353" y="3317457"/>
            <a:ext cx="365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1,190              3,213             6,069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799A8-F31D-451C-B1D8-742ECBEAF341}"/>
              </a:ext>
            </a:extLst>
          </p:cNvPr>
          <p:cNvSpPr txBox="1"/>
          <p:nvPr/>
        </p:nvSpPr>
        <p:spPr>
          <a:xfrm>
            <a:off x="6416353" y="1698943"/>
            <a:ext cx="378511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660                    594                561            </a:t>
            </a:r>
          </a:p>
          <a:p>
            <a:r>
              <a:rPr lang="ja-JP" altLang="en-US" b="1" dirty="0"/>
              <a:t>每月                  每月             每月</a:t>
            </a:r>
            <a:r>
              <a:rPr lang="en-US" b="1" dirty="0"/>
              <a:t>     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3FB74-28BB-41A7-9C20-CB3301ACAA67}"/>
              </a:ext>
            </a:extLst>
          </p:cNvPr>
          <p:cNvSpPr txBox="1"/>
          <p:nvPr/>
        </p:nvSpPr>
        <p:spPr>
          <a:xfrm>
            <a:off x="1990532" y="5357718"/>
            <a:ext cx="3657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980	        2,646 	4,998 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594343-5D0C-48A0-B57F-79B03A57C524}"/>
              </a:ext>
            </a:extLst>
          </p:cNvPr>
          <p:cNvSpPr txBox="1"/>
          <p:nvPr/>
        </p:nvSpPr>
        <p:spPr>
          <a:xfrm>
            <a:off x="6416353" y="1310010"/>
            <a:ext cx="37322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660                 1,782              3,366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52D942-AA2E-40DD-8C59-E65EBA45287F}"/>
              </a:ext>
            </a:extLst>
          </p:cNvPr>
          <p:cNvSpPr txBox="1"/>
          <p:nvPr/>
        </p:nvSpPr>
        <p:spPr>
          <a:xfrm>
            <a:off x="1990532" y="1698944"/>
            <a:ext cx="378511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840                   756                714</a:t>
            </a:r>
          </a:p>
          <a:p>
            <a:r>
              <a:rPr lang="ja-JP" altLang="en-US" b="1" dirty="0"/>
              <a:t>每月</a:t>
            </a:r>
            <a:r>
              <a:rPr lang="en-US" b="1" dirty="0"/>
              <a:t>                 </a:t>
            </a:r>
            <a:r>
              <a:rPr lang="ja-JP" altLang="en-US" b="1" dirty="0"/>
              <a:t>每月             每月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264CD1-E2BD-43CC-A355-3466CE24663C}"/>
              </a:ext>
            </a:extLst>
          </p:cNvPr>
          <p:cNvSpPr txBox="1"/>
          <p:nvPr/>
        </p:nvSpPr>
        <p:spPr>
          <a:xfrm>
            <a:off x="1945432" y="3698607"/>
            <a:ext cx="378511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2100                 1,890              1,785   </a:t>
            </a:r>
          </a:p>
          <a:p>
            <a:r>
              <a:rPr lang="en-US" b="1" dirty="0"/>
              <a:t>     </a:t>
            </a:r>
            <a:r>
              <a:rPr lang="ja-JP" altLang="en-US" b="1" dirty="0"/>
              <a:t>每月</a:t>
            </a:r>
            <a:r>
              <a:rPr lang="en-US" b="1" dirty="0"/>
              <a:t>             </a:t>
            </a:r>
            <a:r>
              <a:rPr lang="ja-JP" altLang="en-US" b="1" dirty="0"/>
              <a:t>每月</a:t>
            </a:r>
            <a:r>
              <a:rPr lang="en-US" b="1" dirty="0"/>
              <a:t>               </a:t>
            </a:r>
            <a:r>
              <a:rPr lang="ja-JP" altLang="en-US" b="1" dirty="0"/>
              <a:t>每月</a:t>
            </a:r>
            <a:r>
              <a:rPr lang="en-US" b="1" dirty="0"/>
              <a:t>        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775B2F-384B-4F82-841B-52CCB358178E}"/>
              </a:ext>
            </a:extLst>
          </p:cNvPr>
          <p:cNvSpPr txBox="1"/>
          <p:nvPr/>
        </p:nvSpPr>
        <p:spPr>
          <a:xfrm>
            <a:off x="6291940" y="3667900"/>
            <a:ext cx="39204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1190                  1,071           1,012</a:t>
            </a:r>
          </a:p>
          <a:p>
            <a:r>
              <a:rPr lang="ja-JP" altLang="en-US" dirty="0"/>
              <a:t> </a:t>
            </a:r>
            <a:r>
              <a:rPr lang="ja-JP" altLang="en-US" b="1" dirty="0"/>
              <a:t>每月</a:t>
            </a:r>
            <a:r>
              <a:rPr lang="en-US" altLang="ja-JP" b="1" dirty="0"/>
              <a:t>                    </a:t>
            </a:r>
            <a:r>
              <a:rPr lang="ja-JP" altLang="en-US" b="1" dirty="0"/>
              <a:t>每月              每月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74D8E5-4491-4411-9C1A-CB289435389D}"/>
              </a:ext>
            </a:extLst>
          </p:cNvPr>
          <p:cNvSpPr txBox="1"/>
          <p:nvPr/>
        </p:nvSpPr>
        <p:spPr>
          <a:xfrm>
            <a:off x="1863015" y="5679617"/>
            <a:ext cx="378511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980"/>
            </a:pPr>
            <a:r>
              <a:rPr lang="en-US" dirty="0"/>
              <a:t>                       882                     833</a:t>
            </a:r>
          </a:p>
          <a:p>
            <a:r>
              <a:rPr lang="ja-JP" altLang="en-US" b="1" dirty="0"/>
              <a:t>每月                   每月                   每月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468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DE77A1-27C8-4FEA-8B54-6C0C47D05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430"/>
            <a:ext cx="12192000" cy="6100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656000-15A8-4F36-818B-0537B3D6C0D1}"/>
              </a:ext>
            </a:extLst>
          </p:cNvPr>
          <p:cNvSpPr txBox="1"/>
          <p:nvPr/>
        </p:nvSpPr>
        <p:spPr>
          <a:xfrm>
            <a:off x="5589038" y="2194357"/>
            <a:ext cx="354563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1,250                 3,375             6,375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1,250 	           1125                  1,063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5E292-529B-43FF-97E8-938D662E4CB4}"/>
              </a:ext>
            </a:extLst>
          </p:cNvPr>
          <p:cNvSpPr txBox="1"/>
          <p:nvPr/>
        </p:nvSpPr>
        <p:spPr>
          <a:xfrm>
            <a:off x="1063375" y="2012263"/>
            <a:ext cx="395649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2800                   7,560 	         14,280 	</a:t>
            </a:r>
          </a:p>
          <a:p>
            <a:pPr algn="ctr"/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2800	        2,520                      2,380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28A9A-9663-4AAE-8500-9B6601E8A7A4}"/>
              </a:ext>
            </a:extLst>
          </p:cNvPr>
          <p:cNvSpPr txBox="1"/>
          <p:nvPr/>
        </p:nvSpPr>
        <p:spPr>
          <a:xfrm>
            <a:off x="1271446" y="4680990"/>
            <a:ext cx="3403191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1,500                 4,050              7,650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1,500 	               1,350             1,275</a:t>
            </a:r>
          </a:p>
        </p:txBody>
      </p:sp>
    </p:spTree>
    <p:extLst>
      <p:ext uri="{BB962C8B-B14F-4D97-AF65-F5344CB8AC3E}">
        <p14:creationId xmlns:p14="http://schemas.microsoft.com/office/powerpoint/2010/main" val="227499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155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RMB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RMB </dc:title>
  <dc:creator>rona.pia/</dc:creator>
  <cp:lastModifiedBy>rona.pia/</cp:lastModifiedBy>
  <cp:revision>12</cp:revision>
  <dcterms:created xsi:type="dcterms:W3CDTF">2020-09-07T09:25:42Z</dcterms:created>
  <dcterms:modified xsi:type="dcterms:W3CDTF">2020-09-08T02:34:24Z</dcterms:modified>
</cp:coreProperties>
</file>