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339" r:id="rId2"/>
    <p:sldId id="281" r:id="rId3"/>
    <p:sldId id="283" r:id="rId4"/>
    <p:sldId id="285" r:id="rId5"/>
    <p:sldId id="259" r:id="rId6"/>
    <p:sldId id="264" r:id="rId7"/>
    <p:sldId id="271" r:id="rId8"/>
    <p:sldId id="272" r:id="rId9"/>
    <p:sldId id="270" r:id="rId10"/>
    <p:sldId id="273" r:id="rId11"/>
    <p:sldId id="284" r:id="rId12"/>
    <p:sldId id="275" r:id="rId13"/>
    <p:sldId id="348" r:id="rId14"/>
  </p:sldIdLst>
  <p:sldSz cx="9144000" cy="6858000" type="letter"/>
  <p:notesSz cx="6858000" cy="9144000"/>
  <p:custDataLst>
    <p:tags r:id="rId16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4F"/>
    <a:srgbClr val="4C4E99"/>
    <a:srgbClr val="F2F4F6"/>
    <a:srgbClr val="FFE44C"/>
    <a:srgbClr val="282828"/>
    <a:srgbClr val="DE6917"/>
    <a:srgbClr val="FFFFFF"/>
    <a:srgbClr val="FEE500"/>
    <a:srgbClr val="B2B3D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BACD81-3B60-4F9E-9A4C-6AA7E7B34288}" v="448" dt="2020-08-14T10:09:05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bonkim" userId="f3a2a96f2aead21a" providerId="LiveId" clId="{FDBACD81-3B60-4F9E-9A4C-6AA7E7B34288}"/>
    <pc:docChg chg="custSel addSld modSld sldOrd">
      <pc:chgData name="inbonkim" userId="f3a2a96f2aead21a" providerId="LiveId" clId="{FDBACD81-3B60-4F9E-9A4C-6AA7E7B34288}" dt="2020-07-29T00:22:29.939" v="5" actId="478"/>
      <pc:docMkLst>
        <pc:docMk/>
      </pc:docMkLst>
      <pc:sldChg chg="addSp delSp modSp mod ord">
        <pc:chgData name="inbonkim" userId="f3a2a96f2aead21a" providerId="LiveId" clId="{FDBACD81-3B60-4F9E-9A4C-6AA7E7B34288}" dt="2020-07-29T00:22:29.939" v="5" actId="478"/>
        <pc:sldMkLst>
          <pc:docMk/>
          <pc:sldMk cId="4243613431" sldId="257"/>
        </pc:sldMkLst>
        <pc:spChg chg="add del mod">
          <ac:chgData name="inbonkim" userId="f3a2a96f2aead21a" providerId="LiveId" clId="{FDBACD81-3B60-4F9E-9A4C-6AA7E7B34288}" dt="2020-07-29T00:22:28.967" v="4" actId="478"/>
          <ac:spMkLst>
            <pc:docMk/>
            <pc:sldMk cId="4243613431" sldId="257"/>
            <ac:spMk id="3" creationId="{00F52A53-9C89-4F56-9F7A-032B0B65D478}"/>
          </ac:spMkLst>
        </pc:spChg>
        <pc:spChg chg="del">
          <ac:chgData name="inbonkim" userId="f3a2a96f2aead21a" providerId="LiveId" clId="{FDBACD81-3B60-4F9E-9A4C-6AA7E7B34288}" dt="2020-07-29T00:22:25.987" v="3" actId="478"/>
          <ac:spMkLst>
            <pc:docMk/>
            <pc:sldMk cId="4243613431" sldId="257"/>
            <ac:spMk id="4" creationId="{00000000-0000-0000-0000-000000000000}"/>
          </ac:spMkLst>
        </pc:spChg>
        <pc:spChg chg="del">
          <ac:chgData name="inbonkim" userId="f3a2a96f2aead21a" providerId="LiveId" clId="{FDBACD81-3B60-4F9E-9A4C-6AA7E7B34288}" dt="2020-07-29T00:22:25.987" v="3" actId="478"/>
          <ac:spMkLst>
            <pc:docMk/>
            <pc:sldMk cId="4243613431" sldId="257"/>
            <ac:spMk id="6" creationId="{00000000-0000-0000-0000-000000000000}"/>
          </ac:spMkLst>
        </pc:spChg>
        <pc:spChg chg="del">
          <ac:chgData name="inbonkim" userId="f3a2a96f2aead21a" providerId="LiveId" clId="{FDBACD81-3B60-4F9E-9A4C-6AA7E7B34288}" dt="2020-07-29T00:22:25.987" v="3" actId="478"/>
          <ac:spMkLst>
            <pc:docMk/>
            <pc:sldMk cId="4243613431" sldId="257"/>
            <ac:spMk id="8" creationId="{00000000-0000-0000-0000-000000000000}"/>
          </ac:spMkLst>
        </pc:spChg>
        <pc:spChg chg="del">
          <ac:chgData name="inbonkim" userId="f3a2a96f2aead21a" providerId="LiveId" clId="{FDBACD81-3B60-4F9E-9A4C-6AA7E7B34288}" dt="2020-07-29T00:22:25.987" v="3" actId="478"/>
          <ac:spMkLst>
            <pc:docMk/>
            <pc:sldMk cId="4243613431" sldId="257"/>
            <ac:spMk id="24" creationId="{00000000-0000-0000-0000-000000000000}"/>
          </ac:spMkLst>
        </pc:spChg>
        <pc:spChg chg="del">
          <ac:chgData name="inbonkim" userId="f3a2a96f2aead21a" providerId="LiveId" clId="{FDBACD81-3B60-4F9E-9A4C-6AA7E7B34288}" dt="2020-07-29T00:22:29.939" v="5" actId="478"/>
          <ac:spMkLst>
            <pc:docMk/>
            <pc:sldMk cId="4243613431" sldId="257"/>
            <ac:spMk id="25" creationId="{00000000-0000-0000-0000-000000000000}"/>
          </ac:spMkLst>
        </pc:spChg>
      </pc:sldChg>
      <pc:sldChg chg="add">
        <pc:chgData name="inbonkim" userId="f3a2a96f2aead21a" providerId="LiveId" clId="{FDBACD81-3B60-4F9E-9A4C-6AA7E7B34288}" dt="2020-07-29T00:19:43.754" v="0"/>
        <pc:sldMkLst>
          <pc:docMk/>
          <pc:sldMk cId="375609030" sldId="285"/>
        </pc:sldMkLst>
      </pc:sldChg>
    </pc:docChg>
  </pc:docChgLst>
  <pc:docChgLst>
    <pc:chgData name="Jacob inbonkim" userId="f3a2a96f2aead21a" providerId="LiveId" clId="{FDBACD81-3B60-4F9E-9A4C-6AA7E7B34288}"/>
    <pc:docChg chg="undo custSel addSld delSld modSld sldOrd">
      <pc:chgData name="Jacob inbonkim" userId="f3a2a96f2aead21a" providerId="LiveId" clId="{FDBACD81-3B60-4F9E-9A4C-6AA7E7B34288}" dt="2020-08-14T10:09:06.836" v="1317" actId="6549"/>
      <pc:docMkLst>
        <pc:docMk/>
      </pc:docMkLst>
      <pc:sldChg chg="addSp delSp modSp del mod">
        <pc:chgData name="Jacob inbonkim" userId="f3a2a96f2aead21a" providerId="LiveId" clId="{FDBACD81-3B60-4F9E-9A4C-6AA7E7B34288}" dt="2020-08-13T09:07:15.417" v="367" actId="47"/>
        <pc:sldMkLst>
          <pc:docMk/>
          <pc:sldMk cId="4243613431" sldId="257"/>
        </pc:sldMkLst>
        <pc:spChg chg="add del mod">
          <ac:chgData name="Jacob inbonkim" userId="f3a2a96f2aead21a" providerId="LiveId" clId="{FDBACD81-3B60-4F9E-9A4C-6AA7E7B34288}" dt="2020-08-10T01:04:25.361" v="23" actId="478"/>
          <ac:spMkLst>
            <pc:docMk/>
            <pc:sldMk cId="4243613431" sldId="257"/>
            <ac:spMk id="2" creationId="{4C1DCFE3-876E-4337-B3DF-3A4C20C74E97}"/>
          </ac:spMkLst>
        </pc:spChg>
        <pc:spChg chg="add mod">
          <ac:chgData name="Jacob inbonkim" userId="f3a2a96f2aead21a" providerId="LiveId" clId="{FDBACD81-3B60-4F9E-9A4C-6AA7E7B34288}" dt="2020-08-10T01:12:28.072" v="171" actId="1076"/>
          <ac:spMkLst>
            <pc:docMk/>
            <pc:sldMk cId="4243613431" sldId="257"/>
            <ac:spMk id="8" creationId="{6146875A-B4D4-4781-B9AB-954A5CAC0F45}"/>
          </ac:spMkLst>
        </pc:spChg>
        <pc:spChg chg="add mod">
          <ac:chgData name="Jacob inbonkim" userId="f3a2a96f2aead21a" providerId="LiveId" clId="{FDBACD81-3B60-4F9E-9A4C-6AA7E7B34288}" dt="2020-08-10T01:10:09.473" v="127" actId="1076"/>
          <ac:spMkLst>
            <pc:docMk/>
            <pc:sldMk cId="4243613431" sldId="257"/>
            <ac:spMk id="9" creationId="{7187C06A-38F9-414B-8221-A173594F51BF}"/>
          </ac:spMkLst>
        </pc:spChg>
        <pc:spChg chg="add mod">
          <ac:chgData name="Jacob inbonkim" userId="f3a2a96f2aead21a" providerId="LiveId" clId="{FDBACD81-3B60-4F9E-9A4C-6AA7E7B34288}" dt="2020-08-10T01:19:49.736" v="364" actId="14100"/>
          <ac:spMkLst>
            <pc:docMk/>
            <pc:sldMk cId="4243613431" sldId="257"/>
            <ac:spMk id="10" creationId="{A97CB3C9-55DE-4A49-882B-CF0A863403DB}"/>
          </ac:spMkLst>
        </pc:spChg>
        <pc:spChg chg="add mod">
          <ac:chgData name="Jacob inbonkim" userId="f3a2a96f2aead21a" providerId="LiveId" clId="{FDBACD81-3B60-4F9E-9A4C-6AA7E7B34288}" dt="2020-08-10T01:11:13.284" v="149" actId="1076"/>
          <ac:spMkLst>
            <pc:docMk/>
            <pc:sldMk cId="4243613431" sldId="257"/>
            <ac:spMk id="12" creationId="{90EBC792-58CE-4866-875E-08D26E053BF6}"/>
          </ac:spMkLst>
        </pc:spChg>
        <pc:spChg chg="del">
          <ac:chgData name="Jacob inbonkim" userId="f3a2a96f2aead21a" providerId="LiveId" clId="{FDBACD81-3B60-4F9E-9A4C-6AA7E7B34288}" dt="2020-08-03T04:11:16.662" v="1" actId="478"/>
          <ac:spMkLst>
            <pc:docMk/>
            <pc:sldMk cId="4243613431" sldId="257"/>
            <ac:spMk id="13" creationId="{00000000-0000-0000-0000-000000000000}"/>
          </ac:spMkLst>
        </pc:spChg>
        <pc:spChg chg="del">
          <ac:chgData name="Jacob inbonkim" userId="f3a2a96f2aead21a" providerId="LiveId" clId="{FDBACD81-3B60-4F9E-9A4C-6AA7E7B34288}" dt="2020-08-03T04:11:16.662" v="1" actId="478"/>
          <ac:spMkLst>
            <pc:docMk/>
            <pc:sldMk cId="4243613431" sldId="257"/>
            <ac:spMk id="14" creationId="{00000000-0000-0000-0000-000000000000}"/>
          </ac:spMkLst>
        </pc:spChg>
        <pc:spChg chg="add mod topLvl">
          <ac:chgData name="Jacob inbonkim" userId="f3a2a96f2aead21a" providerId="LiveId" clId="{FDBACD81-3B60-4F9E-9A4C-6AA7E7B34288}" dt="2020-08-10T01:20:01.078" v="366" actId="1076"/>
          <ac:spMkLst>
            <pc:docMk/>
            <pc:sldMk cId="4243613431" sldId="257"/>
            <ac:spMk id="15" creationId="{E53EF2C8-00BA-47FD-80F4-1E5F54C4C65A}"/>
          </ac:spMkLst>
        </pc:spChg>
        <pc:spChg chg="del">
          <ac:chgData name="Jacob inbonkim" userId="f3a2a96f2aead21a" providerId="LiveId" clId="{FDBACD81-3B60-4F9E-9A4C-6AA7E7B34288}" dt="2020-08-03T04:11:16.662" v="1" actId="478"/>
          <ac:spMkLst>
            <pc:docMk/>
            <pc:sldMk cId="4243613431" sldId="257"/>
            <ac:spMk id="16" creationId="{00000000-0000-0000-0000-000000000000}"/>
          </ac:spMkLst>
        </pc:spChg>
        <pc:spChg chg="del">
          <ac:chgData name="Jacob inbonkim" userId="f3a2a96f2aead21a" providerId="LiveId" clId="{FDBACD81-3B60-4F9E-9A4C-6AA7E7B34288}" dt="2020-08-03T04:11:16.662" v="1" actId="478"/>
          <ac:spMkLst>
            <pc:docMk/>
            <pc:sldMk cId="4243613431" sldId="257"/>
            <ac:spMk id="17" creationId="{00000000-0000-0000-0000-000000000000}"/>
          </ac:spMkLst>
        </pc:spChg>
        <pc:spChg chg="del">
          <ac:chgData name="Jacob inbonkim" userId="f3a2a96f2aead21a" providerId="LiveId" clId="{FDBACD81-3B60-4F9E-9A4C-6AA7E7B34288}" dt="2020-08-03T04:11:16.662" v="1" actId="478"/>
          <ac:spMkLst>
            <pc:docMk/>
            <pc:sldMk cId="4243613431" sldId="257"/>
            <ac:spMk id="18" creationId="{00000000-0000-0000-0000-000000000000}"/>
          </ac:spMkLst>
        </pc:spChg>
        <pc:spChg chg="del">
          <ac:chgData name="Jacob inbonkim" userId="f3a2a96f2aead21a" providerId="LiveId" clId="{FDBACD81-3B60-4F9E-9A4C-6AA7E7B34288}" dt="2020-08-03T04:11:16.662" v="1" actId="478"/>
          <ac:spMkLst>
            <pc:docMk/>
            <pc:sldMk cId="4243613431" sldId="257"/>
            <ac:spMk id="19" creationId="{00000000-0000-0000-0000-000000000000}"/>
          </ac:spMkLst>
        </pc:spChg>
        <pc:spChg chg="del">
          <ac:chgData name="Jacob inbonkim" userId="f3a2a96f2aead21a" providerId="LiveId" clId="{FDBACD81-3B60-4F9E-9A4C-6AA7E7B34288}" dt="2020-08-03T04:11:16.662" v="1" actId="478"/>
          <ac:spMkLst>
            <pc:docMk/>
            <pc:sldMk cId="4243613431" sldId="257"/>
            <ac:spMk id="20" creationId="{00000000-0000-0000-0000-000000000000}"/>
          </ac:spMkLst>
        </pc:spChg>
        <pc:spChg chg="add mod">
          <ac:chgData name="Jacob inbonkim" userId="f3a2a96f2aead21a" providerId="LiveId" clId="{FDBACD81-3B60-4F9E-9A4C-6AA7E7B34288}" dt="2020-08-10T01:19:45.686" v="362" actId="1076"/>
          <ac:spMkLst>
            <pc:docMk/>
            <pc:sldMk cId="4243613431" sldId="257"/>
            <ac:spMk id="21" creationId="{765FBD6A-BA34-4195-B56B-0D90BFB0CD55}"/>
          </ac:spMkLst>
        </pc:spChg>
        <pc:spChg chg="del">
          <ac:chgData name="Jacob inbonkim" userId="f3a2a96f2aead21a" providerId="LiveId" clId="{FDBACD81-3B60-4F9E-9A4C-6AA7E7B34288}" dt="2020-08-03T04:11:16.662" v="1" actId="478"/>
          <ac:spMkLst>
            <pc:docMk/>
            <pc:sldMk cId="4243613431" sldId="257"/>
            <ac:spMk id="22" creationId="{00000000-0000-0000-0000-000000000000}"/>
          </ac:spMkLst>
        </pc:spChg>
        <pc:spChg chg="del">
          <ac:chgData name="Jacob inbonkim" userId="f3a2a96f2aead21a" providerId="LiveId" clId="{FDBACD81-3B60-4F9E-9A4C-6AA7E7B34288}" dt="2020-08-03T04:11:16.662" v="1" actId="478"/>
          <ac:spMkLst>
            <pc:docMk/>
            <pc:sldMk cId="4243613431" sldId="257"/>
            <ac:spMk id="23" creationId="{00000000-0000-0000-0000-000000000000}"/>
          </ac:spMkLst>
        </pc:spChg>
        <pc:spChg chg="add mod topLvl">
          <ac:chgData name="Jacob inbonkim" userId="f3a2a96f2aead21a" providerId="LiveId" clId="{FDBACD81-3B60-4F9E-9A4C-6AA7E7B34288}" dt="2020-08-10T01:20:01.078" v="366" actId="1076"/>
          <ac:spMkLst>
            <pc:docMk/>
            <pc:sldMk cId="4243613431" sldId="257"/>
            <ac:spMk id="24" creationId="{66A42B7C-0874-4CDE-A72C-A73BB1AC4B0B}"/>
          </ac:spMkLst>
        </pc:spChg>
        <pc:spChg chg="add mod">
          <ac:chgData name="Jacob inbonkim" userId="f3a2a96f2aead21a" providerId="LiveId" clId="{FDBACD81-3B60-4F9E-9A4C-6AA7E7B34288}" dt="2020-08-10T01:20:01.078" v="366" actId="1076"/>
          <ac:spMkLst>
            <pc:docMk/>
            <pc:sldMk cId="4243613431" sldId="257"/>
            <ac:spMk id="25" creationId="{946D5B99-9C4C-4EFC-BE10-F62E5C376F88}"/>
          </ac:spMkLst>
        </pc:spChg>
        <pc:spChg chg="add mod">
          <ac:chgData name="Jacob inbonkim" userId="f3a2a96f2aead21a" providerId="LiveId" clId="{FDBACD81-3B60-4F9E-9A4C-6AA7E7B34288}" dt="2020-08-10T01:20:01.078" v="366" actId="1076"/>
          <ac:spMkLst>
            <pc:docMk/>
            <pc:sldMk cId="4243613431" sldId="257"/>
            <ac:spMk id="26" creationId="{E74FD26B-9611-4ECE-ACE5-22BF10BEA0BE}"/>
          </ac:spMkLst>
        </pc:spChg>
        <pc:spChg chg="add mod">
          <ac:chgData name="Jacob inbonkim" userId="f3a2a96f2aead21a" providerId="LiveId" clId="{FDBACD81-3B60-4F9E-9A4C-6AA7E7B34288}" dt="2020-08-10T01:10:53.231" v="140"/>
          <ac:spMkLst>
            <pc:docMk/>
            <pc:sldMk cId="4243613431" sldId="257"/>
            <ac:spMk id="27" creationId="{2D040A21-5CDD-4B1B-9F5A-40AB91ADBD34}"/>
          </ac:spMkLst>
        </pc:spChg>
        <pc:spChg chg="add del">
          <ac:chgData name="Jacob inbonkim" userId="f3a2a96f2aead21a" providerId="LiveId" clId="{FDBACD81-3B60-4F9E-9A4C-6AA7E7B34288}" dt="2020-08-10T01:10:56.426" v="142" actId="22"/>
          <ac:spMkLst>
            <pc:docMk/>
            <pc:sldMk cId="4243613431" sldId="257"/>
            <ac:spMk id="29" creationId="{AA0F86D0-3B15-410C-B694-9D0E0DD92EA7}"/>
          </ac:spMkLst>
        </pc:spChg>
        <pc:spChg chg="add mod">
          <ac:chgData name="Jacob inbonkim" userId="f3a2a96f2aead21a" providerId="LiveId" clId="{FDBACD81-3B60-4F9E-9A4C-6AA7E7B34288}" dt="2020-08-10T01:19:40.673" v="360" actId="1076"/>
          <ac:spMkLst>
            <pc:docMk/>
            <pc:sldMk cId="4243613431" sldId="257"/>
            <ac:spMk id="35" creationId="{8F3D45BD-1DD0-4212-93D9-EBFF41DB4F92}"/>
          </ac:spMkLst>
        </pc:spChg>
        <pc:spChg chg="add mod">
          <ac:chgData name="Jacob inbonkim" userId="f3a2a96f2aead21a" providerId="LiveId" clId="{FDBACD81-3B60-4F9E-9A4C-6AA7E7B34288}" dt="2020-08-10T01:19:40.673" v="360" actId="1076"/>
          <ac:spMkLst>
            <pc:docMk/>
            <pc:sldMk cId="4243613431" sldId="257"/>
            <ac:spMk id="36" creationId="{F2088C53-49B3-41DC-B842-88603C1FAB44}"/>
          </ac:spMkLst>
        </pc:spChg>
        <pc:spChg chg="add mod">
          <ac:chgData name="Jacob inbonkim" userId="f3a2a96f2aead21a" providerId="LiveId" clId="{FDBACD81-3B60-4F9E-9A4C-6AA7E7B34288}" dt="2020-08-10T01:19:40.673" v="360" actId="1076"/>
          <ac:spMkLst>
            <pc:docMk/>
            <pc:sldMk cId="4243613431" sldId="257"/>
            <ac:spMk id="37" creationId="{89BC9F75-D261-4DA4-AF0A-1B2833C72BB4}"/>
          </ac:spMkLst>
        </pc:spChg>
        <pc:grpChg chg="add del mod">
          <ac:chgData name="Jacob inbonkim" userId="f3a2a96f2aead21a" providerId="LiveId" clId="{FDBACD81-3B60-4F9E-9A4C-6AA7E7B34288}" dt="2020-08-10T01:12:05.838" v="166" actId="165"/>
          <ac:grpSpMkLst>
            <pc:docMk/>
            <pc:sldMk cId="4243613431" sldId="257"/>
            <ac:grpSpMk id="33" creationId="{88B2BA2C-9E0B-476F-B7AD-D081203242F3}"/>
          </ac:grpSpMkLst>
        </pc:grpChg>
        <pc:picChg chg="add del mod">
          <ac:chgData name="Jacob inbonkim" userId="f3a2a96f2aead21a" providerId="LiveId" clId="{FDBACD81-3B60-4F9E-9A4C-6AA7E7B34288}" dt="2020-08-10T01:04:25.361" v="23" actId="478"/>
          <ac:picMkLst>
            <pc:docMk/>
            <pc:sldMk cId="4243613431" sldId="257"/>
            <ac:picMk id="3" creationId="{C54237EA-9CD1-4986-ADA2-7DF445811807}"/>
          </ac:picMkLst>
        </pc:picChg>
        <pc:picChg chg="add del mod">
          <ac:chgData name="Jacob inbonkim" userId="f3a2a96f2aead21a" providerId="LiveId" clId="{FDBACD81-3B60-4F9E-9A4C-6AA7E7B34288}" dt="2020-08-10T01:04:25.361" v="23" actId="478"/>
          <ac:picMkLst>
            <pc:docMk/>
            <pc:sldMk cId="4243613431" sldId="257"/>
            <ac:picMk id="4" creationId="{82AA7B86-E1C3-4CD6-8F76-521D789DE728}"/>
          </ac:picMkLst>
        </pc:picChg>
        <pc:picChg chg="add del mod">
          <ac:chgData name="Jacob inbonkim" userId="f3a2a96f2aead21a" providerId="LiveId" clId="{FDBACD81-3B60-4F9E-9A4C-6AA7E7B34288}" dt="2020-08-10T01:04:25.361" v="23" actId="478"/>
          <ac:picMkLst>
            <pc:docMk/>
            <pc:sldMk cId="4243613431" sldId="257"/>
            <ac:picMk id="5" creationId="{4941D733-432B-4CEF-830B-BD953EF75AB6}"/>
          </ac:picMkLst>
        </pc:picChg>
        <pc:picChg chg="add del mod">
          <ac:chgData name="Jacob inbonkim" userId="f3a2a96f2aead21a" providerId="LiveId" clId="{FDBACD81-3B60-4F9E-9A4C-6AA7E7B34288}" dt="2020-08-10T01:04:25.361" v="23" actId="478"/>
          <ac:picMkLst>
            <pc:docMk/>
            <pc:sldMk cId="4243613431" sldId="257"/>
            <ac:picMk id="6" creationId="{D8C52012-6631-4982-82B7-C6A0272E17A8}"/>
          </ac:picMkLst>
        </pc:picChg>
        <pc:picChg chg="add del mod">
          <ac:chgData name="Jacob inbonkim" userId="f3a2a96f2aead21a" providerId="LiveId" clId="{FDBACD81-3B60-4F9E-9A4C-6AA7E7B34288}" dt="2020-08-10T01:04:25.361" v="23" actId="478"/>
          <ac:picMkLst>
            <pc:docMk/>
            <pc:sldMk cId="4243613431" sldId="257"/>
            <ac:picMk id="7" creationId="{F1645F23-6028-4A2A-9E7F-3A8DEFA8C194}"/>
          </ac:picMkLst>
        </pc:picChg>
        <pc:picChg chg="add mod">
          <ac:chgData name="Jacob inbonkim" userId="f3a2a96f2aead21a" providerId="LiveId" clId="{FDBACD81-3B60-4F9E-9A4C-6AA7E7B34288}" dt="2020-08-10T01:11:14.235" v="150" actId="1076"/>
          <ac:picMkLst>
            <pc:docMk/>
            <pc:sldMk cId="4243613431" sldId="257"/>
            <ac:picMk id="31" creationId="{36356CCB-3F6C-4EF1-A0EA-BD02B9BB8524}"/>
          </ac:picMkLst>
        </pc:picChg>
        <pc:picChg chg="add mod">
          <ac:chgData name="Jacob inbonkim" userId="f3a2a96f2aead21a" providerId="LiveId" clId="{FDBACD81-3B60-4F9E-9A4C-6AA7E7B34288}" dt="2020-08-10T01:20:01.078" v="366" actId="1076"/>
          <ac:picMkLst>
            <pc:docMk/>
            <pc:sldMk cId="4243613431" sldId="257"/>
            <ac:picMk id="32" creationId="{BE560EEC-C5CF-49B3-B17F-A9B838C7CE0C}"/>
          </ac:picMkLst>
        </pc:picChg>
        <pc:picChg chg="add mod">
          <ac:chgData name="Jacob inbonkim" userId="f3a2a96f2aead21a" providerId="LiveId" clId="{FDBACD81-3B60-4F9E-9A4C-6AA7E7B34288}" dt="2020-08-10T01:19:40.673" v="360" actId="1076"/>
          <ac:picMkLst>
            <pc:docMk/>
            <pc:sldMk cId="4243613431" sldId="257"/>
            <ac:picMk id="34" creationId="{440A2577-C5C5-41FB-B7FE-F84F88FD0BC3}"/>
          </ac:picMkLst>
        </pc:picChg>
        <pc:picChg chg="add mod">
          <ac:chgData name="Jacob inbonkim" userId="f3a2a96f2aead21a" providerId="LiveId" clId="{FDBACD81-3B60-4F9E-9A4C-6AA7E7B34288}" dt="2020-08-10T01:19:40.673" v="360" actId="1076"/>
          <ac:picMkLst>
            <pc:docMk/>
            <pc:sldMk cId="4243613431" sldId="257"/>
            <ac:picMk id="38" creationId="{9CDCAD5C-9F9C-490A-AFC7-19CE7B00CB59}"/>
          </ac:picMkLst>
        </pc:picChg>
      </pc:sldChg>
      <pc:sldChg chg="addSp modSp mod">
        <pc:chgData name="Jacob inbonkim" userId="f3a2a96f2aead21a" providerId="LiveId" clId="{FDBACD81-3B60-4F9E-9A4C-6AA7E7B34288}" dt="2020-08-14T10:02:22.023" v="748" actId="20577"/>
        <pc:sldMkLst>
          <pc:docMk/>
          <pc:sldMk cId="2823955267" sldId="259"/>
        </pc:sldMkLst>
        <pc:spChg chg="add mod">
          <ac:chgData name="Jacob inbonkim" userId="f3a2a96f2aead21a" providerId="LiveId" clId="{FDBACD81-3B60-4F9E-9A4C-6AA7E7B34288}" dt="2020-08-14T10:02:22.023" v="748" actId="20577"/>
          <ac:spMkLst>
            <pc:docMk/>
            <pc:sldMk cId="2823955267" sldId="259"/>
            <ac:spMk id="2" creationId="{D6EEBFCD-FD0E-449D-8E5F-FDFA91AEB061}"/>
          </ac:spMkLst>
        </pc:spChg>
        <pc:spChg chg="mod">
          <ac:chgData name="Jacob inbonkim" userId="f3a2a96f2aead21a" providerId="LiveId" clId="{FDBACD81-3B60-4F9E-9A4C-6AA7E7B34288}" dt="2020-08-14T09:20:08.638" v="384" actId="20577"/>
          <ac:spMkLst>
            <pc:docMk/>
            <pc:sldMk cId="2823955267" sldId="259"/>
            <ac:spMk id="30" creationId="{00000000-0000-0000-0000-000000000000}"/>
          </ac:spMkLst>
        </pc:spChg>
      </pc:sldChg>
      <pc:sldChg chg="delSp modSp mod">
        <pc:chgData name="Jacob inbonkim" userId="f3a2a96f2aead21a" providerId="LiveId" clId="{FDBACD81-3B60-4F9E-9A4C-6AA7E7B34288}" dt="2020-08-14T10:00:32.283" v="507" actId="1076"/>
        <pc:sldMkLst>
          <pc:docMk/>
          <pc:sldMk cId="885541366" sldId="275"/>
        </pc:sldMkLst>
        <pc:spChg chg="mod">
          <ac:chgData name="Jacob inbonkim" userId="f3a2a96f2aead21a" providerId="LiveId" clId="{FDBACD81-3B60-4F9E-9A4C-6AA7E7B34288}" dt="2020-08-14T10:00:24.159" v="506" actId="1076"/>
          <ac:spMkLst>
            <pc:docMk/>
            <pc:sldMk cId="885541366" sldId="275"/>
            <ac:spMk id="2" creationId="{00000000-0000-0000-0000-000000000000}"/>
          </ac:spMkLst>
        </pc:spChg>
        <pc:spChg chg="mod">
          <ac:chgData name="Jacob inbonkim" userId="f3a2a96f2aead21a" providerId="LiveId" clId="{FDBACD81-3B60-4F9E-9A4C-6AA7E7B34288}" dt="2020-08-14T10:00:24.159" v="506" actId="1076"/>
          <ac:spMkLst>
            <pc:docMk/>
            <pc:sldMk cId="885541366" sldId="275"/>
            <ac:spMk id="3" creationId="{00000000-0000-0000-0000-000000000000}"/>
          </ac:spMkLst>
        </pc:spChg>
        <pc:spChg chg="mod">
          <ac:chgData name="Jacob inbonkim" userId="f3a2a96f2aead21a" providerId="LiveId" clId="{FDBACD81-3B60-4F9E-9A4C-6AA7E7B34288}" dt="2020-08-14T10:00:32.283" v="507" actId="1076"/>
          <ac:spMkLst>
            <pc:docMk/>
            <pc:sldMk cId="885541366" sldId="275"/>
            <ac:spMk id="6" creationId="{00000000-0000-0000-0000-000000000000}"/>
          </ac:spMkLst>
        </pc:spChg>
        <pc:spChg chg="mod">
          <ac:chgData name="Jacob inbonkim" userId="f3a2a96f2aead21a" providerId="LiveId" clId="{FDBACD81-3B60-4F9E-9A4C-6AA7E7B34288}" dt="2020-08-14T10:00:24.159" v="506" actId="1076"/>
          <ac:spMkLst>
            <pc:docMk/>
            <pc:sldMk cId="885541366" sldId="275"/>
            <ac:spMk id="11" creationId="{00000000-0000-0000-0000-000000000000}"/>
          </ac:spMkLst>
        </pc:spChg>
        <pc:spChg chg="mod">
          <ac:chgData name="Jacob inbonkim" userId="f3a2a96f2aead21a" providerId="LiveId" clId="{FDBACD81-3B60-4F9E-9A4C-6AA7E7B34288}" dt="2020-08-14T10:00:24.159" v="506" actId="1076"/>
          <ac:spMkLst>
            <pc:docMk/>
            <pc:sldMk cId="885541366" sldId="275"/>
            <ac:spMk id="12" creationId="{00000000-0000-0000-0000-000000000000}"/>
          </ac:spMkLst>
        </pc:spChg>
        <pc:spChg chg="mod">
          <ac:chgData name="Jacob inbonkim" userId="f3a2a96f2aead21a" providerId="LiveId" clId="{FDBACD81-3B60-4F9E-9A4C-6AA7E7B34288}" dt="2020-08-14T10:00:24.159" v="506" actId="1076"/>
          <ac:spMkLst>
            <pc:docMk/>
            <pc:sldMk cId="885541366" sldId="275"/>
            <ac:spMk id="13" creationId="{00000000-0000-0000-0000-000000000000}"/>
          </ac:spMkLst>
        </pc:spChg>
        <pc:spChg chg="del">
          <ac:chgData name="Jacob inbonkim" userId="f3a2a96f2aead21a" providerId="LiveId" clId="{FDBACD81-3B60-4F9E-9A4C-6AA7E7B34288}" dt="2020-08-14T10:00:15.916" v="504" actId="478"/>
          <ac:spMkLst>
            <pc:docMk/>
            <pc:sldMk cId="885541366" sldId="275"/>
            <ac:spMk id="14" creationId="{00000000-0000-0000-0000-000000000000}"/>
          </ac:spMkLst>
        </pc:spChg>
        <pc:spChg chg="mod">
          <ac:chgData name="Jacob inbonkim" userId="f3a2a96f2aead21a" providerId="LiveId" clId="{FDBACD81-3B60-4F9E-9A4C-6AA7E7B34288}" dt="2020-08-14T10:00:24.159" v="506" actId="1076"/>
          <ac:spMkLst>
            <pc:docMk/>
            <pc:sldMk cId="885541366" sldId="275"/>
            <ac:spMk id="17" creationId="{00000000-0000-0000-0000-000000000000}"/>
          </ac:spMkLst>
        </pc:spChg>
        <pc:spChg chg="mod">
          <ac:chgData name="Jacob inbonkim" userId="f3a2a96f2aead21a" providerId="LiveId" clId="{FDBACD81-3B60-4F9E-9A4C-6AA7E7B34288}" dt="2020-08-14T10:00:24.159" v="506" actId="1076"/>
          <ac:spMkLst>
            <pc:docMk/>
            <pc:sldMk cId="885541366" sldId="275"/>
            <ac:spMk id="18" creationId="{00000000-0000-0000-0000-000000000000}"/>
          </ac:spMkLst>
        </pc:spChg>
        <pc:spChg chg="del">
          <ac:chgData name="Jacob inbonkim" userId="f3a2a96f2aead21a" providerId="LiveId" clId="{FDBACD81-3B60-4F9E-9A4C-6AA7E7B34288}" dt="2020-08-14T10:00:15.916" v="504" actId="478"/>
          <ac:spMkLst>
            <pc:docMk/>
            <pc:sldMk cId="885541366" sldId="275"/>
            <ac:spMk id="19" creationId="{00000000-0000-0000-0000-000000000000}"/>
          </ac:spMkLst>
        </pc:spChg>
        <pc:spChg chg="mod">
          <ac:chgData name="Jacob inbonkim" userId="f3a2a96f2aead21a" providerId="LiveId" clId="{FDBACD81-3B60-4F9E-9A4C-6AA7E7B34288}" dt="2020-08-14T10:00:24.159" v="506" actId="1076"/>
          <ac:spMkLst>
            <pc:docMk/>
            <pc:sldMk cId="885541366" sldId="275"/>
            <ac:spMk id="21" creationId="{00000000-0000-0000-0000-000000000000}"/>
          </ac:spMkLst>
        </pc:spChg>
        <pc:spChg chg="mod">
          <ac:chgData name="Jacob inbonkim" userId="f3a2a96f2aead21a" providerId="LiveId" clId="{FDBACD81-3B60-4F9E-9A4C-6AA7E7B34288}" dt="2020-08-14T10:00:24.159" v="506" actId="1076"/>
          <ac:spMkLst>
            <pc:docMk/>
            <pc:sldMk cId="885541366" sldId="275"/>
            <ac:spMk id="22" creationId="{00000000-0000-0000-0000-000000000000}"/>
          </ac:spMkLst>
        </pc:spChg>
        <pc:spChg chg="mod">
          <ac:chgData name="Jacob inbonkim" userId="f3a2a96f2aead21a" providerId="LiveId" clId="{FDBACD81-3B60-4F9E-9A4C-6AA7E7B34288}" dt="2020-08-14T10:00:24.159" v="506" actId="1076"/>
          <ac:spMkLst>
            <pc:docMk/>
            <pc:sldMk cId="885541366" sldId="275"/>
            <ac:spMk id="23" creationId="{00000000-0000-0000-0000-000000000000}"/>
          </ac:spMkLst>
        </pc:spChg>
        <pc:spChg chg="mod">
          <ac:chgData name="Jacob inbonkim" userId="f3a2a96f2aead21a" providerId="LiveId" clId="{FDBACD81-3B60-4F9E-9A4C-6AA7E7B34288}" dt="2020-08-14T10:00:24.159" v="506" actId="1076"/>
          <ac:spMkLst>
            <pc:docMk/>
            <pc:sldMk cId="885541366" sldId="275"/>
            <ac:spMk id="24" creationId="{00000000-0000-0000-0000-000000000000}"/>
          </ac:spMkLst>
        </pc:spChg>
        <pc:spChg chg="del">
          <ac:chgData name="Jacob inbonkim" userId="f3a2a96f2aead21a" providerId="LiveId" clId="{FDBACD81-3B60-4F9E-9A4C-6AA7E7B34288}" dt="2020-08-14T10:00:19.259" v="505" actId="478"/>
          <ac:spMkLst>
            <pc:docMk/>
            <pc:sldMk cId="885541366" sldId="275"/>
            <ac:spMk id="25" creationId="{00000000-0000-0000-0000-000000000000}"/>
          </ac:spMkLst>
        </pc:spChg>
        <pc:spChg chg="mod">
          <ac:chgData name="Jacob inbonkim" userId="f3a2a96f2aead21a" providerId="LiveId" clId="{FDBACD81-3B60-4F9E-9A4C-6AA7E7B34288}" dt="2020-08-14T10:00:24.159" v="506" actId="1076"/>
          <ac:spMkLst>
            <pc:docMk/>
            <pc:sldMk cId="885541366" sldId="275"/>
            <ac:spMk id="26" creationId="{00000000-0000-0000-0000-000000000000}"/>
          </ac:spMkLst>
        </pc:spChg>
        <pc:spChg chg="mod">
          <ac:chgData name="Jacob inbonkim" userId="f3a2a96f2aead21a" providerId="LiveId" clId="{FDBACD81-3B60-4F9E-9A4C-6AA7E7B34288}" dt="2020-08-14T10:00:24.159" v="506" actId="1076"/>
          <ac:spMkLst>
            <pc:docMk/>
            <pc:sldMk cId="885541366" sldId="275"/>
            <ac:spMk id="27" creationId="{00000000-0000-0000-0000-000000000000}"/>
          </ac:spMkLst>
        </pc:spChg>
        <pc:spChg chg="mod">
          <ac:chgData name="Jacob inbonkim" userId="f3a2a96f2aead21a" providerId="LiveId" clId="{FDBACD81-3B60-4F9E-9A4C-6AA7E7B34288}" dt="2020-08-14T10:00:24.159" v="506" actId="1076"/>
          <ac:spMkLst>
            <pc:docMk/>
            <pc:sldMk cId="885541366" sldId="275"/>
            <ac:spMk id="28" creationId="{00000000-0000-0000-0000-000000000000}"/>
          </ac:spMkLst>
        </pc:spChg>
        <pc:spChg chg="mod">
          <ac:chgData name="Jacob inbonkim" userId="f3a2a96f2aead21a" providerId="LiveId" clId="{FDBACD81-3B60-4F9E-9A4C-6AA7E7B34288}" dt="2020-08-14T10:00:24.159" v="506" actId="1076"/>
          <ac:spMkLst>
            <pc:docMk/>
            <pc:sldMk cId="885541366" sldId="275"/>
            <ac:spMk id="29" creationId="{00000000-0000-0000-0000-000000000000}"/>
          </ac:spMkLst>
        </pc:spChg>
        <pc:spChg chg="del">
          <ac:chgData name="Jacob inbonkim" userId="f3a2a96f2aead21a" providerId="LiveId" clId="{FDBACD81-3B60-4F9E-9A4C-6AA7E7B34288}" dt="2020-08-14T10:00:15.916" v="504" actId="478"/>
          <ac:spMkLst>
            <pc:docMk/>
            <pc:sldMk cId="885541366" sldId="275"/>
            <ac:spMk id="30" creationId="{00000000-0000-0000-0000-000000000000}"/>
          </ac:spMkLst>
        </pc:spChg>
      </pc:sldChg>
      <pc:sldChg chg="addSp modSp mod ord">
        <pc:chgData name="Jacob inbonkim" userId="f3a2a96f2aead21a" providerId="LiveId" clId="{FDBACD81-3B60-4F9E-9A4C-6AA7E7B34288}" dt="2020-08-14T10:07:28.768" v="1156"/>
        <pc:sldMkLst>
          <pc:docMk/>
          <pc:sldMk cId="2229705787" sldId="281"/>
        </pc:sldMkLst>
        <pc:spChg chg="add mod">
          <ac:chgData name="Jacob inbonkim" userId="f3a2a96f2aead21a" providerId="LiveId" clId="{FDBACD81-3B60-4F9E-9A4C-6AA7E7B34288}" dt="2020-08-14T10:07:28.768" v="1156"/>
          <ac:spMkLst>
            <pc:docMk/>
            <pc:sldMk cId="2229705787" sldId="281"/>
            <ac:spMk id="2" creationId="{C2352BD3-09F2-4611-9547-272F90B7E3BD}"/>
          </ac:spMkLst>
        </pc:spChg>
      </pc:sldChg>
      <pc:sldChg chg="addSp delSp modSp mod ord">
        <pc:chgData name="Jacob inbonkim" userId="f3a2a96f2aead21a" providerId="LiveId" clId="{FDBACD81-3B60-4F9E-9A4C-6AA7E7B34288}" dt="2020-08-14T10:09:06.836" v="1317" actId="6549"/>
        <pc:sldMkLst>
          <pc:docMk/>
          <pc:sldMk cId="2110763996" sldId="283"/>
        </pc:sldMkLst>
        <pc:spChg chg="add del mod">
          <ac:chgData name="Jacob inbonkim" userId="f3a2a96f2aead21a" providerId="LiveId" clId="{FDBACD81-3B60-4F9E-9A4C-6AA7E7B34288}" dt="2020-08-14T10:08:55.418" v="1298" actId="478"/>
          <ac:spMkLst>
            <pc:docMk/>
            <pc:sldMk cId="2110763996" sldId="283"/>
            <ac:spMk id="2" creationId="{141C51B0-504A-4C8B-8F25-98FC91AA7CC2}"/>
          </ac:spMkLst>
        </pc:spChg>
        <pc:spChg chg="add mod">
          <ac:chgData name="Jacob inbonkim" userId="f3a2a96f2aead21a" providerId="LiveId" clId="{FDBACD81-3B60-4F9E-9A4C-6AA7E7B34288}" dt="2020-08-14T10:09:06.836" v="1317" actId="6549"/>
          <ac:spMkLst>
            <pc:docMk/>
            <pc:sldMk cId="2110763996" sldId="283"/>
            <ac:spMk id="22" creationId="{764A3E0A-5A7D-4814-935F-BE6BE9FF9EA0}"/>
          </ac:spMkLst>
        </pc:spChg>
      </pc:sldChg>
      <pc:sldChg chg="addSp modSp mod">
        <pc:chgData name="Jacob inbonkim" userId="f3a2a96f2aead21a" providerId="LiveId" clId="{FDBACD81-3B60-4F9E-9A4C-6AA7E7B34288}" dt="2020-08-14T10:01:21.283" v="671"/>
        <pc:sldMkLst>
          <pc:docMk/>
          <pc:sldMk cId="187425948" sldId="284"/>
        </pc:sldMkLst>
        <pc:spChg chg="add mod">
          <ac:chgData name="Jacob inbonkim" userId="f3a2a96f2aead21a" providerId="LiveId" clId="{FDBACD81-3B60-4F9E-9A4C-6AA7E7B34288}" dt="2020-08-14T10:01:21.283" v="671"/>
          <ac:spMkLst>
            <pc:docMk/>
            <pc:sldMk cId="187425948" sldId="284"/>
            <ac:spMk id="4" creationId="{8F484F73-282E-479D-8D5E-5BB99C8553FB}"/>
          </ac:spMkLst>
        </pc:spChg>
        <pc:spChg chg="mod">
          <ac:chgData name="Jacob inbonkim" userId="f3a2a96f2aead21a" providerId="LiveId" clId="{FDBACD81-3B60-4F9E-9A4C-6AA7E7B34288}" dt="2020-08-14T10:00:39.995" v="508" actId="207"/>
          <ac:spMkLst>
            <pc:docMk/>
            <pc:sldMk cId="187425948" sldId="284"/>
            <ac:spMk id="24" creationId="{00000000-0000-0000-0000-000000000000}"/>
          </ac:spMkLst>
        </pc:spChg>
        <pc:grpChg chg="mod">
          <ac:chgData name="Jacob inbonkim" userId="f3a2a96f2aead21a" providerId="LiveId" clId="{FDBACD81-3B60-4F9E-9A4C-6AA7E7B34288}" dt="2020-08-14T09:33:05.636" v="486" actId="1076"/>
          <ac:grpSpMkLst>
            <pc:docMk/>
            <pc:sldMk cId="187425948" sldId="284"/>
            <ac:grpSpMk id="15" creationId="{00000000-0000-0000-0000-000000000000}"/>
          </ac:grpSpMkLst>
        </pc:grpChg>
      </pc:sldChg>
      <pc:sldChg chg="modSp mod">
        <pc:chgData name="Jacob inbonkim" userId="f3a2a96f2aead21a" providerId="LiveId" clId="{FDBACD81-3B60-4F9E-9A4C-6AA7E7B34288}" dt="2020-08-14T09:31:23.067" v="484" actId="113"/>
        <pc:sldMkLst>
          <pc:docMk/>
          <pc:sldMk cId="375609030" sldId="285"/>
        </pc:sldMkLst>
        <pc:spChg chg="mod">
          <ac:chgData name="Jacob inbonkim" userId="f3a2a96f2aead21a" providerId="LiveId" clId="{FDBACD81-3B60-4F9E-9A4C-6AA7E7B34288}" dt="2020-08-14T09:31:23.067" v="484" actId="113"/>
          <ac:spMkLst>
            <pc:docMk/>
            <pc:sldMk cId="375609030" sldId="285"/>
            <ac:spMk id="19" creationId="{00000000-0000-0000-0000-000000000000}"/>
          </ac:spMkLst>
        </pc:spChg>
      </pc:sldChg>
      <pc:sldChg chg="add del">
        <pc:chgData name="Jacob inbonkim" userId="f3a2a96f2aead21a" providerId="LiveId" clId="{FDBACD81-3B60-4F9E-9A4C-6AA7E7B34288}" dt="2020-08-14T10:03:56.447" v="752" actId="47"/>
        <pc:sldMkLst>
          <pc:docMk/>
          <pc:sldMk cId="1898730065" sldId="286"/>
        </pc:sldMkLst>
      </pc:sldChg>
      <pc:sldChg chg="delSp add del mod">
        <pc:chgData name="Jacob inbonkim" userId="f3a2a96f2aead21a" providerId="LiveId" clId="{FDBACD81-3B60-4F9E-9A4C-6AA7E7B34288}" dt="2020-08-13T09:07:36.970" v="373" actId="47"/>
        <pc:sldMkLst>
          <pc:docMk/>
          <pc:sldMk cId="2139425677" sldId="287"/>
        </pc:sldMkLst>
        <pc:picChg chg="del">
          <ac:chgData name="Jacob inbonkim" userId="f3a2a96f2aead21a" providerId="LiveId" clId="{FDBACD81-3B60-4F9E-9A4C-6AA7E7B34288}" dt="2020-08-13T09:07:24.207" v="370" actId="478"/>
          <ac:picMkLst>
            <pc:docMk/>
            <pc:sldMk cId="2139425677" sldId="287"/>
            <ac:picMk id="3" creationId="{C54237EA-9CD1-4986-ADA2-7DF445811807}"/>
          </ac:picMkLst>
        </pc:picChg>
        <pc:picChg chg="del">
          <ac:chgData name="Jacob inbonkim" userId="f3a2a96f2aead21a" providerId="LiveId" clId="{FDBACD81-3B60-4F9E-9A4C-6AA7E7B34288}" dt="2020-08-13T09:07:25.316" v="371" actId="478"/>
          <ac:picMkLst>
            <pc:docMk/>
            <pc:sldMk cId="2139425677" sldId="287"/>
            <ac:picMk id="4" creationId="{82AA7B86-E1C3-4CD6-8F76-521D789DE728}"/>
          </ac:picMkLst>
        </pc:picChg>
        <pc:picChg chg="del">
          <ac:chgData name="Jacob inbonkim" userId="f3a2a96f2aead21a" providerId="LiveId" clId="{FDBACD81-3B60-4F9E-9A4C-6AA7E7B34288}" dt="2020-08-13T09:07:26.066" v="372" actId="478"/>
          <ac:picMkLst>
            <pc:docMk/>
            <pc:sldMk cId="2139425677" sldId="287"/>
            <ac:picMk id="5" creationId="{4941D733-432B-4CEF-830B-BD953EF75AB6}"/>
          </ac:picMkLst>
        </pc:picChg>
        <pc:picChg chg="del">
          <ac:chgData name="Jacob inbonkim" userId="f3a2a96f2aead21a" providerId="LiveId" clId="{FDBACD81-3B60-4F9E-9A4C-6AA7E7B34288}" dt="2020-08-13T09:07:20.985" v="368" actId="478"/>
          <ac:picMkLst>
            <pc:docMk/>
            <pc:sldMk cId="2139425677" sldId="287"/>
            <ac:picMk id="6" creationId="{D8C52012-6631-4982-82B7-C6A0272E17A8}"/>
          </ac:picMkLst>
        </pc:picChg>
        <pc:picChg chg="del">
          <ac:chgData name="Jacob inbonkim" userId="f3a2a96f2aead21a" providerId="LiveId" clId="{FDBACD81-3B60-4F9E-9A4C-6AA7E7B34288}" dt="2020-08-13T09:07:21.942" v="369" actId="478"/>
          <ac:picMkLst>
            <pc:docMk/>
            <pc:sldMk cId="2139425677" sldId="287"/>
            <ac:picMk id="7" creationId="{F1645F23-6028-4A2A-9E7F-3A8DEFA8C194}"/>
          </ac:picMkLst>
        </pc:picChg>
      </pc:sldChg>
      <pc:sldChg chg="addSp modSp add mod ord">
        <pc:chgData name="Jacob inbonkim" userId="f3a2a96f2aead21a" providerId="LiveId" clId="{FDBACD81-3B60-4F9E-9A4C-6AA7E7B34288}" dt="2020-08-14T10:05:50.428" v="1012" actId="1076"/>
        <pc:sldMkLst>
          <pc:docMk/>
          <pc:sldMk cId="2374304209" sldId="339"/>
        </pc:sldMkLst>
        <pc:spChg chg="add mod">
          <ac:chgData name="Jacob inbonkim" userId="f3a2a96f2aead21a" providerId="LiveId" clId="{FDBACD81-3B60-4F9E-9A4C-6AA7E7B34288}" dt="2020-08-14T10:05:45.302" v="1011" actId="1076"/>
          <ac:spMkLst>
            <pc:docMk/>
            <pc:sldMk cId="2374304209" sldId="339"/>
            <ac:spMk id="6" creationId="{C6EC0FFC-0F04-4033-A8DD-078DBBB63BF4}"/>
          </ac:spMkLst>
        </pc:spChg>
        <pc:spChg chg="mod">
          <ac:chgData name="Jacob inbonkim" userId="f3a2a96f2aead21a" providerId="LiveId" clId="{FDBACD81-3B60-4F9E-9A4C-6AA7E7B34288}" dt="2020-08-14T10:05:50.428" v="1012" actId="1076"/>
          <ac:spMkLst>
            <pc:docMk/>
            <pc:sldMk cId="2374304209" sldId="339"/>
            <ac:spMk id="11" creationId="{E983AF76-C91D-4E29-B8E8-A579B649B6FD}"/>
          </ac:spMkLst>
        </pc:spChg>
        <pc:spChg chg="mod">
          <ac:chgData name="Jacob inbonkim" userId="f3a2a96f2aead21a" providerId="LiveId" clId="{FDBACD81-3B60-4F9E-9A4C-6AA7E7B34288}" dt="2020-08-14T10:05:50.428" v="1012" actId="1076"/>
          <ac:spMkLst>
            <pc:docMk/>
            <pc:sldMk cId="2374304209" sldId="339"/>
            <ac:spMk id="13" creationId="{6A9D7D3F-35E0-4F72-A963-9A67344DC80C}"/>
          </ac:spMkLst>
        </pc:spChg>
        <pc:graphicFrameChg chg="mod">
          <ac:chgData name="Jacob inbonkim" userId="f3a2a96f2aead21a" providerId="LiveId" clId="{FDBACD81-3B60-4F9E-9A4C-6AA7E7B34288}" dt="2020-08-14T10:05:50.428" v="1012" actId="1076"/>
          <ac:graphicFrameMkLst>
            <pc:docMk/>
            <pc:sldMk cId="2374304209" sldId="339"/>
            <ac:graphicFrameMk id="9" creationId="{1D5EC5EC-A78D-4BC6-8635-3078501AC6BB}"/>
          </ac:graphicFrameMkLst>
        </pc:graphicFrameChg>
      </pc:sldChg>
      <pc:sldChg chg="add">
        <pc:chgData name="Jacob inbonkim" userId="f3a2a96f2aead21a" providerId="LiveId" clId="{FDBACD81-3B60-4F9E-9A4C-6AA7E7B34288}" dt="2020-08-14T10:03:03.976" v="749"/>
        <pc:sldMkLst>
          <pc:docMk/>
          <pc:sldMk cId="4029259710" sldId="34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7AC3F-D081-4D60-8182-FB8EFE6E32EA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D920B-8F56-4F9B-A888-F6E4B76B1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858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D920B-8F56-4F9B-A888-F6E4B76B1DA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603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CF43-6EEE-43E2-BE8C-B6011C3E9B1E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A246-245E-4083-ADA9-A6732475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CF43-6EEE-43E2-BE8C-B6011C3E9B1E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A246-245E-4083-ADA9-A6732475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85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CF43-6EEE-43E2-BE8C-B6011C3E9B1E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A246-245E-4083-ADA9-A6732475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47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CF43-6EEE-43E2-BE8C-B6011C3E9B1E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A246-245E-4083-ADA9-A6732475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71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CF43-6EEE-43E2-BE8C-B6011C3E9B1E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A246-245E-4083-ADA9-A6732475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59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CF43-6EEE-43E2-BE8C-B6011C3E9B1E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A246-245E-4083-ADA9-A6732475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20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CF43-6EEE-43E2-BE8C-B6011C3E9B1E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A246-245E-4083-ADA9-A6732475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03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CF43-6EEE-43E2-BE8C-B6011C3E9B1E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A246-245E-4083-ADA9-A6732475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63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CF43-6EEE-43E2-BE8C-B6011C3E9B1E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A246-245E-4083-ADA9-A6732475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16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CF43-6EEE-43E2-BE8C-B6011C3E9B1E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A246-245E-4083-ADA9-A6732475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56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CF43-6EEE-43E2-BE8C-B6011C3E9B1E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A246-245E-4083-ADA9-A6732475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46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DCF43-6EEE-43E2-BE8C-B6011C3E9B1E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3A246-245E-4083-ADA9-A6732475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24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nestalking.com/11talk/home.html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7.jpe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20.png"/><Relationship Id="rId5" Type="http://schemas.openxmlformats.org/officeDocument/2006/relationships/image" Target="../media/image11.jpe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0.png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1D5EC5EC-A78D-4BC6-8635-3078501AC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526584"/>
              </p:ext>
            </p:extLst>
          </p:nvPr>
        </p:nvGraphicFramePr>
        <p:xfrm>
          <a:off x="311757" y="3382735"/>
          <a:ext cx="8223887" cy="1511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947">
                  <a:extLst>
                    <a:ext uri="{9D8B030D-6E8A-4147-A177-3AD203B41FA5}">
                      <a16:colId xmlns:a16="http://schemas.microsoft.com/office/drawing/2014/main" xmlns="" val="2670491004"/>
                    </a:ext>
                  </a:extLst>
                </a:gridCol>
                <a:gridCol w="1145990">
                  <a:extLst>
                    <a:ext uri="{9D8B030D-6E8A-4147-A177-3AD203B41FA5}">
                      <a16:colId xmlns:a16="http://schemas.microsoft.com/office/drawing/2014/main" xmlns="" val="3613609431"/>
                    </a:ext>
                  </a:extLst>
                </a:gridCol>
                <a:gridCol w="1145990">
                  <a:extLst>
                    <a:ext uri="{9D8B030D-6E8A-4147-A177-3AD203B41FA5}">
                      <a16:colId xmlns:a16="http://schemas.microsoft.com/office/drawing/2014/main" xmlns="" val="1978775798"/>
                    </a:ext>
                  </a:extLst>
                </a:gridCol>
                <a:gridCol w="1145990">
                  <a:extLst>
                    <a:ext uri="{9D8B030D-6E8A-4147-A177-3AD203B41FA5}">
                      <a16:colId xmlns:a16="http://schemas.microsoft.com/office/drawing/2014/main" xmlns="" val="2951211028"/>
                    </a:ext>
                  </a:extLst>
                </a:gridCol>
                <a:gridCol w="1145990">
                  <a:extLst>
                    <a:ext uri="{9D8B030D-6E8A-4147-A177-3AD203B41FA5}">
                      <a16:colId xmlns:a16="http://schemas.microsoft.com/office/drawing/2014/main" xmlns="" val="2527519494"/>
                    </a:ext>
                  </a:extLst>
                </a:gridCol>
                <a:gridCol w="1145990">
                  <a:extLst>
                    <a:ext uri="{9D8B030D-6E8A-4147-A177-3AD203B41FA5}">
                      <a16:colId xmlns:a16="http://schemas.microsoft.com/office/drawing/2014/main" xmlns="" val="2465508427"/>
                    </a:ext>
                  </a:extLst>
                </a:gridCol>
                <a:gridCol w="1145990">
                  <a:extLst>
                    <a:ext uri="{9D8B030D-6E8A-4147-A177-3AD203B41FA5}">
                      <a16:colId xmlns:a16="http://schemas.microsoft.com/office/drawing/2014/main" xmlns="" val="3369934974"/>
                    </a:ext>
                  </a:extLst>
                </a:gridCol>
              </a:tblGrid>
              <a:tr h="3461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선생님에게 학생맞춤 교수법을 코칭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급한 약속도 수업에 지장없이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열공장학제도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실시간 카톡 알림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CEFR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레벨테스트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무료교재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편리한 시스템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71248"/>
                  </a:ext>
                </a:extLst>
              </a:tr>
              <a:tr h="1148715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Head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티처는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주기적 수업 모니터링을 통해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학생별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맞춤 교수법과 교재를 추천합니다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수업방식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천천히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엄격하게 등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쉽게 요청하고 수정할 수 있습니다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 이전까지 쉽게 수업 변경가능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주중에 바쁘면 토요일에 수업 하세요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고정수업도 자율수업처럼 변경가능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14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28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 연속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Homework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장학금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28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 연속출석 장학금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장학금 도전 클럽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이벤트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카톡 알림으로 수업준비와 시작을 놓치지 않게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카톡 알림에서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바로수업시작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 변경 가능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선생님 피드백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숙제첨삭 후 바로 알림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CEFR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기준의 엄격한 레벨테스트 시스템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정기레벨테스트로 실력측정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 무료제공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10,000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이상의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TOPIC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교재 제공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직접제작한 무료 교재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화상영어 수업에 최적화된 웹 솔루션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안정성과 신뢰성이 높은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11talk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화상강의 솔루션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279551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983AF76-C91D-4E29-B8E8-A579B649B6FD}"/>
              </a:ext>
            </a:extLst>
          </p:cNvPr>
          <p:cNvSpPr txBox="1"/>
          <p:nvPr/>
        </p:nvSpPr>
        <p:spPr>
          <a:xfrm>
            <a:off x="412423" y="2283728"/>
            <a:ext cx="7464839" cy="830997"/>
          </a:xfrm>
          <a:prstGeom prst="rect">
            <a:avLst/>
          </a:prstGeom>
          <a:solidFill>
            <a:srgbClr val="FFEE4F"/>
          </a:solidFill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김팀장이 선정한 포인트에 </a:t>
            </a:r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ko-KR" altLang="en-US" sz="2400" dirty="0">
                <a:solidFill>
                  <a:srgbClr val="FF0000"/>
                </a:solidFill>
              </a:rPr>
              <a:t>아래 내용을 추가 또는 수정 해줘라</a:t>
            </a:r>
            <a:r>
              <a:rPr lang="en-US" altLang="ko-KR" sz="2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A9D7D3F-35E0-4F72-A963-9A67344DC80C}"/>
              </a:ext>
            </a:extLst>
          </p:cNvPr>
          <p:cNvSpPr txBox="1"/>
          <p:nvPr/>
        </p:nvSpPr>
        <p:spPr>
          <a:xfrm>
            <a:off x="311756" y="5036578"/>
            <a:ext cx="4572000" cy="4560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788" dirty="0"/>
              <a:t>장학클럽</a:t>
            </a:r>
            <a:r>
              <a:rPr lang="en-US" altLang="ko-KR" sz="788" dirty="0"/>
              <a:t>(</a:t>
            </a:r>
            <a:r>
              <a:rPr lang="ko-KR" altLang="en-US" sz="788" dirty="0"/>
              <a:t>가입하고 </a:t>
            </a:r>
            <a:r>
              <a:rPr lang="en-US" altLang="ko-KR" sz="788" dirty="0"/>
              <a:t>5</a:t>
            </a:r>
            <a:r>
              <a:rPr lang="ko-KR" altLang="en-US" sz="788" dirty="0"/>
              <a:t>일 연속 </a:t>
            </a:r>
            <a:r>
              <a:rPr lang="ko-KR" altLang="en-US" sz="788" dirty="0" err="1"/>
              <a:t>라이팅</a:t>
            </a:r>
            <a:r>
              <a:rPr lang="en-US" altLang="ko-KR" sz="788" dirty="0"/>
              <a:t>, 10</a:t>
            </a:r>
            <a:r>
              <a:rPr lang="ko-KR" altLang="en-US" sz="788" dirty="0" err="1"/>
              <a:t>일연속</a:t>
            </a:r>
            <a:r>
              <a:rPr lang="ko-KR" altLang="en-US" sz="788" dirty="0"/>
              <a:t> 레코딩</a:t>
            </a:r>
            <a:r>
              <a:rPr lang="en-US" altLang="ko-KR" sz="788" dirty="0"/>
              <a:t>, </a:t>
            </a:r>
            <a:r>
              <a:rPr lang="ko-KR" altLang="en-US" sz="788" dirty="0"/>
              <a:t>연속출석 등으로 장학금 도전</a:t>
            </a:r>
            <a:r>
              <a:rPr lang="en-US" altLang="ko-KR" sz="788" dirty="0"/>
              <a:t>)</a:t>
            </a:r>
          </a:p>
          <a:p>
            <a:r>
              <a:rPr lang="en-US" altLang="ko-KR" sz="788" dirty="0"/>
              <a:t>  </a:t>
            </a:r>
            <a:r>
              <a:rPr lang="ko-KR" altLang="en-US" sz="788" dirty="0"/>
              <a:t>매일 영어</a:t>
            </a:r>
            <a:r>
              <a:rPr lang="en-US" altLang="ko-KR" sz="788" dirty="0"/>
              <a:t>Writing</a:t>
            </a:r>
            <a:r>
              <a:rPr lang="ko-KR" altLang="en-US" sz="788" dirty="0"/>
              <a:t>으로 실력 쾌속 업그레이드</a:t>
            </a:r>
            <a:endParaRPr lang="en-US" altLang="ko-KR" sz="788" dirty="0"/>
          </a:p>
          <a:p>
            <a:r>
              <a:rPr lang="en-US" altLang="ko-KR" sz="788" dirty="0"/>
              <a:t>     </a:t>
            </a:r>
            <a:r>
              <a:rPr lang="ko-KR" altLang="en-US" sz="788" dirty="0"/>
              <a:t>또 </a:t>
            </a:r>
            <a:r>
              <a:rPr lang="ko-KR" altLang="en-US" sz="788" dirty="0" err="1"/>
              <a:t>한명</a:t>
            </a:r>
            <a:r>
              <a:rPr lang="ko-KR" altLang="en-US" sz="788" dirty="0"/>
              <a:t> 전담선생님 </a:t>
            </a:r>
            <a:r>
              <a:rPr lang="en-US" altLang="ko-KR" sz="788" dirty="0"/>
              <a:t>Writing </a:t>
            </a:r>
            <a:r>
              <a:rPr lang="ko-KR" altLang="en-US" sz="788" dirty="0"/>
              <a:t>전담</a:t>
            </a:r>
            <a:endParaRPr lang="en-US" altLang="ko-KR" sz="788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EC0FFC-0F04-4033-A8DD-078DBBB63BF4}"/>
              </a:ext>
            </a:extLst>
          </p:cNvPr>
          <p:cNvSpPr txBox="1"/>
          <p:nvPr/>
        </p:nvSpPr>
        <p:spPr>
          <a:xfrm>
            <a:off x="490755" y="3548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https://pinestalking.com/11talk/home.html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4304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3960315" y="632823"/>
            <a:ext cx="1016924" cy="564327"/>
          </a:xfrm>
          <a:prstGeom prst="rect">
            <a:avLst/>
          </a:prstGeom>
          <a:noFill/>
          <a:ln w="38100">
            <a:solidFill>
              <a:srgbClr val="4C4E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1350" dirty="0">
                <a:solidFill>
                  <a:srgbClr val="4C4E99"/>
                </a:solidFill>
              </a:rPr>
              <a:t>  </a:t>
            </a:r>
            <a:endParaRPr lang="ko-KR" altLang="en-US" sz="1350" dirty="0">
              <a:solidFill>
                <a:srgbClr val="4C4E99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207090" y="784092"/>
            <a:ext cx="1165692" cy="3326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i="1" dirty="0">
                <a:solidFill>
                  <a:srgbClr val="4C4E99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POINT</a:t>
            </a:r>
            <a:endParaRPr lang="ko-KR" altLang="en-US" sz="1350" i="1" dirty="0">
              <a:solidFill>
                <a:srgbClr val="4C4E99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 flipH="1">
            <a:off x="4151320" y="570223"/>
            <a:ext cx="104738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50" b="1" i="1" dirty="0">
                <a:solidFill>
                  <a:srgbClr val="4C4E99"/>
                </a:solidFill>
              </a:rPr>
              <a:t>06</a:t>
            </a:r>
            <a:endParaRPr lang="ko-KR" altLang="en-US" sz="3750" b="1" i="1" dirty="0">
              <a:solidFill>
                <a:srgbClr val="4C4E99"/>
              </a:solidFill>
            </a:endParaRPr>
          </a:p>
        </p:txBody>
      </p:sp>
      <p:sp>
        <p:nvSpPr>
          <p:cNvPr id="8" name="object 27"/>
          <p:cNvSpPr txBox="1"/>
          <p:nvPr/>
        </p:nvSpPr>
        <p:spPr>
          <a:xfrm>
            <a:off x="360793" y="1390906"/>
            <a:ext cx="839657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ko-KR" altLang="en-US" b="1" spc="-180" dirty="0">
                <a:solidFill>
                  <a:srgbClr val="4C4E99"/>
                </a:solidFill>
                <a:latin typeface="+mn-ea"/>
                <a:cs typeface="Malgun Gothic"/>
              </a:rPr>
              <a:t>원하는 수업 방식을 선택하세요</a:t>
            </a:r>
            <a:r>
              <a:rPr lang="en-US" altLang="ko-KR" b="1" spc="-180" dirty="0">
                <a:solidFill>
                  <a:srgbClr val="4C4E99"/>
                </a:solidFill>
                <a:latin typeface="+mn-ea"/>
                <a:cs typeface="Malgun Gothic"/>
              </a:rPr>
              <a:t>!</a:t>
            </a:r>
            <a:endParaRPr b="1" dirty="0">
              <a:solidFill>
                <a:srgbClr val="4C4E99"/>
              </a:solidFill>
              <a:latin typeface="+mn-ea"/>
              <a:cs typeface="Malgun Gothic"/>
            </a:endParaRPr>
          </a:p>
        </p:txBody>
      </p:sp>
      <p:sp>
        <p:nvSpPr>
          <p:cNvPr id="9" name="object 4"/>
          <p:cNvSpPr/>
          <p:nvPr/>
        </p:nvSpPr>
        <p:spPr>
          <a:xfrm>
            <a:off x="725557" y="2075711"/>
            <a:ext cx="2345635" cy="35995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5"/>
          <p:cNvSpPr/>
          <p:nvPr/>
        </p:nvSpPr>
        <p:spPr>
          <a:xfrm>
            <a:off x="725556" y="2075712"/>
            <a:ext cx="2345635" cy="3599532"/>
          </a:xfrm>
          <a:custGeom>
            <a:avLst/>
            <a:gdLst/>
            <a:ahLst/>
            <a:cxnLst/>
            <a:rect l="l" t="t" r="r" b="b"/>
            <a:pathLst>
              <a:path w="9361805" h="5488940">
                <a:moveTo>
                  <a:pt x="0" y="5488660"/>
                </a:moveTo>
                <a:lnTo>
                  <a:pt x="9361551" y="5488660"/>
                </a:lnTo>
                <a:lnTo>
                  <a:pt x="9361551" y="0"/>
                </a:lnTo>
                <a:lnTo>
                  <a:pt x="0" y="0"/>
                </a:lnTo>
                <a:lnTo>
                  <a:pt x="0" y="5488660"/>
                </a:lnTo>
                <a:close/>
              </a:path>
            </a:pathLst>
          </a:custGeom>
          <a:solidFill>
            <a:schemeClr val="tx2">
              <a:lumMod val="75000"/>
              <a:alpha val="749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4"/>
          <p:cNvSpPr/>
          <p:nvPr/>
        </p:nvSpPr>
        <p:spPr>
          <a:xfrm>
            <a:off x="3295959" y="2075711"/>
            <a:ext cx="2345636" cy="35995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5"/>
          <p:cNvSpPr/>
          <p:nvPr/>
        </p:nvSpPr>
        <p:spPr>
          <a:xfrm>
            <a:off x="3295958" y="2075712"/>
            <a:ext cx="2345635" cy="3599532"/>
          </a:xfrm>
          <a:custGeom>
            <a:avLst/>
            <a:gdLst/>
            <a:ahLst/>
            <a:cxnLst/>
            <a:rect l="l" t="t" r="r" b="b"/>
            <a:pathLst>
              <a:path w="9361805" h="5488940">
                <a:moveTo>
                  <a:pt x="0" y="5488660"/>
                </a:moveTo>
                <a:lnTo>
                  <a:pt x="9361551" y="5488660"/>
                </a:lnTo>
                <a:lnTo>
                  <a:pt x="9361551" y="0"/>
                </a:lnTo>
                <a:lnTo>
                  <a:pt x="0" y="0"/>
                </a:lnTo>
                <a:lnTo>
                  <a:pt x="0" y="5488660"/>
                </a:lnTo>
                <a:close/>
              </a:path>
            </a:pathLst>
          </a:custGeom>
          <a:solidFill>
            <a:schemeClr val="tx2">
              <a:lumMod val="75000"/>
              <a:alpha val="749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4"/>
          <p:cNvSpPr/>
          <p:nvPr/>
        </p:nvSpPr>
        <p:spPr>
          <a:xfrm>
            <a:off x="5883973" y="2075711"/>
            <a:ext cx="2345635" cy="35995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5"/>
          <p:cNvSpPr/>
          <p:nvPr/>
        </p:nvSpPr>
        <p:spPr>
          <a:xfrm>
            <a:off x="5883973" y="2075712"/>
            <a:ext cx="2345635" cy="3599532"/>
          </a:xfrm>
          <a:custGeom>
            <a:avLst/>
            <a:gdLst/>
            <a:ahLst/>
            <a:cxnLst/>
            <a:rect l="l" t="t" r="r" b="b"/>
            <a:pathLst>
              <a:path w="9361805" h="5488940">
                <a:moveTo>
                  <a:pt x="0" y="5488660"/>
                </a:moveTo>
                <a:lnTo>
                  <a:pt x="9361551" y="5488660"/>
                </a:lnTo>
                <a:lnTo>
                  <a:pt x="9361551" y="0"/>
                </a:lnTo>
                <a:lnTo>
                  <a:pt x="0" y="0"/>
                </a:lnTo>
                <a:lnTo>
                  <a:pt x="0" y="5488660"/>
                </a:lnTo>
                <a:close/>
              </a:path>
            </a:pathLst>
          </a:custGeom>
          <a:solidFill>
            <a:schemeClr val="tx2">
              <a:lumMod val="75000"/>
              <a:alpha val="749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7"/>
          <p:cNvSpPr txBox="1"/>
          <p:nvPr/>
        </p:nvSpPr>
        <p:spPr>
          <a:xfrm>
            <a:off x="-2299914" y="2889925"/>
            <a:ext cx="8396574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ko-KR" altLang="en-US" sz="3000" b="1" spc="-180" dirty="0">
                <a:solidFill>
                  <a:schemeClr val="bg1"/>
                </a:solidFill>
                <a:latin typeface="+mn-ea"/>
                <a:cs typeface="Malgun Gothic"/>
              </a:rPr>
              <a:t>정규 수강</a:t>
            </a:r>
            <a:endParaRPr sz="3000" b="1" dirty="0">
              <a:solidFill>
                <a:schemeClr val="bg1"/>
              </a:solidFill>
              <a:latin typeface="+mn-ea"/>
              <a:cs typeface="Malgun Gothic"/>
            </a:endParaRPr>
          </a:p>
        </p:txBody>
      </p:sp>
      <p:sp>
        <p:nvSpPr>
          <p:cNvPr id="24" name="object 27"/>
          <p:cNvSpPr txBox="1"/>
          <p:nvPr/>
        </p:nvSpPr>
        <p:spPr>
          <a:xfrm>
            <a:off x="270488" y="2921054"/>
            <a:ext cx="8396574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ko-KR" altLang="en-US" sz="3000" b="1" spc="-180" dirty="0">
                <a:solidFill>
                  <a:schemeClr val="bg1"/>
                </a:solidFill>
                <a:latin typeface="+mn-ea"/>
                <a:cs typeface="Malgun Gothic"/>
              </a:rPr>
              <a:t>자유 수강</a:t>
            </a:r>
            <a:endParaRPr sz="3000" b="1" dirty="0">
              <a:solidFill>
                <a:schemeClr val="bg1"/>
              </a:solidFill>
              <a:latin typeface="+mn-ea"/>
              <a:cs typeface="Malgun Gothic"/>
            </a:endParaRPr>
          </a:p>
        </p:txBody>
      </p:sp>
      <p:sp>
        <p:nvSpPr>
          <p:cNvPr id="25" name="object 27"/>
          <p:cNvSpPr txBox="1"/>
          <p:nvPr/>
        </p:nvSpPr>
        <p:spPr>
          <a:xfrm>
            <a:off x="2858503" y="2921054"/>
            <a:ext cx="8396574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ko-KR" altLang="en-US" sz="3000" b="1" spc="-180" dirty="0">
                <a:solidFill>
                  <a:schemeClr val="bg1"/>
                </a:solidFill>
                <a:latin typeface="+mn-ea"/>
                <a:cs typeface="Malgun Gothic"/>
              </a:rPr>
              <a:t>무제한 수강</a:t>
            </a:r>
            <a:endParaRPr sz="3000" b="1" dirty="0">
              <a:solidFill>
                <a:schemeClr val="bg1"/>
              </a:solidFill>
              <a:latin typeface="+mn-ea"/>
              <a:cs typeface="Malgun Gothic"/>
            </a:endParaRPr>
          </a:p>
        </p:txBody>
      </p:sp>
      <p:sp>
        <p:nvSpPr>
          <p:cNvPr id="6" name="순서도: 수행의 시작/종료 5"/>
          <p:cNvSpPr/>
          <p:nvPr/>
        </p:nvSpPr>
        <p:spPr>
          <a:xfrm>
            <a:off x="1059520" y="4821777"/>
            <a:ext cx="1822827" cy="516835"/>
          </a:xfrm>
          <a:prstGeom prst="flowChartTerminator">
            <a:avLst/>
          </a:prstGeom>
          <a:noFill/>
          <a:ln w="31750">
            <a:solidFill>
              <a:srgbClr val="FFE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FFEE4F"/>
                </a:solidFill>
              </a:rPr>
              <a:t>정규 수강 신청 </a:t>
            </a:r>
            <a:r>
              <a:rPr lang="en-US" altLang="ko-KR" sz="1500" dirty="0">
                <a:solidFill>
                  <a:srgbClr val="FFEE4F"/>
                </a:solidFill>
              </a:rPr>
              <a:t>&gt;</a:t>
            </a:r>
            <a:endParaRPr lang="ko-KR" altLang="en-US" sz="1500" dirty="0">
              <a:solidFill>
                <a:srgbClr val="FFEE4F"/>
              </a:solidFill>
            </a:endParaRPr>
          </a:p>
        </p:txBody>
      </p:sp>
      <p:sp>
        <p:nvSpPr>
          <p:cNvPr id="28" name="순서도: 수행의 시작/종료 27"/>
          <p:cNvSpPr/>
          <p:nvPr/>
        </p:nvSpPr>
        <p:spPr>
          <a:xfrm>
            <a:off x="3647537" y="4821777"/>
            <a:ext cx="1798982" cy="516835"/>
          </a:xfrm>
          <a:prstGeom prst="flowChartTerminator">
            <a:avLst/>
          </a:prstGeom>
          <a:noFill/>
          <a:ln w="31750">
            <a:solidFill>
              <a:srgbClr val="FFE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FEE4F"/>
                </a:solidFill>
                <a:latin typeface="+mn-ea"/>
              </a:rPr>
              <a:t>자유 수강 신청 </a:t>
            </a:r>
            <a:r>
              <a:rPr lang="en-US" altLang="ko-KR" sz="1400" dirty="0">
                <a:solidFill>
                  <a:srgbClr val="FFEE4F"/>
                </a:solidFill>
                <a:latin typeface="+mn-ea"/>
              </a:rPr>
              <a:t>&gt;</a:t>
            </a:r>
            <a:endParaRPr lang="ko-KR" altLang="en-US" sz="1400" dirty="0">
              <a:solidFill>
                <a:srgbClr val="FFEE4F"/>
              </a:solidFill>
              <a:latin typeface="+mn-ea"/>
            </a:endParaRPr>
          </a:p>
        </p:txBody>
      </p:sp>
      <p:sp>
        <p:nvSpPr>
          <p:cNvPr id="29" name="순서도: 수행의 시작/종료 28"/>
          <p:cNvSpPr/>
          <p:nvPr/>
        </p:nvSpPr>
        <p:spPr>
          <a:xfrm>
            <a:off x="6254835" y="4821776"/>
            <a:ext cx="1855495" cy="516835"/>
          </a:xfrm>
          <a:prstGeom prst="flowChartTerminator">
            <a:avLst/>
          </a:prstGeom>
          <a:noFill/>
          <a:ln w="31750">
            <a:solidFill>
              <a:srgbClr val="FFE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rgbClr val="FFEE4F"/>
                </a:solidFill>
                <a:latin typeface="+mn-ea"/>
              </a:rPr>
              <a:t>무제한 수강 신청 </a:t>
            </a:r>
            <a:r>
              <a:rPr lang="en-US" altLang="ko-KR" sz="1300" dirty="0">
                <a:solidFill>
                  <a:srgbClr val="FFEE4F"/>
                </a:solidFill>
                <a:latin typeface="+mn-ea"/>
              </a:rPr>
              <a:t>&gt;</a:t>
            </a:r>
            <a:endParaRPr lang="ko-KR" altLang="en-US" sz="1300" dirty="0">
              <a:solidFill>
                <a:srgbClr val="FFEE4F"/>
              </a:solidFill>
              <a:latin typeface="+mn-ea"/>
            </a:endParaRPr>
          </a:p>
        </p:txBody>
      </p:sp>
      <p:sp>
        <p:nvSpPr>
          <p:cNvPr id="30" name="object 27"/>
          <p:cNvSpPr txBox="1"/>
          <p:nvPr/>
        </p:nvSpPr>
        <p:spPr>
          <a:xfrm>
            <a:off x="-2299914" y="3592750"/>
            <a:ext cx="8396574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ko-KR" altLang="en-US" sz="1500" spc="-180" dirty="0">
                <a:solidFill>
                  <a:schemeClr val="bg1"/>
                </a:solidFill>
                <a:latin typeface="+mn-ea"/>
                <a:cs typeface="Malgun Gothic"/>
              </a:rPr>
              <a:t>매일 꾸준하게</a:t>
            </a:r>
            <a:endParaRPr lang="en-US" altLang="ko-KR" sz="1500" spc="-180" dirty="0">
              <a:solidFill>
                <a:schemeClr val="bg1"/>
              </a:solidFill>
              <a:latin typeface="+mn-ea"/>
              <a:cs typeface="Malgun Gothic"/>
            </a:endParaRPr>
          </a:p>
          <a:p>
            <a:pPr marL="12700" algn="ctr">
              <a:lnSpc>
                <a:spcPct val="100000"/>
              </a:lnSpc>
            </a:pPr>
            <a:r>
              <a:rPr lang="ko-KR" altLang="en-US" sz="1500" spc="-180" dirty="0">
                <a:solidFill>
                  <a:schemeClr val="bg1"/>
                </a:solidFill>
                <a:latin typeface="+mn-ea"/>
                <a:cs typeface="Malgun Gothic"/>
              </a:rPr>
              <a:t>고정된 시간에</a:t>
            </a:r>
            <a:endParaRPr lang="en-US" altLang="ko-KR" sz="1500" spc="-180" dirty="0">
              <a:solidFill>
                <a:schemeClr val="bg1"/>
              </a:solidFill>
              <a:latin typeface="+mn-ea"/>
              <a:cs typeface="Malgun Gothic"/>
            </a:endParaRPr>
          </a:p>
          <a:p>
            <a:pPr marL="12700" algn="ctr">
              <a:lnSpc>
                <a:spcPct val="100000"/>
              </a:lnSpc>
            </a:pPr>
            <a:r>
              <a:rPr lang="ko-KR" altLang="en-US" sz="1500" spc="-180" dirty="0">
                <a:solidFill>
                  <a:schemeClr val="bg1"/>
                </a:solidFill>
                <a:latin typeface="+mn-ea"/>
                <a:cs typeface="Malgun Gothic"/>
              </a:rPr>
              <a:t>담임 선생님과의 </a:t>
            </a:r>
            <a:endParaRPr lang="en-US" altLang="ko-KR" sz="1500" spc="-180" dirty="0">
              <a:solidFill>
                <a:schemeClr val="bg1"/>
              </a:solidFill>
              <a:latin typeface="+mn-ea"/>
              <a:cs typeface="Malgun Gothic"/>
            </a:endParaRPr>
          </a:p>
          <a:p>
            <a:pPr marL="12700" algn="ctr">
              <a:lnSpc>
                <a:spcPct val="100000"/>
              </a:lnSpc>
            </a:pPr>
            <a:r>
              <a:rPr lang="ko-KR" altLang="en-US" sz="1500" spc="-180" dirty="0">
                <a:solidFill>
                  <a:schemeClr val="bg1"/>
                </a:solidFill>
                <a:latin typeface="+mn-ea"/>
                <a:cs typeface="Malgun Gothic"/>
              </a:rPr>
              <a:t>수업을 원할 경우 </a:t>
            </a:r>
            <a:endParaRPr sz="1500" dirty="0">
              <a:solidFill>
                <a:schemeClr val="bg1"/>
              </a:solidFill>
              <a:latin typeface="+mn-ea"/>
              <a:cs typeface="Malgun Gothic"/>
            </a:endParaRPr>
          </a:p>
        </p:txBody>
      </p:sp>
      <p:sp>
        <p:nvSpPr>
          <p:cNvPr id="35" name="object 27"/>
          <p:cNvSpPr txBox="1"/>
          <p:nvPr/>
        </p:nvSpPr>
        <p:spPr>
          <a:xfrm>
            <a:off x="270488" y="3589431"/>
            <a:ext cx="8396574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+mn-ea"/>
                <a:cs typeface="Malgun Gothic"/>
              </a:rPr>
              <a:t>수업시간</a:t>
            </a:r>
            <a:endParaRPr lang="en-US" altLang="ko-KR" sz="1500" dirty="0">
              <a:solidFill>
                <a:schemeClr val="bg1"/>
              </a:solidFill>
              <a:latin typeface="+mn-ea"/>
              <a:cs typeface="Malgun Gothic"/>
            </a:endParaRPr>
          </a:p>
          <a:p>
            <a:pPr marL="12700" algn="ctr">
              <a:lnSpc>
                <a:spcPct val="10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+mn-ea"/>
                <a:cs typeface="Malgun Gothic"/>
              </a:rPr>
              <a:t>선생님</a:t>
            </a:r>
            <a:endParaRPr lang="en-US" altLang="ko-KR" sz="1500" dirty="0">
              <a:solidFill>
                <a:schemeClr val="bg1"/>
              </a:solidFill>
              <a:latin typeface="+mn-ea"/>
              <a:cs typeface="Malgun Gothic"/>
            </a:endParaRPr>
          </a:p>
          <a:p>
            <a:pPr marL="12700" algn="ctr">
              <a:lnSpc>
                <a:spcPct val="10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+mn-ea"/>
                <a:cs typeface="Malgun Gothic"/>
              </a:rPr>
              <a:t>학생이 원하는대로 </a:t>
            </a:r>
            <a:endParaRPr lang="en-US" altLang="ko-KR" sz="1500" dirty="0">
              <a:solidFill>
                <a:schemeClr val="bg1"/>
              </a:solidFill>
              <a:latin typeface="+mn-ea"/>
              <a:cs typeface="Malgun Gothic"/>
            </a:endParaRPr>
          </a:p>
          <a:p>
            <a:pPr marL="12700" algn="ctr">
              <a:lnSpc>
                <a:spcPct val="10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+mn-ea"/>
                <a:cs typeface="Malgun Gothic"/>
              </a:rPr>
              <a:t>선택 가능</a:t>
            </a:r>
            <a:endParaRPr sz="1500" dirty="0">
              <a:solidFill>
                <a:schemeClr val="bg1"/>
              </a:solidFill>
              <a:latin typeface="+mn-ea"/>
              <a:cs typeface="Malgun Gothic"/>
            </a:endParaRPr>
          </a:p>
        </p:txBody>
      </p:sp>
      <p:sp>
        <p:nvSpPr>
          <p:cNvPr id="36" name="object 27"/>
          <p:cNvSpPr txBox="1"/>
          <p:nvPr/>
        </p:nvSpPr>
        <p:spPr>
          <a:xfrm>
            <a:off x="2858503" y="3704388"/>
            <a:ext cx="8396574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+mn-ea"/>
                <a:cs typeface="Malgun Gothic"/>
              </a:rPr>
              <a:t>언제든지</a:t>
            </a:r>
            <a:endParaRPr lang="en-US" altLang="ko-KR" sz="1500" dirty="0">
              <a:solidFill>
                <a:schemeClr val="bg1"/>
              </a:solidFill>
              <a:latin typeface="+mn-ea"/>
              <a:cs typeface="Malgun Gothic"/>
            </a:endParaRPr>
          </a:p>
          <a:p>
            <a:pPr marL="12700" algn="ctr">
              <a:lnSpc>
                <a:spcPct val="10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+mn-ea"/>
                <a:cs typeface="Malgun Gothic"/>
              </a:rPr>
              <a:t>얼마든지</a:t>
            </a:r>
            <a:endParaRPr lang="en-US" altLang="ko-KR" sz="1500" dirty="0">
              <a:solidFill>
                <a:schemeClr val="bg1"/>
              </a:solidFill>
              <a:latin typeface="+mn-ea"/>
              <a:cs typeface="Malgun Gothic"/>
            </a:endParaRPr>
          </a:p>
          <a:p>
            <a:pPr marL="12700" algn="ctr">
              <a:lnSpc>
                <a:spcPct val="10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+mn-ea"/>
                <a:cs typeface="Malgun Gothic"/>
              </a:rPr>
              <a:t>마음껏 수강 가능</a:t>
            </a:r>
            <a:endParaRPr sz="1500" dirty="0">
              <a:solidFill>
                <a:schemeClr val="bg1"/>
              </a:solidFill>
              <a:latin typeface="+mn-ea"/>
              <a:cs typeface="Malgun Gothic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0821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-231256" y="0"/>
            <a:ext cx="9647738" cy="6857999"/>
          </a:xfrm>
          <a:prstGeom prst="rect">
            <a:avLst/>
          </a:prstGeom>
          <a:solidFill>
            <a:srgbClr val="F2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8" name="object 27"/>
          <p:cNvSpPr txBox="1"/>
          <p:nvPr/>
        </p:nvSpPr>
        <p:spPr>
          <a:xfrm>
            <a:off x="663099" y="1252047"/>
            <a:ext cx="839657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latinLnBrk="0"/>
            <a:r>
              <a:rPr lang="ko-KR" altLang="en-US" b="1" kern="0" spc="-180" dirty="0">
                <a:solidFill>
                  <a:srgbClr val="4C4E99"/>
                </a:solidFill>
                <a:latin typeface="+mn-ea"/>
                <a:cs typeface="Arial"/>
              </a:rPr>
              <a:t>고객의 요청이나 문의사항에 대한 답변과 처리만 하는 일반적인 고객센터가 아닙니다</a:t>
            </a:r>
            <a:r>
              <a:rPr lang="en-US" altLang="ko-KR" b="1" kern="0" spc="-180" dirty="0">
                <a:solidFill>
                  <a:srgbClr val="4C4E99"/>
                </a:solidFill>
                <a:latin typeface="+mn-ea"/>
                <a:cs typeface="Arial"/>
              </a:rPr>
              <a:t>. </a:t>
            </a:r>
            <a:endParaRPr lang="ko-KR" altLang="en-US" b="1" kern="0" spc="-204" dirty="0">
              <a:solidFill>
                <a:srgbClr val="4C4E99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600180" y="2064227"/>
            <a:ext cx="10237305" cy="3252165"/>
          </a:xfrm>
          <a:prstGeom prst="rect">
            <a:avLst/>
          </a:prstGeom>
          <a:solidFill>
            <a:srgbClr val="FFE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663099" y="2581795"/>
            <a:ext cx="2160000" cy="2160000"/>
            <a:chOff x="890807" y="3240399"/>
            <a:chExt cx="1353185" cy="1386205"/>
          </a:xfrm>
        </p:grpSpPr>
        <p:sp>
          <p:nvSpPr>
            <p:cNvPr id="10" name="object 51"/>
            <p:cNvSpPr/>
            <p:nvPr/>
          </p:nvSpPr>
          <p:spPr>
            <a:xfrm>
              <a:off x="890807" y="3240399"/>
              <a:ext cx="1353185" cy="1386205"/>
            </a:xfrm>
            <a:custGeom>
              <a:avLst/>
              <a:gdLst/>
              <a:ahLst/>
              <a:cxnLst/>
              <a:rect l="l" t="t" r="r" b="b"/>
              <a:pathLst>
                <a:path w="1353185" h="1386204">
                  <a:moveTo>
                    <a:pt x="676338" y="0"/>
                  </a:moveTo>
                  <a:lnTo>
                    <a:pt x="592137" y="4699"/>
                  </a:lnTo>
                  <a:lnTo>
                    <a:pt x="509587" y="19050"/>
                  </a:lnTo>
                  <a:lnTo>
                    <a:pt x="433387" y="45974"/>
                  </a:lnTo>
                  <a:lnTo>
                    <a:pt x="357187" y="79375"/>
                  </a:lnTo>
                  <a:lnTo>
                    <a:pt x="290512" y="123825"/>
                  </a:lnTo>
                  <a:lnTo>
                    <a:pt x="227012" y="172974"/>
                  </a:lnTo>
                  <a:lnTo>
                    <a:pt x="169862" y="231775"/>
                  </a:lnTo>
                  <a:lnTo>
                    <a:pt x="122237" y="296799"/>
                  </a:lnTo>
                  <a:lnTo>
                    <a:pt x="79375" y="366649"/>
                  </a:lnTo>
                  <a:lnTo>
                    <a:pt x="44450" y="441325"/>
                  </a:lnTo>
                  <a:lnTo>
                    <a:pt x="22225" y="520700"/>
                  </a:lnTo>
                  <a:lnTo>
                    <a:pt x="4762" y="604774"/>
                  </a:lnTo>
                  <a:lnTo>
                    <a:pt x="0" y="692150"/>
                  </a:lnTo>
                  <a:lnTo>
                    <a:pt x="4762" y="777875"/>
                  </a:lnTo>
                  <a:lnTo>
                    <a:pt x="22225" y="861961"/>
                  </a:lnTo>
                  <a:lnTo>
                    <a:pt x="44450" y="942924"/>
                  </a:lnTo>
                  <a:lnTo>
                    <a:pt x="79375" y="1017536"/>
                  </a:lnTo>
                  <a:lnTo>
                    <a:pt x="122237" y="1087386"/>
                  </a:lnTo>
                  <a:lnTo>
                    <a:pt x="169862" y="1152474"/>
                  </a:lnTo>
                  <a:lnTo>
                    <a:pt x="227012" y="1209624"/>
                  </a:lnTo>
                  <a:lnTo>
                    <a:pt x="290512" y="1262011"/>
                  </a:lnTo>
                  <a:lnTo>
                    <a:pt x="357187" y="1304874"/>
                  </a:lnTo>
                  <a:lnTo>
                    <a:pt x="433387" y="1338211"/>
                  </a:lnTo>
                  <a:lnTo>
                    <a:pt x="509587" y="1363611"/>
                  </a:lnTo>
                  <a:lnTo>
                    <a:pt x="592137" y="1379486"/>
                  </a:lnTo>
                  <a:lnTo>
                    <a:pt x="676338" y="1385836"/>
                  </a:lnTo>
                  <a:lnTo>
                    <a:pt x="762063" y="1379486"/>
                  </a:lnTo>
                  <a:lnTo>
                    <a:pt x="842962" y="1363611"/>
                  </a:lnTo>
                  <a:lnTo>
                    <a:pt x="922337" y="1338211"/>
                  </a:lnTo>
                  <a:lnTo>
                    <a:pt x="995362" y="1304874"/>
                  </a:lnTo>
                  <a:lnTo>
                    <a:pt x="1063688" y="1262011"/>
                  </a:lnTo>
                  <a:lnTo>
                    <a:pt x="1125537" y="1209624"/>
                  </a:lnTo>
                  <a:lnTo>
                    <a:pt x="1182687" y="1152474"/>
                  </a:lnTo>
                  <a:lnTo>
                    <a:pt x="1233487" y="1087386"/>
                  </a:lnTo>
                  <a:lnTo>
                    <a:pt x="1274762" y="1017536"/>
                  </a:lnTo>
                  <a:lnTo>
                    <a:pt x="1308163" y="942924"/>
                  </a:lnTo>
                  <a:lnTo>
                    <a:pt x="1333563" y="861961"/>
                  </a:lnTo>
                  <a:lnTo>
                    <a:pt x="1347787" y="777875"/>
                  </a:lnTo>
                  <a:lnTo>
                    <a:pt x="1352613" y="692150"/>
                  </a:lnTo>
                  <a:lnTo>
                    <a:pt x="1347787" y="604774"/>
                  </a:lnTo>
                  <a:lnTo>
                    <a:pt x="1333563" y="520700"/>
                  </a:lnTo>
                  <a:lnTo>
                    <a:pt x="1308163" y="441325"/>
                  </a:lnTo>
                  <a:lnTo>
                    <a:pt x="1274762" y="366649"/>
                  </a:lnTo>
                  <a:lnTo>
                    <a:pt x="1233487" y="296799"/>
                  </a:lnTo>
                  <a:lnTo>
                    <a:pt x="1182687" y="231775"/>
                  </a:lnTo>
                  <a:lnTo>
                    <a:pt x="1125537" y="172974"/>
                  </a:lnTo>
                  <a:lnTo>
                    <a:pt x="1063688" y="123825"/>
                  </a:lnTo>
                  <a:lnTo>
                    <a:pt x="995362" y="79375"/>
                  </a:lnTo>
                  <a:lnTo>
                    <a:pt x="922337" y="45974"/>
                  </a:lnTo>
                  <a:lnTo>
                    <a:pt x="842962" y="19050"/>
                  </a:lnTo>
                  <a:lnTo>
                    <a:pt x="762063" y="4699"/>
                  </a:lnTo>
                  <a:lnTo>
                    <a:pt x="676338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52"/>
            <p:cNvSpPr/>
            <p:nvPr/>
          </p:nvSpPr>
          <p:spPr>
            <a:xfrm>
              <a:off x="971770" y="3322949"/>
              <a:ext cx="1190625" cy="1221105"/>
            </a:xfrm>
            <a:custGeom>
              <a:avLst/>
              <a:gdLst/>
              <a:ahLst/>
              <a:cxnLst/>
              <a:rect l="l" t="t" r="r" b="b"/>
              <a:pathLst>
                <a:path w="1190625" h="1221104">
                  <a:moveTo>
                    <a:pt x="595249" y="0"/>
                  </a:moveTo>
                  <a:lnTo>
                    <a:pt x="514350" y="4699"/>
                  </a:lnTo>
                  <a:lnTo>
                    <a:pt x="438150" y="20574"/>
                  </a:lnTo>
                  <a:lnTo>
                    <a:pt x="365125" y="47625"/>
                  </a:lnTo>
                  <a:lnTo>
                    <a:pt x="295275" y="80899"/>
                  </a:lnTo>
                  <a:lnTo>
                    <a:pt x="231775" y="127000"/>
                  </a:lnTo>
                  <a:lnTo>
                    <a:pt x="174625" y="177800"/>
                  </a:lnTo>
                  <a:lnTo>
                    <a:pt x="125412" y="234950"/>
                  </a:lnTo>
                  <a:lnTo>
                    <a:pt x="82550" y="301625"/>
                  </a:lnTo>
                  <a:lnTo>
                    <a:pt x="46037" y="371475"/>
                  </a:lnTo>
                  <a:lnTo>
                    <a:pt x="20637" y="446024"/>
                  </a:lnTo>
                  <a:lnTo>
                    <a:pt x="4762" y="527050"/>
                  </a:lnTo>
                  <a:lnTo>
                    <a:pt x="0" y="609600"/>
                  </a:lnTo>
                  <a:lnTo>
                    <a:pt x="4762" y="692150"/>
                  </a:lnTo>
                  <a:lnTo>
                    <a:pt x="20637" y="771474"/>
                  </a:lnTo>
                  <a:lnTo>
                    <a:pt x="46037" y="847674"/>
                  </a:lnTo>
                  <a:lnTo>
                    <a:pt x="82550" y="917524"/>
                  </a:lnTo>
                  <a:lnTo>
                    <a:pt x="125412" y="982611"/>
                  </a:lnTo>
                  <a:lnTo>
                    <a:pt x="174625" y="1041349"/>
                  </a:lnTo>
                  <a:lnTo>
                    <a:pt x="231775" y="1093736"/>
                  </a:lnTo>
                  <a:lnTo>
                    <a:pt x="295275" y="1136599"/>
                  </a:lnTo>
                  <a:lnTo>
                    <a:pt x="365125" y="1171524"/>
                  </a:lnTo>
                  <a:lnTo>
                    <a:pt x="438150" y="1198511"/>
                  </a:lnTo>
                  <a:lnTo>
                    <a:pt x="514350" y="1214386"/>
                  </a:lnTo>
                  <a:lnTo>
                    <a:pt x="595249" y="1220736"/>
                  </a:lnTo>
                  <a:lnTo>
                    <a:pt x="676275" y="1214386"/>
                  </a:lnTo>
                  <a:lnTo>
                    <a:pt x="753999" y="1198511"/>
                  </a:lnTo>
                  <a:lnTo>
                    <a:pt x="828675" y="1171524"/>
                  </a:lnTo>
                  <a:lnTo>
                    <a:pt x="895350" y="1136599"/>
                  </a:lnTo>
                  <a:lnTo>
                    <a:pt x="960374" y="1093736"/>
                  </a:lnTo>
                  <a:lnTo>
                    <a:pt x="1017524" y="1041349"/>
                  </a:lnTo>
                  <a:lnTo>
                    <a:pt x="1068324" y="982611"/>
                  </a:lnTo>
                  <a:lnTo>
                    <a:pt x="1111250" y="917524"/>
                  </a:lnTo>
                  <a:lnTo>
                    <a:pt x="1144524" y="847674"/>
                  </a:lnTo>
                  <a:lnTo>
                    <a:pt x="1169924" y="771474"/>
                  </a:lnTo>
                  <a:lnTo>
                    <a:pt x="1185799" y="692150"/>
                  </a:lnTo>
                  <a:lnTo>
                    <a:pt x="1190625" y="609600"/>
                  </a:lnTo>
                  <a:lnTo>
                    <a:pt x="1185799" y="527050"/>
                  </a:lnTo>
                  <a:lnTo>
                    <a:pt x="1169924" y="446024"/>
                  </a:lnTo>
                  <a:lnTo>
                    <a:pt x="1144524" y="371475"/>
                  </a:lnTo>
                  <a:lnTo>
                    <a:pt x="1111250" y="301625"/>
                  </a:lnTo>
                  <a:lnTo>
                    <a:pt x="1068324" y="234950"/>
                  </a:lnTo>
                  <a:lnTo>
                    <a:pt x="1017524" y="177800"/>
                  </a:lnTo>
                  <a:lnTo>
                    <a:pt x="960374" y="127000"/>
                  </a:lnTo>
                  <a:lnTo>
                    <a:pt x="895350" y="80899"/>
                  </a:lnTo>
                  <a:lnTo>
                    <a:pt x="828675" y="47625"/>
                  </a:lnTo>
                  <a:lnTo>
                    <a:pt x="753999" y="20574"/>
                  </a:lnTo>
                  <a:lnTo>
                    <a:pt x="676275" y="4699"/>
                  </a:lnTo>
                  <a:lnTo>
                    <a:pt x="595249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54"/>
            <p:cNvSpPr/>
            <p:nvPr/>
          </p:nvSpPr>
          <p:spPr>
            <a:xfrm>
              <a:off x="1581370" y="3322949"/>
              <a:ext cx="590550" cy="1221105"/>
            </a:xfrm>
            <a:custGeom>
              <a:avLst/>
              <a:gdLst/>
              <a:ahLst/>
              <a:cxnLst/>
              <a:rect l="l" t="t" r="r" b="b"/>
              <a:pathLst>
                <a:path w="590550" h="1221104">
                  <a:moveTo>
                    <a:pt x="0" y="0"/>
                  </a:moveTo>
                  <a:lnTo>
                    <a:pt x="0" y="1220736"/>
                  </a:lnTo>
                  <a:lnTo>
                    <a:pt x="80899" y="1212799"/>
                  </a:lnTo>
                  <a:lnTo>
                    <a:pt x="157099" y="1196924"/>
                  </a:lnTo>
                  <a:lnTo>
                    <a:pt x="231775" y="1169936"/>
                  </a:lnTo>
                  <a:lnTo>
                    <a:pt x="298450" y="1135011"/>
                  </a:lnTo>
                  <a:lnTo>
                    <a:pt x="361950" y="1090561"/>
                  </a:lnTo>
                  <a:lnTo>
                    <a:pt x="419100" y="1039761"/>
                  </a:lnTo>
                  <a:lnTo>
                    <a:pt x="468249" y="981024"/>
                  </a:lnTo>
                  <a:lnTo>
                    <a:pt x="509524" y="915936"/>
                  </a:lnTo>
                  <a:lnTo>
                    <a:pt x="544449" y="846086"/>
                  </a:lnTo>
                  <a:lnTo>
                    <a:pt x="571500" y="771474"/>
                  </a:lnTo>
                  <a:lnTo>
                    <a:pt x="585724" y="692150"/>
                  </a:lnTo>
                  <a:lnTo>
                    <a:pt x="590550" y="609600"/>
                  </a:lnTo>
                  <a:lnTo>
                    <a:pt x="585724" y="527050"/>
                  </a:lnTo>
                  <a:lnTo>
                    <a:pt x="571500" y="449199"/>
                  </a:lnTo>
                  <a:lnTo>
                    <a:pt x="544449" y="372999"/>
                  </a:lnTo>
                  <a:lnTo>
                    <a:pt x="509524" y="301625"/>
                  </a:lnTo>
                  <a:lnTo>
                    <a:pt x="468249" y="238125"/>
                  </a:lnTo>
                  <a:lnTo>
                    <a:pt x="419100" y="179324"/>
                  </a:lnTo>
                  <a:lnTo>
                    <a:pt x="361950" y="128524"/>
                  </a:lnTo>
                  <a:lnTo>
                    <a:pt x="298450" y="84074"/>
                  </a:lnTo>
                  <a:lnTo>
                    <a:pt x="231775" y="47625"/>
                  </a:lnTo>
                  <a:lnTo>
                    <a:pt x="157099" y="22225"/>
                  </a:lnTo>
                  <a:lnTo>
                    <a:pt x="80899" y="4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62"/>
            <p:cNvSpPr/>
            <p:nvPr/>
          </p:nvSpPr>
          <p:spPr>
            <a:xfrm>
              <a:off x="1165622" y="3445885"/>
              <a:ext cx="709828" cy="8646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328587" y="3418034"/>
            <a:ext cx="2262142" cy="3978510"/>
            <a:chOff x="501907" y="2224778"/>
            <a:chExt cx="1939681" cy="3422706"/>
          </a:xfrm>
        </p:grpSpPr>
        <p:grpSp>
          <p:nvGrpSpPr>
            <p:cNvPr id="16" name="Group 25">
              <a:extLst>
                <a:ext uri="{FF2B5EF4-FFF2-40B4-BE49-F238E27FC236}">
                  <a16:creationId xmlns:a16="http://schemas.microsoft.com/office/drawing/2014/main" xmlns="" id="{DB854559-ADEA-4BA7-85AC-B4F642CDF8A2}"/>
                </a:ext>
              </a:extLst>
            </p:cNvPr>
            <p:cNvGrpSpPr/>
            <p:nvPr/>
          </p:nvGrpSpPr>
          <p:grpSpPr>
            <a:xfrm>
              <a:off x="501907" y="2224778"/>
              <a:ext cx="1939681" cy="3422706"/>
              <a:chOff x="445712" y="1449040"/>
              <a:chExt cx="2113018" cy="3924176"/>
            </a:xfrm>
          </p:grpSpPr>
          <p:sp>
            <p:nvSpPr>
              <p:cNvPr id="19" name="Rounded Rectangle 17">
                <a:extLst>
                  <a:ext uri="{FF2B5EF4-FFF2-40B4-BE49-F238E27FC236}">
                    <a16:creationId xmlns:a16="http://schemas.microsoft.com/office/drawing/2014/main" xmlns="" id="{9E3EBB13-2507-4B7E-8383-3700ABFC0879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018FD09D-A193-4CB3-8822-5A3BCF276516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21" name="Group 24">
                <a:extLst>
                  <a:ext uri="{FF2B5EF4-FFF2-40B4-BE49-F238E27FC236}">
                    <a16:creationId xmlns:a16="http://schemas.microsoft.com/office/drawing/2014/main" xmlns="" id="{B3D7894D-88E0-459B-9835-295680D71ABE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2" name="Oval 22">
                  <a:extLst>
                    <a:ext uri="{FF2B5EF4-FFF2-40B4-BE49-F238E27FC236}">
                      <a16:creationId xmlns:a16="http://schemas.microsoft.com/office/drawing/2014/main" xmlns="" id="{2C207183-E9F4-4A16-B7AA-824358DB14D0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3" name="Rounded Rectangle 23">
                  <a:extLst>
                    <a:ext uri="{FF2B5EF4-FFF2-40B4-BE49-F238E27FC236}">
                      <a16:creationId xmlns:a16="http://schemas.microsoft.com/office/drawing/2014/main" xmlns="" id="{3C2FFB2B-25D8-4BC3-99AC-AA5A9611C748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sp>
          <p:nvSpPr>
            <p:cNvPr id="17" name="직사각형 16"/>
            <p:cNvSpPr/>
            <p:nvPr/>
          </p:nvSpPr>
          <p:spPr>
            <a:xfrm>
              <a:off x="578626" y="2614030"/>
              <a:ext cx="1786242" cy="26360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414" y="2038870"/>
            <a:ext cx="904875" cy="542925"/>
          </a:xfrm>
          <a:prstGeom prst="rect">
            <a:avLst/>
          </a:prstGeom>
        </p:spPr>
      </p:pic>
      <p:sp>
        <p:nvSpPr>
          <p:cNvPr id="27" name="object 41"/>
          <p:cNvSpPr txBox="1"/>
          <p:nvPr/>
        </p:nvSpPr>
        <p:spPr>
          <a:xfrm>
            <a:off x="1307622" y="1600127"/>
            <a:ext cx="6504747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000" spc="-105" dirty="0" err="1">
                <a:solidFill>
                  <a:srgbClr val="252525"/>
                </a:solidFill>
                <a:latin typeface="Malgun Gothic"/>
                <a:cs typeface="Malgun Gothic"/>
              </a:rPr>
              <a:t>강사의</a:t>
            </a:r>
            <a:r>
              <a:rPr sz="1000" spc="-105" dirty="0">
                <a:solidFill>
                  <a:srgbClr val="252525"/>
                </a:solidFill>
                <a:latin typeface="Malgun Gothic"/>
                <a:cs typeface="Malgun Gothic"/>
              </a:rPr>
              <a:t> 일일 수업 리포트 </a:t>
            </a:r>
            <a:r>
              <a:rPr sz="1000" spc="-114" dirty="0">
                <a:solidFill>
                  <a:srgbClr val="252525"/>
                </a:solidFill>
                <a:latin typeface="Malgun Gothic"/>
                <a:cs typeface="Malgun Gothic"/>
              </a:rPr>
              <a:t>현황 </a:t>
            </a:r>
            <a:r>
              <a:rPr sz="1000" spc="-110" dirty="0">
                <a:solidFill>
                  <a:srgbClr val="252525"/>
                </a:solidFill>
                <a:latin typeface="Malgun Gothic"/>
                <a:cs typeface="Malgun Gothic"/>
              </a:rPr>
              <a:t>확인과 </a:t>
            </a:r>
            <a:r>
              <a:rPr sz="1000" spc="-105" dirty="0">
                <a:solidFill>
                  <a:srgbClr val="252525"/>
                </a:solidFill>
                <a:latin typeface="Malgun Gothic"/>
                <a:cs typeface="Malgun Gothic"/>
              </a:rPr>
              <a:t>문제 발생건에 대한 실시간 </a:t>
            </a:r>
            <a:r>
              <a:rPr sz="1000" spc="-110" dirty="0">
                <a:solidFill>
                  <a:srgbClr val="252525"/>
                </a:solidFill>
                <a:latin typeface="Malgun Gothic"/>
                <a:cs typeface="Malgun Gothic"/>
              </a:rPr>
              <a:t>확인을 </a:t>
            </a:r>
            <a:r>
              <a:rPr sz="1000" spc="-105" dirty="0">
                <a:solidFill>
                  <a:srgbClr val="252525"/>
                </a:solidFill>
                <a:latin typeface="Malgun Gothic"/>
                <a:cs typeface="Malgun Gothic"/>
              </a:rPr>
              <a:t>통해 </a:t>
            </a:r>
            <a:r>
              <a:rPr sz="1000" spc="-100" dirty="0">
                <a:solidFill>
                  <a:srgbClr val="252525"/>
                </a:solidFill>
                <a:latin typeface="Malgun Gothic"/>
                <a:cs typeface="Malgun Gothic"/>
              </a:rPr>
              <a:t>장기결석</a:t>
            </a:r>
            <a:r>
              <a:rPr sz="1000" spc="-100" dirty="0">
                <a:solidFill>
                  <a:srgbClr val="252525"/>
                </a:solidFill>
                <a:latin typeface="Arial"/>
                <a:cs typeface="Arial"/>
              </a:rPr>
              <a:t>, </a:t>
            </a:r>
            <a:r>
              <a:rPr sz="1000" spc="-95" dirty="0">
                <a:solidFill>
                  <a:srgbClr val="252525"/>
                </a:solidFill>
                <a:latin typeface="Malgun Gothic"/>
                <a:cs typeface="Malgun Gothic"/>
              </a:rPr>
              <a:t>교재상담</a:t>
            </a:r>
            <a:r>
              <a:rPr sz="1000" spc="-95" dirty="0">
                <a:solidFill>
                  <a:srgbClr val="252525"/>
                </a:solidFill>
                <a:latin typeface="Arial"/>
                <a:cs typeface="Arial"/>
              </a:rPr>
              <a:t>, </a:t>
            </a:r>
            <a:r>
              <a:rPr sz="1000" spc="-105" dirty="0">
                <a:solidFill>
                  <a:srgbClr val="252525"/>
                </a:solidFill>
                <a:latin typeface="Malgun Gothic"/>
                <a:cs typeface="Malgun Gothic"/>
              </a:rPr>
              <a:t>수업관련 상담이 필요한 </a:t>
            </a:r>
            <a:r>
              <a:rPr sz="1000" spc="-90" dirty="0">
                <a:solidFill>
                  <a:srgbClr val="252525"/>
                </a:solidFill>
                <a:latin typeface="Malgun Gothic"/>
                <a:cs typeface="Malgun Gothic"/>
              </a:rPr>
              <a:t>경우</a:t>
            </a:r>
            <a:r>
              <a:rPr sz="1000" spc="-90" dirty="0">
                <a:solidFill>
                  <a:srgbClr val="252525"/>
                </a:solidFill>
                <a:latin typeface="Arial"/>
                <a:cs typeface="Arial"/>
              </a:rPr>
              <a:t>, </a:t>
            </a:r>
            <a:endParaRPr lang="en-US" sz="1000" spc="-90" dirty="0">
              <a:solidFill>
                <a:srgbClr val="252525"/>
              </a:solidFill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</a:pPr>
            <a:r>
              <a:rPr sz="1000" spc="-105" dirty="0" err="1">
                <a:solidFill>
                  <a:srgbClr val="252525"/>
                </a:solidFill>
                <a:latin typeface="Malgun Gothic"/>
                <a:cs typeface="Malgun Gothic"/>
              </a:rPr>
              <a:t>아웃바운드</a:t>
            </a:r>
            <a:r>
              <a:rPr sz="1000" spc="-105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000" spc="-114" dirty="0" err="1">
                <a:solidFill>
                  <a:srgbClr val="252525"/>
                </a:solidFill>
                <a:latin typeface="Malgun Gothic"/>
                <a:cs typeface="Malgun Gothic"/>
              </a:rPr>
              <a:t>콜을</a:t>
            </a:r>
            <a:r>
              <a:rPr sz="1000" spc="-254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252525"/>
                </a:solidFill>
                <a:latin typeface="Malgun Gothic"/>
                <a:cs typeface="Malgun Gothic"/>
              </a:rPr>
              <a:t>통</a:t>
            </a:r>
            <a:r>
              <a:rPr lang="ko-KR" altLang="en-US" sz="1000" spc="-105" dirty="0">
                <a:solidFill>
                  <a:srgbClr val="252525"/>
                </a:solidFill>
                <a:latin typeface="Malgun Gothic"/>
                <a:cs typeface="Malgun Gothic"/>
              </a:rPr>
              <a:t>해</a:t>
            </a:r>
            <a:r>
              <a:rPr lang="en-US" sz="1000" spc="-110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000" spc="-110" dirty="0" err="1">
                <a:solidFill>
                  <a:srgbClr val="252525"/>
                </a:solidFill>
                <a:latin typeface="Malgun Gothic"/>
                <a:cs typeface="Malgun Gothic"/>
              </a:rPr>
              <a:t>학생</a:t>
            </a:r>
            <a:r>
              <a:rPr sz="1000" spc="-110" dirty="0">
                <a:solidFill>
                  <a:srgbClr val="252525"/>
                </a:solidFill>
                <a:latin typeface="Malgun Gothic"/>
                <a:cs typeface="Malgun Gothic"/>
              </a:rPr>
              <a:t> 수업을 전체적으로 관리하는 </a:t>
            </a:r>
            <a:r>
              <a:rPr sz="1000" spc="-110" dirty="0" err="1">
                <a:solidFill>
                  <a:srgbClr val="252525"/>
                </a:solidFill>
                <a:latin typeface="Malgun Gothic"/>
                <a:cs typeface="Malgun Gothic"/>
              </a:rPr>
              <a:t>학습관리</a:t>
            </a:r>
            <a:r>
              <a:rPr sz="1000" spc="-250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000" spc="-95" dirty="0" err="1">
                <a:solidFill>
                  <a:srgbClr val="252525"/>
                </a:solidFill>
                <a:latin typeface="Malgun Gothic"/>
                <a:cs typeface="Malgun Gothic"/>
              </a:rPr>
              <a:t>고객센터</a:t>
            </a:r>
            <a:r>
              <a:rPr lang="en-US" sz="1000" spc="-95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252525"/>
                </a:solidFill>
                <a:latin typeface="Malgun Gothic"/>
                <a:cs typeface="Malgun Gothic"/>
              </a:rPr>
              <a:t>입니다</a:t>
            </a:r>
            <a:r>
              <a:rPr sz="1000" spc="-95" dirty="0">
                <a:solidFill>
                  <a:srgbClr val="252525"/>
                </a:solidFill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9" name="순서도: 연결자 28"/>
          <p:cNvSpPr/>
          <p:nvPr/>
        </p:nvSpPr>
        <p:spPr>
          <a:xfrm>
            <a:off x="3479632" y="4513758"/>
            <a:ext cx="360000" cy="360000"/>
          </a:xfrm>
          <a:prstGeom prst="flowChartConnector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760026" y="4055943"/>
            <a:ext cx="1611064" cy="338266"/>
          </a:xfrm>
          <a:prstGeom prst="wedgeRoundRectCallout">
            <a:avLst/>
          </a:prstGeom>
          <a:solidFill>
            <a:srgbClr val="FFE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오늘 수업 연기해 주세요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사각형 설명선 23"/>
          <p:cNvSpPr/>
          <p:nvPr/>
        </p:nvSpPr>
        <p:spPr>
          <a:xfrm>
            <a:off x="3878699" y="4664507"/>
            <a:ext cx="1492391" cy="1358606"/>
          </a:xfrm>
          <a:prstGeom prst="wedgeRectCallout">
            <a:avLst>
              <a:gd name="adj1" fmla="val -54596"/>
              <a:gd name="adj2" fmla="val -2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50" dirty="0">
                <a:solidFill>
                  <a:srgbClr val="FF0000"/>
                </a:solidFill>
              </a:rPr>
              <a:t>안녕하세요</a:t>
            </a:r>
            <a:r>
              <a:rPr lang="en-US" altLang="ko-KR" sz="850" dirty="0">
                <a:solidFill>
                  <a:srgbClr val="FF0000"/>
                </a:solidFill>
              </a:rPr>
              <a:t>. </a:t>
            </a:r>
            <a:r>
              <a:rPr lang="ko-KR" altLang="en-US" sz="850" dirty="0">
                <a:solidFill>
                  <a:srgbClr val="FF0000"/>
                </a:solidFill>
              </a:rPr>
              <a:t>김지영 회원님</a:t>
            </a:r>
            <a:endParaRPr lang="en-US" altLang="ko-KR" sz="850" dirty="0">
              <a:solidFill>
                <a:srgbClr val="FF0000"/>
              </a:solidFill>
            </a:endParaRPr>
          </a:p>
          <a:p>
            <a:endParaRPr lang="en-US" altLang="ko-KR" sz="850" dirty="0">
              <a:solidFill>
                <a:srgbClr val="FF0000"/>
              </a:solidFill>
            </a:endParaRPr>
          </a:p>
          <a:p>
            <a:r>
              <a:rPr lang="ko-KR" altLang="en-US" sz="850" dirty="0">
                <a:solidFill>
                  <a:srgbClr val="FF0000"/>
                </a:solidFill>
              </a:rPr>
              <a:t>금일 요청주신 수업은 연기 처리해 드렸습니다</a:t>
            </a:r>
            <a:r>
              <a:rPr lang="en-US" altLang="ko-KR" sz="850" dirty="0">
                <a:solidFill>
                  <a:srgbClr val="FF0000"/>
                </a:solidFill>
              </a:rPr>
              <a:t>. </a:t>
            </a:r>
          </a:p>
          <a:p>
            <a:endParaRPr lang="en-US" altLang="ko-KR" sz="850" dirty="0">
              <a:solidFill>
                <a:srgbClr val="FF0000"/>
              </a:solidFill>
            </a:endParaRPr>
          </a:p>
          <a:p>
            <a:r>
              <a:rPr lang="ko-KR" altLang="en-US" sz="850" dirty="0">
                <a:solidFill>
                  <a:srgbClr val="FF0000"/>
                </a:solidFill>
              </a:rPr>
              <a:t>보강 가능하신</a:t>
            </a:r>
            <a:r>
              <a:rPr lang="en-US" altLang="ko-KR" sz="850" dirty="0">
                <a:solidFill>
                  <a:srgbClr val="FF0000"/>
                </a:solidFill>
              </a:rPr>
              <a:t> </a:t>
            </a:r>
            <a:r>
              <a:rPr lang="ko-KR" altLang="en-US" sz="850" dirty="0">
                <a:solidFill>
                  <a:srgbClr val="FF0000"/>
                </a:solidFill>
              </a:rPr>
              <a:t>일자와 </a:t>
            </a:r>
            <a:endParaRPr lang="en-US" altLang="ko-KR" sz="850" dirty="0">
              <a:solidFill>
                <a:srgbClr val="FF0000"/>
              </a:solidFill>
            </a:endParaRPr>
          </a:p>
          <a:p>
            <a:r>
              <a:rPr lang="ko-KR" altLang="en-US" sz="850" dirty="0">
                <a:solidFill>
                  <a:srgbClr val="FF0000"/>
                </a:solidFill>
              </a:rPr>
              <a:t>시간대를 남겨주시면 </a:t>
            </a:r>
            <a:endParaRPr lang="en-US" altLang="ko-KR" sz="850" dirty="0">
              <a:solidFill>
                <a:srgbClr val="FF0000"/>
              </a:solidFill>
            </a:endParaRPr>
          </a:p>
          <a:p>
            <a:r>
              <a:rPr lang="ko-KR" altLang="en-US" sz="850" dirty="0">
                <a:solidFill>
                  <a:srgbClr val="FF0000"/>
                </a:solidFill>
              </a:rPr>
              <a:t>등록 처리해 드리겠습니다</a:t>
            </a:r>
            <a:r>
              <a:rPr lang="en-US" altLang="ko-KR" sz="85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850" dirty="0">
              <a:solidFill>
                <a:srgbClr val="FF0000"/>
              </a:solidFill>
            </a:endParaRPr>
          </a:p>
          <a:p>
            <a:r>
              <a:rPr lang="en-US" altLang="ko-KR" sz="850" dirty="0">
                <a:solidFill>
                  <a:srgbClr val="FF0000"/>
                </a:solidFill>
              </a:rPr>
              <a:t>*^^*</a:t>
            </a:r>
            <a:endParaRPr lang="ko-KR" altLang="en-US" sz="850" dirty="0">
              <a:solidFill>
                <a:srgbClr val="FF0000"/>
              </a:solidFill>
            </a:endParaRPr>
          </a:p>
        </p:txBody>
      </p:sp>
      <p:sp>
        <p:nvSpPr>
          <p:cNvPr id="36" name="모서리가 둥근 사각형 설명선 35"/>
          <p:cNvSpPr/>
          <p:nvPr/>
        </p:nvSpPr>
        <p:spPr>
          <a:xfrm>
            <a:off x="3512677" y="6176615"/>
            <a:ext cx="1918512" cy="338266"/>
          </a:xfrm>
          <a:prstGeom prst="wedgeRoundRectCallout">
            <a:avLst/>
          </a:prstGeom>
          <a:solidFill>
            <a:srgbClr val="FFE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내일 오후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시로 등록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~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해주세요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010011" y="235258"/>
            <a:ext cx="1016924" cy="564327"/>
          </a:xfrm>
          <a:prstGeom prst="rect">
            <a:avLst/>
          </a:prstGeom>
          <a:noFill/>
          <a:ln w="38100">
            <a:solidFill>
              <a:srgbClr val="4C4E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1350" dirty="0">
                <a:solidFill>
                  <a:srgbClr val="4C4E99"/>
                </a:solidFill>
              </a:rPr>
              <a:t>  </a:t>
            </a:r>
            <a:endParaRPr lang="ko-KR" altLang="en-US" sz="1350" dirty="0">
              <a:solidFill>
                <a:srgbClr val="4C4E99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256786" y="386527"/>
            <a:ext cx="1165692" cy="332675"/>
          </a:xfrm>
          <a:prstGeom prst="rect">
            <a:avLst/>
          </a:prstGeom>
          <a:solidFill>
            <a:srgbClr val="F2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i="1" dirty="0">
                <a:solidFill>
                  <a:srgbClr val="4C4E99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POINT</a:t>
            </a:r>
            <a:endParaRPr lang="ko-KR" altLang="en-US" sz="1350" i="1" dirty="0">
              <a:solidFill>
                <a:srgbClr val="4C4E99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 flipH="1">
            <a:off x="4201016" y="172658"/>
            <a:ext cx="104738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50" b="1" i="1" dirty="0">
                <a:solidFill>
                  <a:srgbClr val="4C4E99"/>
                </a:solidFill>
              </a:rPr>
              <a:t>07</a:t>
            </a:r>
            <a:endParaRPr lang="ko-KR" altLang="en-US" sz="3750" b="1" i="1" dirty="0">
              <a:solidFill>
                <a:srgbClr val="4C4E99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6386698" y="2542356"/>
            <a:ext cx="2160000" cy="2160000"/>
            <a:chOff x="3387725" y="3936138"/>
            <a:chExt cx="1354455" cy="1386205"/>
          </a:xfrm>
        </p:grpSpPr>
        <p:sp>
          <p:nvSpPr>
            <p:cNvPr id="41" name="object 56"/>
            <p:cNvSpPr/>
            <p:nvPr/>
          </p:nvSpPr>
          <p:spPr>
            <a:xfrm>
              <a:off x="3387725" y="3936138"/>
              <a:ext cx="1354455" cy="1386205"/>
            </a:xfrm>
            <a:custGeom>
              <a:avLst/>
              <a:gdLst/>
              <a:ahLst/>
              <a:cxnLst/>
              <a:rect l="l" t="t" r="r" b="b"/>
              <a:pathLst>
                <a:path w="1354454" h="1386204">
                  <a:moveTo>
                    <a:pt x="677926" y="0"/>
                  </a:moveTo>
                  <a:lnTo>
                    <a:pt x="593725" y="4699"/>
                  </a:lnTo>
                  <a:lnTo>
                    <a:pt x="511175" y="19050"/>
                  </a:lnTo>
                  <a:lnTo>
                    <a:pt x="431800" y="45974"/>
                  </a:lnTo>
                  <a:lnTo>
                    <a:pt x="358775" y="79375"/>
                  </a:lnTo>
                  <a:lnTo>
                    <a:pt x="290449" y="123825"/>
                  </a:lnTo>
                  <a:lnTo>
                    <a:pt x="228600" y="172974"/>
                  </a:lnTo>
                  <a:lnTo>
                    <a:pt x="171450" y="231775"/>
                  </a:lnTo>
                  <a:lnTo>
                    <a:pt x="122174" y="296799"/>
                  </a:lnTo>
                  <a:lnTo>
                    <a:pt x="79375" y="366649"/>
                  </a:lnTo>
                  <a:lnTo>
                    <a:pt x="45974" y="441325"/>
                  </a:lnTo>
                  <a:lnTo>
                    <a:pt x="20574" y="520700"/>
                  </a:lnTo>
                  <a:lnTo>
                    <a:pt x="6350" y="604774"/>
                  </a:lnTo>
                  <a:lnTo>
                    <a:pt x="0" y="692150"/>
                  </a:lnTo>
                  <a:lnTo>
                    <a:pt x="6350" y="777875"/>
                  </a:lnTo>
                  <a:lnTo>
                    <a:pt x="20574" y="861961"/>
                  </a:lnTo>
                  <a:lnTo>
                    <a:pt x="45974" y="942924"/>
                  </a:lnTo>
                  <a:lnTo>
                    <a:pt x="79375" y="1017536"/>
                  </a:lnTo>
                  <a:lnTo>
                    <a:pt x="122174" y="1087386"/>
                  </a:lnTo>
                  <a:lnTo>
                    <a:pt x="171450" y="1152474"/>
                  </a:lnTo>
                  <a:lnTo>
                    <a:pt x="228600" y="1209624"/>
                  </a:lnTo>
                  <a:lnTo>
                    <a:pt x="290449" y="1262011"/>
                  </a:lnTo>
                  <a:lnTo>
                    <a:pt x="358775" y="1304874"/>
                  </a:lnTo>
                  <a:lnTo>
                    <a:pt x="431800" y="1338211"/>
                  </a:lnTo>
                  <a:lnTo>
                    <a:pt x="511175" y="1363611"/>
                  </a:lnTo>
                  <a:lnTo>
                    <a:pt x="593725" y="1379486"/>
                  </a:lnTo>
                  <a:lnTo>
                    <a:pt x="677926" y="1385836"/>
                  </a:lnTo>
                  <a:lnTo>
                    <a:pt x="762000" y="1379486"/>
                  </a:lnTo>
                  <a:lnTo>
                    <a:pt x="843026" y="1363611"/>
                  </a:lnTo>
                  <a:lnTo>
                    <a:pt x="922401" y="1338211"/>
                  </a:lnTo>
                  <a:lnTo>
                    <a:pt x="995426" y="1304874"/>
                  </a:lnTo>
                  <a:lnTo>
                    <a:pt x="1063625" y="1262011"/>
                  </a:lnTo>
                  <a:lnTo>
                    <a:pt x="1127125" y="1209624"/>
                  </a:lnTo>
                  <a:lnTo>
                    <a:pt x="1184275" y="1152474"/>
                  </a:lnTo>
                  <a:lnTo>
                    <a:pt x="1231900" y="1087386"/>
                  </a:lnTo>
                  <a:lnTo>
                    <a:pt x="1274826" y="1017536"/>
                  </a:lnTo>
                  <a:lnTo>
                    <a:pt x="1309751" y="942924"/>
                  </a:lnTo>
                  <a:lnTo>
                    <a:pt x="1333500" y="861961"/>
                  </a:lnTo>
                  <a:lnTo>
                    <a:pt x="1347851" y="777875"/>
                  </a:lnTo>
                  <a:lnTo>
                    <a:pt x="1354201" y="692150"/>
                  </a:lnTo>
                  <a:lnTo>
                    <a:pt x="1347851" y="604774"/>
                  </a:lnTo>
                  <a:lnTo>
                    <a:pt x="1333500" y="520700"/>
                  </a:lnTo>
                  <a:lnTo>
                    <a:pt x="1309751" y="441325"/>
                  </a:lnTo>
                  <a:lnTo>
                    <a:pt x="1274826" y="366649"/>
                  </a:lnTo>
                  <a:lnTo>
                    <a:pt x="1231900" y="296799"/>
                  </a:lnTo>
                  <a:lnTo>
                    <a:pt x="1184275" y="231775"/>
                  </a:lnTo>
                  <a:lnTo>
                    <a:pt x="1127125" y="172974"/>
                  </a:lnTo>
                  <a:lnTo>
                    <a:pt x="1063625" y="123825"/>
                  </a:lnTo>
                  <a:lnTo>
                    <a:pt x="995426" y="79375"/>
                  </a:lnTo>
                  <a:lnTo>
                    <a:pt x="922401" y="45974"/>
                  </a:lnTo>
                  <a:lnTo>
                    <a:pt x="843026" y="19050"/>
                  </a:lnTo>
                  <a:lnTo>
                    <a:pt x="762000" y="4699"/>
                  </a:lnTo>
                  <a:lnTo>
                    <a:pt x="677926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" name="object 57"/>
            <p:cNvSpPr/>
            <p:nvPr/>
          </p:nvSpPr>
          <p:spPr>
            <a:xfrm>
              <a:off x="3468751" y="4018688"/>
              <a:ext cx="1192530" cy="1221105"/>
            </a:xfrm>
            <a:custGeom>
              <a:avLst/>
              <a:gdLst/>
              <a:ahLst/>
              <a:cxnLst/>
              <a:rect l="l" t="t" r="r" b="b"/>
              <a:pathLst>
                <a:path w="1192529" h="1221104">
                  <a:moveTo>
                    <a:pt x="596900" y="0"/>
                  </a:moveTo>
                  <a:lnTo>
                    <a:pt x="515874" y="4699"/>
                  </a:lnTo>
                  <a:lnTo>
                    <a:pt x="436499" y="20574"/>
                  </a:lnTo>
                  <a:lnTo>
                    <a:pt x="363474" y="47625"/>
                  </a:lnTo>
                  <a:lnTo>
                    <a:pt x="295275" y="80899"/>
                  </a:lnTo>
                  <a:lnTo>
                    <a:pt x="231775" y="127000"/>
                  </a:lnTo>
                  <a:lnTo>
                    <a:pt x="176149" y="177800"/>
                  </a:lnTo>
                  <a:lnTo>
                    <a:pt x="123825" y="234950"/>
                  </a:lnTo>
                  <a:lnTo>
                    <a:pt x="80899" y="301625"/>
                  </a:lnTo>
                  <a:lnTo>
                    <a:pt x="47625" y="371475"/>
                  </a:lnTo>
                  <a:lnTo>
                    <a:pt x="22225" y="446024"/>
                  </a:lnTo>
                  <a:lnTo>
                    <a:pt x="6350" y="527050"/>
                  </a:lnTo>
                  <a:lnTo>
                    <a:pt x="0" y="609600"/>
                  </a:lnTo>
                  <a:lnTo>
                    <a:pt x="6350" y="692150"/>
                  </a:lnTo>
                  <a:lnTo>
                    <a:pt x="22225" y="771474"/>
                  </a:lnTo>
                  <a:lnTo>
                    <a:pt x="47625" y="847674"/>
                  </a:lnTo>
                  <a:lnTo>
                    <a:pt x="80899" y="917524"/>
                  </a:lnTo>
                  <a:lnTo>
                    <a:pt x="123825" y="982611"/>
                  </a:lnTo>
                  <a:lnTo>
                    <a:pt x="176149" y="1041349"/>
                  </a:lnTo>
                  <a:lnTo>
                    <a:pt x="231775" y="1093736"/>
                  </a:lnTo>
                  <a:lnTo>
                    <a:pt x="295275" y="1136599"/>
                  </a:lnTo>
                  <a:lnTo>
                    <a:pt x="363474" y="1171524"/>
                  </a:lnTo>
                  <a:lnTo>
                    <a:pt x="436499" y="1198511"/>
                  </a:lnTo>
                  <a:lnTo>
                    <a:pt x="515874" y="1214386"/>
                  </a:lnTo>
                  <a:lnTo>
                    <a:pt x="596900" y="1220736"/>
                  </a:lnTo>
                  <a:lnTo>
                    <a:pt x="676275" y="1214386"/>
                  </a:lnTo>
                  <a:lnTo>
                    <a:pt x="755523" y="1198511"/>
                  </a:lnTo>
                  <a:lnTo>
                    <a:pt x="828548" y="1171524"/>
                  </a:lnTo>
                  <a:lnTo>
                    <a:pt x="896874" y="1136599"/>
                  </a:lnTo>
                  <a:lnTo>
                    <a:pt x="961898" y="1093736"/>
                  </a:lnTo>
                  <a:lnTo>
                    <a:pt x="1019048" y="1041349"/>
                  </a:lnTo>
                  <a:lnTo>
                    <a:pt x="1068324" y="982611"/>
                  </a:lnTo>
                  <a:lnTo>
                    <a:pt x="1111123" y="917524"/>
                  </a:lnTo>
                  <a:lnTo>
                    <a:pt x="1146048" y="847674"/>
                  </a:lnTo>
                  <a:lnTo>
                    <a:pt x="1169924" y="771474"/>
                  </a:lnTo>
                  <a:lnTo>
                    <a:pt x="1187323" y="692150"/>
                  </a:lnTo>
                  <a:lnTo>
                    <a:pt x="1192149" y="609600"/>
                  </a:lnTo>
                  <a:lnTo>
                    <a:pt x="1187323" y="527050"/>
                  </a:lnTo>
                  <a:lnTo>
                    <a:pt x="1169924" y="446024"/>
                  </a:lnTo>
                  <a:lnTo>
                    <a:pt x="1146048" y="371475"/>
                  </a:lnTo>
                  <a:lnTo>
                    <a:pt x="1111123" y="301625"/>
                  </a:lnTo>
                  <a:lnTo>
                    <a:pt x="1068324" y="234950"/>
                  </a:lnTo>
                  <a:lnTo>
                    <a:pt x="1019048" y="177800"/>
                  </a:lnTo>
                  <a:lnTo>
                    <a:pt x="961898" y="127000"/>
                  </a:lnTo>
                  <a:lnTo>
                    <a:pt x="896874" y="80899"/>
                  </a:lnTo>
                  <a:lnTo>
                    <a:pt x="828548" y="47625"/>
                  </a:lnTo>
                  <a:lnTo>
                    <a:pt x="755523" y="20574"/>
                  </a:lnTo>
                  <a:lnTo>
                    <a:pt x="676275" y="4699"/>
                  </a:lnTo>
                  <a:lnTo>
                    <a:pt x="5969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" name="object 58"/>
            <p:cNvSpPr/>
            <p:nvPr/>
          </p:nvSpPr>
          <p:spPr>
            <a:xfrm>
              <a:off x="4052951" y="4013862"/>
              <a:ext cx="608330" cy="1221105"/>
            </a:xfrm>
            <a:custGeom>
              <a:avLst/>
              <a:gdLst/>
              <a:ahLst/>
              <a:cxnLst/>
              <a:rect l="l" t="t" r="r" b="b"/>
              <a:pathLst>
                <a:path w="608329" h="1221104">
                  <a:moveTo>
                    <a:pt x="12700" y="0"/>
                  </a:moveTo>
                  <a:lnTo>
                    <a:pt x="0" y="1651"/>
                  </a:lnTo>
                  <a:lnTo>
                    <a:pt x="0" y="1220800"/>
                  </a:lnTo>
                  <a:lnTo>
                    <a:pt x="12700" y="1220800"/>
                  </a:lnTo>
                  <a:lnTo>
                    <a:pt x="92075" y="1216037"/>
                  </a:lnTo>
                  <a:lnTo>
                    <a:pt x="171450" y="1200162"/>
                  </a:lnTo>
                  <a:lnTo>
                    <a:pt x="244475" y="1174762"/>
                  </a:lnTo>
                  <a:lnTo>
                    <a:pt x="312674" y="1139837"/>
                  </a:lnTo>
                  <a:lnTo>
                    <a:pt x="377698" y="1093800"/>
                  </a:lnTo>
                  <a:lnTo>
                    <a:pt x="434848" y="1043000"/>
                  </a:lnTo>
                  <a:lnTo>
                    <a:pt x="484124" y="985850"/>
                  </a:lnTo>
                  <a:lnTo>
                    <a:pt x="526923" y="919175"/>
                  </a:lnTo>
                  <a:lnTo>
                    <a:pt x="561848" y="849325"/>
                  </a:lnTo>
                  <a:lnTo>
                    <a:pt x="585724" y="773176"/>
                  </a:lnTo>
                  <a:lnTo>
                    <a:pt x="603123" y="695325"/>
                  </a:lnTo>
                  <a:lnTo>
                    <a:pt x="607949" y="611251"/>
                  </a:lnTo>
                  <a:lnTo>
                    <a:pt x="603123" y="528701"/>
                  </a:lnTo>
                  <a:lnTo>
                    <a:pt x="585724" y="449326"/>
                  </a:lnTo>
                  <a:lnTo>
                    <a:pt x="561848" y="374650"/>
                  </a:lnTo>
                  <a:lnTo>
                    <a:pt x="526923" y="303276"/>
                  </a:lnTo>
                  <a:lnTo>
                    <a:pt x="484124" y="238125"/>
                  </a:lnTo>
                  <a:lnTo>
                    <a:pt x="434848" y="179451"/>
                  </a:lnTo>
                  <a:lnTo>
                    <a:pt x="377698" y="127000"/>
                  </a:lnTo>
                  <a:lnTo>
                    <a:pt x="312674" y="84201"/>
                  </a:lnTo>
                  <a:lnTo>
                    <a:pt x="244475" y="49276"/>
                  </a:lnTo>
                  <a:lnTo>
                    <a:pt x="171450" y="23876"/>
                  </a:lnTo>
                  <a:lnTo>
                    <a:pt x="92075" y="8001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" name="object 64"/>
            <p:cNvSpPr/>
            <p:nvPr/>
          </p:nvSpPr>
          <p:spPr>
            <a:xfrm>
              <a:off x="3722878" y="4141624"/>
              <a:ext cx="648068" cy="99949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F484F73-282E-479D-8D5E-5BB99C8553FB}"/>
              </a:ext>
            </a:extLst>
          </p:cNvPr>
          <p:cNvSpPr txBox="1"/>
          <p:nvPr/>
        </p:nvSpPr>
        <p:spPr>
          <a:xfrm>
            <a:off x="2542729" y="2373145"/>
            <a:ext cx="609600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800" dirty="0"/>
              <a:t>보강보다는 영어 학습에 대한 다른 주제를 해줘라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ko-KR" altLang="en-US" sz="1800" dirty="0"/>
              <a:t>수업방식의 변경</a:t>
            </a:r>
            <a:r>
              <a:rPr lang="en-US" altLang="ko-KR" sz="1800" dirty="0"/>
              <a:t>, </a:t>
            </a:r>
            <a:r>
              <a:rPr lang="ko-KR" altLang="en-US" sz="1800" dirty="0"/>
              <a:t>수업 </a:t>
            </a:r>
            <a:r>
              <a:rPr lang="ko-KR" altLang="en-US" sz="1800" dirty="0" err="1"/>
              <a:t>티처의</a:t>
            </a:r>
            <a:r>
              <a:rPr lang="ko-KR" altLang="en-US" sz="1800" dirty="0"/>
              <a:t> 추천 등</a:t>
            </a:r>
            <a:endParaRPr lang="en-US" altLang="ko-KR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425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/>
          <p:cNvSpPr/>
          <p:nvPr/>
        </p:nvSpPr>
        <p:spPr>
          <a:xfrm>
            <a:off x="-217551" y="893357"/>
            <a:ext cx="9361551" cy="50111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직사각형 7"/>
          <p:cNvSpPr/>
          <p:nvPr/>
        </p:nvSpPr>
        <p:spPr>
          <a:xfrm>
            <a:off x="-507344" y="893357"/>
            <a:ext cx="10102256" cy="5011123"/>
          </a:xfrm>
          <a:prstGeom prst="rect">
            <a:avLst/>
          </a:prstGeom>
          <a:solidFill>
            <a:srgbClr val="052C52">
              <a:alpha val="8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9" name="object 27"/>
          <p:cNvSpPr txBox="1"/>
          <p:nvPr/>
        </p:nvSpPr>
        <p:spPr>
          <a:xfrm>
            <a:off x="739669" y="1352831"/>
            <a:ext cx="839657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ko-KR" altLang="en-US" sz="4000" b="1" spc="-180" dirty="0">
                <a:solidFill>
                  <a:schemeClr val="bg1"/>
                </a:solidFill>
                <a:latin typeface="+mn-ea"/>
                <a:cs typeface="Malgun Gothic"/>
              </a:rPr>
              <a:t>무료수업</a:t>
            </a:r>
            <a:endParaRPr b="1" dirty="0">
              <a:solidFill>
                <a:schemeClr val="bg1"/>
              </a:solidFill>
              <a:latin typeface="+mn-ea"/>
              <a:cs typeface="Malgun Gothic"/>
            </a:endParaRPr>
          </a:p>
        </p:txBody>
      </p:sp>
      <p:sp>
        <p:nvSpPr>
          <p:cNvPr id="6" name="순서도: 수행의 시작/종료 5"/>
          <p:cNvSpPr/>
          <p:nvPr/>
        </p:nvSpPr>
        <p:spPr>
          <a:xfrm>
            <a:off x="3351195" y="4988334"/>
            <a:ext cx="1798982" cy="516835"/>
          </a:xfrm>
          <a:prstGeom prst="flowChartTerminator">
            <a:avLst/>
          </a:prstGeom>
          <a:noFill/>
          <a:ln w="31750">
            <a:solidFill>
              <a:srgbClr val="FFE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FEE4F"/>
                </a:solidFill>
                <a:latin typeface="+mn-ea"/>
              </a:rPr>
              <a:t>무료 수강 신청 </a:t>
            </a:r>
            <a:r>
              <a:rPr lang="en-US" altLang="ko-KR" sz="1400" dirty="0">
                <a:solidFill>
                  <a:srgbClr val="FFEE4F"/>
                </a:solidFill>
                <a:latin typeface="+mn-ea"/>
              </a:rPr>
              <a:t>&gt;</a:t>
            </a:r>
            <a:endParaRPr lang="ko-KR" altLang="en-US" sz="1400" dirty="0">
              <a:solidFill>
                <a:srgbClr val="FFEE4F"/>
              </a:solidFill>
              <a:latin typeface="+mn-ea"/>
            </a:endParaRPr>
          </a:p>
        </p:txBody>
      </p:sp>
      <p:sp>
        <p:nvSpPr>
          <p:cNvPr id="2" name="육각형 1"/>
          <p:cNvSpPr/>
          <p:nvPr/>
        </p:nvSpPr>
        <p:spPr>
          <a:xfrm>
            <a:off x="921972" y="2910574"/>
            <a:ext cx="1470991" cy="1212574"/>
          </a:xfrm>
          <a:prstGeom prst="hex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육각형 10"/>
          <p:cNvSpPr/>
          <p:nvPr/>
        </p:nvSpPr>
        <p:spPr>
          <a:xfrm>
            <a:off x="2783902" y="2910574"/>
            <a:ext cx="1470991" cy="1212574"/>
          </a:xfrm>
          <a:prstGeom prst="hex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육각형 11"/>
          <p:cNvSpPr/>
          <p:nvPr/>
        </p:nvSpPr>
        <p:spPr>
          <a:xfrm>
            <a:off x="4705020" y="2910574"/>
            <a:ext cx="1470991" cy="1212574"/>
          </a:xfrm>
          <a:prstGeom prst="hex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육각형 12"/>
          <p:cNvSpPr/>
          <p:nvPr/>
        </p:nvSpPr>
        <p:spPr>
          <a:xfrm>
            <a:off x="6560430" y="2910574"/>
            <a:ext cx="1470991" cy="1212574"/>
          </a:xfrm>
          <a:prstGeom prst="hex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467453" y="3392621"/>
            <a:ext cx="248479" cy="2484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C4E99"/>
                </a:solidFill>
              </a:rPr>
              <a:t>&gt;</a:t>
            </a:r>
            <a:endParaRPr lang="ko-KR" altLang="en-US" dirty="0">
              <a:solidFill>
                <a:srgbClr val="4C4E99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355717" y="3392620"/>
            <a:ext cx="248479" cy="2484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C4E99"/>
                </a:solidFill>
              </a:rPr>
              <a:t>&gt;</a:t>
            </a:r>
            <a:endParaRPr lang="ko-KR" altLang="en-US" dirty="0">
              <a:solidFill>
                <a:srgbClr val="4C4E99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258477" y="3392619"/>
            <a:ext cx="248479" cy="2484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C4E99"/>
                </a:solidFill>
              </a:rPr>
              <a:t>&gt;</a:t>
            </a:r>
            <a:endParaRPr lang="ko-KR" altLang="en-US" dirty="0">
              <a:solidFill>
                <a:srgbClr val="4C4E99"/>
              </a:solidFill>
            </a:endParaRP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 rot="177859">
            <a:off x="762672" y="147689"/>
            <a:ext cx="4569567" cy="3035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altLang="ko-KR" sz="8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20</a:t>
            </a:r>
            <a:r>
              <a:rPr lang="ko-KR" altLang="en-US" sz="8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분 </a:t>
            </a:r>
            <a:endParaRPr lang="en-US" sz="8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1" name="object 27"/>
          <p:cNvSpPr txBox="1"/>
          <p:nvPr/>
        </p:nvSpPr>
        <p:spPr>
          <a:xfrm>
            <a:off x="888140" y="3456286"/>
            <a:ext cx="1476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ko-KR" altLang="en-US" sz="2000" b="1" spc="-180" dirty="0">
                <a:solidFill>
                  <a:schemeClr val="bg1"/>
                </a:solidFill>
                <a:latin typeface="+mn-ea"/>
                <a:cs typeface="Malgun Gothic"/>
              </a:rPr>
              <a:t>무료수업</a:t>
            </a:r>
            <a:endParaRPr sz="2000" b="1" dirty="0">
              <a:solidFill>
                <a:schemeClr val="bg1"/>
              </a:solidFill>
              <a:latin typeface="+mn-ea"/>
              <a:cs typeface="Malgun Gothic"/>
            </a:endParaRPr>
          </a:p>
        </p:txBody>
      </p:sp>
      <p:sp>
        <p:nvSpPr>
          <p:cNvPr id="22" name="object 27"/>
          <p:cNvSpPr txBox="1"/>
          <p:nvPr/>
        </p:nvSpPr>
        <p:spPr>
          <a:xfrm>
            <a:off x="2774261" y="3469111"/>
            <a:ext cx="1476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ko-KR" altLang="en-US" sz="2000" b="1" spc="-180" dirty="0">
                <a:solidFill>
                  <a:schemeClr val="bg1"/>
                </a:solidFill>
                <a:latin typeface="+mn-ea"/>
                <a:cs typeface="Malgun Gothic"/>
              </a:rPr>
              <a:t>수강신청</a:t>
            </a:r>
            <a:endParaRPr sz="2000" b="1" dirty="0">
              <a:solidFill>
                <a:schemeClr val="bg1"/>
              </a:solidFill>
              <a:latin typeface="+mn-ea"/>
              <a:cs typeface="Malgun Gothic"/>
            </a:endParaRPr>
          </a:p>
        </p:txBody>
      </p:sp>
      <p:sp>
        <p:nvSpPr>
          <p:cNvPr id="23" name="object 27"/>
          <p:cNvSpPr txBox="1"/>
          <p:nvPr/>
        </p:nvSpPr>
        <p:spPr>
          <a:xfrm>
            <a:off x="4695287" y="3458894"/>
            <a:ext cx="1476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ko-KR" altLang="en-US" sz="2000" b="1" spc="-180" dirty="0">
                <a:solidFill>
                  <a:schemeClr val="bg1"/>
                </a:solidFill>
                <a:latin typeface="+mn-ea"/>
                <a:cs typeface="Malgun Gothic"/>
              </a:rPr>
              <a:t>수업시작</a:t>
            </a:r>
            <a:endParaRPr sz="2000" b="1" dirty="0">
              <a:solidFill>
                <a:schemeClr val="bg1"/>
              </a:solidFill>
              <a:latin typeface="+mn-ea"/>
              <a:cs typeface="Malgun Gothic"/>
            </a:endParaRPr>
          </a:p>
        </p:txBody>
      </p:sp>
      <p:sp>
        <p:nvSpPr>
          <p:cNvPr id="24" name="object 27"/>
          <p:cNvSpPr txBox="1"/>
          <p:nvPr/>
        </p:nvSpPr>
        <p:spPr>
          <a:xfrm>
            <a:off x="6516752" y="3466225"/>
            <a:ext cx="1476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ko-KR" altLang="en-US" sz="2000" b="1" spc="-180" dirty="0">
                <a:solidFill>
                  <a:schemeClr val="bg1"/>
                </a:solidFill>
                <a:latin typeface="+mn-ea"/>
                <a:cs typeface="Malgun Gothic"/>
              </a:rPr>
              <a:t>수업평가</a:t>
            </a:r>
            <a:endParaRPr sz="2000" b="1" dirty="0">
              <a:solidFill>
                <a:schemeClr val="bg1"/>
              </a:solidFill>
              <a:latin typeface="+mn-ea"/>
              <a:cs typeface="Malgun Gothic"/>
            </a:endParaRPr>
          </a:p>
        </p:txBody>
      </p:sp>
      <p:sp>
        <p:nvSpPr>
          <p:cNvPr id="26" name="object 27"/>
          <p:cNvSpPr txBox="1"/>
          <p:nvPr/>
        </p:nvSpPr>
        <p:spPr>
          <a:xfrm>
            <a:off x="1032337" y="4241108"/>
            <a:ext cx="118802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en-US" altLang="ko-KR" sz="1200" spc="-180" dirty="0">
                <a:solidFill>
                  <a:schemeClr val="bg1"/>
                </a:solidFill>
                <a:latin typeface="+mn-ea"/>
                <a:cs typeface="Malgun Gothic"/>
              </a:rPr>
              <a:t>20</a:t>
            </a:r>
            <a:r>
              <a:rPr lang="ko-KR" altLang="en-US" sz="1200" spc="-180" dirty="0">
                <a:solidFill>
                  <a:schemeClr val="bg1"/>
                </a:solidFill>
                <a:latin typeface="+mn-ea"/>
                <a:cs typeface="Malgun Gothic"/>
              </a:rPr>
              <a:t>분 수업으로</a:t>
            </a:r>
            <a:endParaRPr lang="en-US" altLang="ko-KR" sz="1200" spc="-180" dirty="0">
              <a:solidFill>
                <a:schemeClr val="bg1"/>
              </a:solidFill>
              <a:latin typeface="+mn-ea"/>
              <a:cs typeface="Malgun Gothic"/>
            </a:endParaRPr>
          </a:p>
          <a:p>
            <a:pPr marL="12700" algn="ctr">
              <a:lnSpc>
                <a:spcPct val="100000"/>
              </a:lnSpc>
            </a:pPr>
            <a:r>
              <a:rPr lang="ko-KR" altLang="en-US" sz="1200" spc="-180" dirty="0">
                <a:solidFill>
                  <a:schemeClr val="bg1"/>
                </a:solidFill>
                <a:latin typeface="+mn-ea"/>
                <a:cs typeface="Malgun Gothic"/>
              </a:rPr>
              <a:t>내 실력진단</a:t>
            </a:r>
            <a:r>
              <a:rPr lang="en-US" altLang="ko-KR" sz="1200" spc="-180" dirty="0">
                <a:solidFill>
                  <a:schemeClr val="bg1"/>
                </a:solidFill>
                <a:latin typeface="+mn-ea"/>
                <a:cs typeface="Malgun Gothic"/>
              </a:rPr>
              <a:t>!</a:t>
            </a:r>
            <a:endParaRPr sz="1200" dirty="0">
              <a:solidFill>
                <a:schemeClr val="bg1"/>
              </a:solidFill>
              <a:latin typeface="+mn-ea"/>
              <a:cs typeface="Malgun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25382" y="4241108"/>
            <a:ext cx="118802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+mn-ea"/>
                <a:cs typeface="Malgun Gothic"/>
              </a:rPr>
              <a:t>실력에 맞는</a:t>
            </a:r>
            <a:endParaRPr lang="en-US" altLang="ko-KR" sz="1200" dirty="0">
              <a:solidFill>
                <a:schemeClr val="bg1"/>
              </a:solidFill>
              <a:latin typeface="+mn-ea"/>
              <a:cs typeface="Malgun Gothic"/>
            </a:endParaRPr>
          </a:p>
          <a:p>
            <a:pPr marL="12700" algn="ctr">
              <a:lnSpc>
                <a:spcPct val="10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+mn-ea"/>
                <a:cs typeface="Malgun Gothic"/>
              </a:rPr>
              <a:t>프로그램 추천 </a:t>
            </a:r>
            <a:endParaRPr lang="en-US" altLang="ko-KR" sz="1200" dirty="0">
              <a:solidFill>
                <a:schemeClr val="bg1"/>
              </a:solidFill>
              <a:latin typeface="+mn-ea"/>
              <a:cs typeface="Malgun Gothic"/>
            </a:endParaRPr>
          </a:p>
          <a:p>
            <a:pPr marL="12700" algn="ctr">
              <a:lnSpc>
                <a:spcPct val="10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+mn-ea"/>
                <a:cs typeface="Malgun Gothic"/>
              </a:rPr>
              <a:t>학습 컨설팅</a:t>
            </a:r>
            <a:endParaRPr sz="1200" dirty="0">
              <a:solidFill>
                <a:schemeClr val="bg1"/>
              </a:solidFill>
              <a:latin typeface="+mn-ea"/>
              <a:cs typeface="Malgun Gothic"/>
            </a:endParaRPr>
          </a:p>
        </p:txBody>
      </p:sp>
      <p:sp>
        <p:nvSpPr>
          <p:cNvPr id="28" name="object 27"/>
          <p:cNvSpPr txBox="1"/>
          <p:nvPr/>
        </p:nvSpPr>
        <p:spPr>
          <a:xfrm>
            <a:off x="4418863" y="4314991"/>
            <a:ext cx="197759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ko-KR" altLang="en-US" sz="1200" spc="-180" dirty="0">
                <a:solidFill>
                  <a:schemeClr val="bg1"/>
                </a:solidFill>
                <a:latin typeface="+mn-ea"/>
                <a:cs typeface="Malgun Gothic"/>
              </a:rPr>
              <a:t>선생님과의 즐거운 수업</a:t>
            </a:r>
            <a:r>
              <a:rPr lang="en-US" altLang="ko-KR" sz="1200" spc="-180" dirty="0">
                <a:solidFill>
                  <a:schemeClr val="bg1"/>
                </a:solidFill>
                <a:latin typeface="+mn-ea"/>
                <a:cs typeface="Malgun Gothic"/>
              </a:rPr>
              <a:t>!!</a:t>
            </a:r>
          </a:p>
          <a:p>
            <a:pPr marL="12700" algn="ctr">
              <a:lnSpc>
                <a:spcPct val="100000"/>
              </a:lnSpc>
            </a:pPr>
            <a:r>
              <a:rPr lang="ko-KR" altLang="en-US" sz="1200" spc="-180" dirty="0">
                <a:solidFill>
                  <a:schemeClr val="bg1"/>
                </a:solidFill>
                <a:latin typeface="+mn-ea"/>
                <a:cs typeface="Malgun Gothic"/>
              </a:rPr>
              <a:t>내가 부족한 부분 코멘트 확인하기</a:t>
            </a:r>
            <a:endParaRPr lang="en-US" altLang="ko-KR" sz="1200" spc="-180" dirty="0">
              <a:solidFill>
                <a:schemeClr val="bg1"/>
              </a:solidFill>
              <a:latin typeface="+mn-ea"/>
              <a:cs typeface="Malgun Gothic"/>
            </a:endParaRPr>
          </a:p>
          <a:p>
            <a:pPr marL="12700" algn="ctr">
              <a:lnSpc>
                <a:spcPct val="100000"/>
              </a:lnSpc>
            </a:pPr>
            <a:endParaRPr sz="1200" dirty="0">
              <a:solidFill>
                <a:schemeClr val="bg1"/>
              </a:solidFill>
              <a:latin typeface="+mn-ea"/>
              <a:cs typeface="Malgun Gothic"/>
            </a:endParaRPr>
          </a:p>
        </p:txBody>
      </p:sp>
      <p:sp>
        <p:nvSpPr>
          <p:cNvPr id="29" name="object 27"/>
          <p:cNvSpPr txBox="1"/>
          <p:nvPr/>
        </p:nvSpPr>
        <p:spPr>
          <a:xfrm>
            <a:off x="6683536" y="4237582"/>
            <a:ext cx="144213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ko-KR" altLang="en-US" sz="1200" spc="-180" dirty="0">
                <a:solidFill>
                  <a:schemeClr val="bg1"/>
                </a:solidFill>
                <a:latin typeface="+mn-ea"/>
                <a:cs typeface="Malgun Gothic"/>
              </a:rPr>
              <a:t>수업 녹음파일</a:t>
            </a:r>
            <a:endParaRPr lang="en-US" altLang="ko-KR" sz="1200" spc="-180" dirty="0">
              <a:solidFill>
                <a:schemeClr val="bg1"/>
              </a:solidFill>
              <a:latin typeface="+mn-ea"/>
              <a:cs typeface="Malgun Gothic"/>
            </a:endParaRPr>
          </a:p>
          <a:p>
            <a:pPr marL="12700" algn="ctr">
              <a:lnSpc>
                <a:spcPct val="100000"/>
              </a:lnSpc>
            </a:pPr>
            <a:r>
              <a:rPr lang="ko-KR" altLang="en-US" sz="1200" spc="-180" dirty="0">
                <a:solidFill>
                  <a:schemeClr val="bg1"/>
                </a:solidFill>
                <a:latin typeface="+mn-ea"/>
                <a:cs typeface="Malgun Gothic"/>
              </a:rPr>
              <a:t>선생님  코멘트</a:t>
            </a:r>
            <a:r>
              <a:rPr lang="en-US" altLang="ko-KR" sz="1200" spc="-180" dirty="0">
                <a:solidFill>
                  <a:schemeClr val="bg1"/>
                </a:solidFill>
                <a:latin typeface="+mn-ea"/>
                <a:cs typeface="Malgun Gothic"/>
              </a:rPr>
              <a:t>,</a:t>
            </a:r>
            <a:br>
              <a:rPr lang="en-US" altLang="ko-KR" sz="1200" spc="-180" dirty="0">
                <a:solidFill>
                  <a:schemeClr val="bg1"/>
                </a:solidFill>
                <a:latin typeface="+mn-ea"/>
                <a:cs typeface="Malgun Gothic"/>
              </a:rPr>
            </a:br>
            <a:r>
              <a:rPr lang="ko-KR" altLang="en-US" sz="1200" spc="-180" dirty="0">
                <a:solidFill>
                  <a:schemeClr val="bg1"/>
                </a:solidFill>
                <a:latin typeface="+mn-ea"/>
                <a:cs typeface="Malgun Gothic"/>
              </a:rPr>
              <a:t>꼼꼼한 피드백</a:t>
            </a:r>
            <a:endParaRPr sz="1200" dirty="0">
              <a:solidFill>
                <a:schemeClr val="bg1"/>
              </a:solidFill>
              <a:latin typeface="+mn-ea"/>
              <a:cs typeface="Malgun Gothic"/>
            </a:endParaRPr>
          </a:p>
        </p:txBody>
      </p:sp>
      <p:sp>
        <p:nvSpPr>
          <p:cNvPr id="31" name="object 27"/>
          <p:cNvSpPr txBox="1"/>
          <p:nvPr/>
        </p:nvSpPr>
        <p:spPr>
          <a:xfrm>
            <a:off x="110365" y="2164255"/>
            <a:ext cx="8396574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ko-KR" altLang="en-US" sz="2500" b="1" spc="-18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어렵지 않아요</a:t>
            </a:r>
            <a:r>
              <a:rPr lang="en-US" altLang="ko-KR" sz="2500" b="1" spc="-18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!! </a:t>
            </a:r>
            <a:r>
              <a:rPr lang="ko-KR" altLang="en-US" sz="2500" b="1" spc="-18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한번 도전해 봐</a:t>
            </a:r>
            <a:r>
              <a:rPr lang="en-US" altLang="ko-KR" sz="2500" b="1" spc="-18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!</a:t>
            </a:r>
            <a:endParaRPr sz="2500" b="1" dirty="0"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  <a:cs typeface="Malgun Gothic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5541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E528697-DA7F-4EA3-B833-412E09487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7205"/>
            <a:ext cx="9144000" cy="43635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2925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43" y="643467"/>
            <a:ext cx="9144000" cy="5350669"/>
          </a:xfrm>
          <a:prstGeom prst="rect">
            <a:avLst/>
          </a:prstGeom>
        </p:spPr>
      </p:pic>
      <p:sp>
        <p:nvSpPr>
          <p:cNvPr id="6" name="Title 3"/>
          <p:cNvSpPr txBox="1">
            <a:spLocks/>
          </p:cNvSpPr>
          <p:nvPr/>
        </p:nvSpPr>
        <p:spPr>
          <a:xfrm rot="195427">
            <a:off x="920458" y="2923083"/>
            <a:ext cx="4569567" cy="3035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8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무료수업</a:t>
            </a:r>
            <a:r>
              <a:rPr lang="en-US" altLang="ko-KR" sz="8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/>
            </a:r>
            <a:br>
              <a:rPr lang="en-US" altLang="ko-KR" sz="8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anose="03040600000000000000" pitchFamily="66" charset="-127"/>
                <a:ea typeface="나눔손글씨 펜" panose="03040600000000000000" pitchFamily="66" charset="-127"/>
              </a:rPr>
            </a:br>
            <a:r>
              <a:rPr lang="ko-KR" altLang="en-US" sz="8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신청하세요</a:t>
            </a:r>
            <a:r>
              <a:rPr lang="en-US" altLang="ko-KR" sz="8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!</a:t>
            </a:r>
            <a:endParaRPr lang="en-US" sz="8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 rot="21445579">
            <a:off x="5075508" y="3534886"/>
            <a:ext cx="2921878" cy="4079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25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원하는 날짜</a:t>
            </a:r>
            <a:r>
              <a:rPr lang="en-US" altLang="ko-KR" sz="25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 </a:t>
            </a:r>
            <a:r>
              <a:rPr lang="ko-KR" altLang="en-US" sz="25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시간 선택</a:t>
            </a:r>
            <a:endParaRPr lang="en-US" altLang="ko-KR" sz="2500" dirty="0"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xmlns="" id="{3745D5BE-475A-7943-9940-F5A62783F3D6}"/>
              </a:ext>
            </a:extLst>
          </p:cNvPr>
          <p:cNvSpPr/>
          <p:nvPr/>
        </p:nvSpPr>
        <p:spPr>
          <a:xfrm rot="162746">
            <a:off x="5497163" y="3866819"/>
            <a:ext cx="2340669" cy="199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00" extrusionOk="0">
                <a:moveTo>
                  <a:pt x="36" y="21500"/>
                </a:moveTo>
                <a:cubicBezTo>
                  <a:pt x="129" y="19996"/>
                  <a:pt x="211" y="18493"/>
                  <a:pt x="305" y="17125"/>
                </a:cubicBezTo>
                <a:cubicBezTo>
                  <a:pt x="340" y="16579"/>
                  <a:pt x="398" y="16032"/>
                  <a:pt x="445" y="16032"/>
                </a:cubicBezTo>
                <a:cubicBezTo>
                  <a:pt x="1206" y="15075"/>
                  <a:pt x="1967" y="14391"/>
                  <a:pt x="2728" y="13434"/>
                </a:cubicBezTo>
                <a:cubicBezTo>
                  <a:pt x="3653" y="12477"/>
                  <a:pt x="4566" y="11384"/>
                  <a:pt x="5491" y="10290"/>
                </a:cubicBezTo>
                <a:cubicBezTo>
                  <a:pt x="6510" y="9059"/>
                  <a:pt x="7528" y="7556"/>
                  <a:pt x="8547" y="6599"/>
                </a:cubicBezTo>
                <a:cubicBezTo>
                  <a:pt x="9694" y="5505"/>
                  <a:pt x="10853" y="4958"/>
                  <a:pt x="12012" y="4001"/>
                </a:cubicBezTo>
                <a:cubicBezTo>
                  <a:pt x="13077" y="3181"/>
                  <a:pt x="14143" y="1951"/>
                  <a:pt x="15220" y="1404"/>
                </a:cubicBezTo>
                <a:cubicBezTo>
                  <a:pt x="16461" y="720"/>
                  <a:pt x="17702" y="584"/>
                  <a:pt x="18943" y="310"/>
                </a:cubicBezTo>
                <a:cubicBezTo>
                  <a:pt x="19727" y="174"/>
                  <a:pt x="20500" y="-100"/>
                  <a:pt x="21284" y="37"/>
                </a:cubicBezTo>
                <a:cubicBezTo>
                  <a:pt x="21390" y="37"/>
                  <a:pt x="21483" y="1951"/>
                  <a:pt x="21577" y="2908"/>
                </a:cubicBezTo>
                <a:cubicBezTo>
                  <a:pt x="21495" y="3728"/>
                  <a:pt x="21401" y="5095"/>
                  <a:pt x="21319" y="5232"/>
                </a:cubicBezTo>
                <a:cubicBezTo>
                  <a:pt x="19598" y="6052"/>
                  <a:pt x="17877" y="6599"/>
                  <a:pt x="16157" y="7556"/>
                </a:cubicBezTo>
                <a:cubicBezTo>
                  <a:pt x="14436" y="8512"/>
                  <a:pt x="12726" y="9606"/>
                  <a:pt x="11017" y="10973"/>
                </a:cubicBezTo>
                <a:cubicBezTo>
                  <a:pt x="9308" y="12340"/>
                  <a:pt x="7598" y="13844"/>
                  <a:pt x="5901" y="15485"/>
                </a:cubicBezTo>
                <a:cubicBezTo>
                  <a:pt x="4320" y="16988"/>
                  <a:pt x="2752" y="18629"/>
                  <a:pt x="1171" y="20269"/>
                </a:cubicBezTo>
                <a:cubicBezTo>
                  <a:pt x="796" y="20680"/>
                  <a:pt x="410" y="21090"/>
                  <a:pt x="36" y="21500"/>
                </a:cubicBezTo>
                <a:cubicBezTo>
                  <a:pt x="0" y="21363"/>
                  <a:pt x="-23" y="21227"/>
                  <a:pt x="36" y="2150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5069665" y="3469489"/>
            <a:ext cx="2921878" cy="15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5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20</a:t>
            </a:r>
            <a:r>
              <a:rPr lang="ko-KR" altLang="en-US" sz="25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분 무료 수업</a:t>
            </a:r>
            <a:endParaRPr lang="en-US" altLang="ko-KR" sz="2500" dirty="0"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5150644" y="4025549"/>
            <a:ext cx="2921878" cy="15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5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진단평가 확인</a:t>
            </a:r>
            <a:endParaRPr lang="en-US" altLang="ko-KR" sz="2500" dirty="0"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xmlns="" id="{3745D5BE-475A-7943-9940-F5A62783F3D6}"/>
              </a:ext>
            </a:extLst>
          </p:cNvPr>
          <p:cNvSpPr/>
          <p:nvPr/>
        </p:nvSpPr>
        <p:spPr>
          <a:xfrm rot="275335">
            <a:off x="5594541" y="4390113"/>
            <a:ext cx="2003906" cy="227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00" extrusionOk="0">
                <a:moveTo>
                  <a:pt x="36" y="21500"/>
                </a:moveTo>
                <a:cubicBezTo>
                  <a:pt x="129" y="19996"/>
                  <a:pt x="211" y="18493"/>
                  <a:pt x="305" y="17125"/>
                </a:cubicBezTo>
                <a:cubicBezTo>
                  <a:pt x="340" y="16579"/>
                  <a:pt x="398" y="16032"/>
                  <a:pt x="445" y="16032"/>
                </a:cubicBezTo>
                <a:cubicBezTo>
                  <a:pt x="1206" y="15075"/>
                  <a:pt x="1967" y="14391"/>
                  <a:pt x="2728" y="13434"/>
                </a:cubicBezTo>
                <a:cubicBezTo>
                  <a:pt x="3653" y="12477"/>
                  <a:pt x="4566" y="11384"/>
                  <a:pt x="5491" y="10290"/>
                </a:cubicBezTo>
                <a:cubicBezTo>
                  <a:pt x="6510" y="9059"/>
                  <a:pt x="7528" y="7556"/>
                  <a:pt x="8547" y="6599"/>
                </a:cubicBezTo>
                <a:cubicBezTo>
                  <a:pt x="9694" y="5505"/>
                  <a:pt x="10853" y="4958"/>
                  <a:pt x="12012" y="4001"/>
                </a:cubicBezTo>
                <a:cubicBezTo>
                  <a:pt x="13077" y="3181"/>
                  <a:pt x="14143" y="1951"/>
                  <a:pt x="15220" y="1404"/>
                </a:cubicBezTo>
                <a:cubicBezTo>
                  <a:pt x="16461" y="720"/>
                  <a:pt x="17702" y="584"/>
                  <a:pt x="18943" y="310"/>
                </a:cubicBezTo>
                <a:cubicBezTo>
                  <a:pt x="19727" y="174"/>
                  <a:pt x="20500" y="-100"/>
                  <a:pt x="21284" y="37"/>
                </a:cubicBezTo>
                <a:cubicBezTo>
                  <a:pt x="21390" y="37"/>
                  <a:pt x="21483" y="1951"/>
                  <a:pt x="21577" y="2908"/>
                </a:cubicBezTo>
                <a:cubicBezTo>
                  <a:pt x="21495" y="3728"/>
                  <a:pt x="21401" y="5095"/>
                  <a:pt x="21319" y="5232"/>
                </a:cubicBezTo>
                <a:cubicBezTo>
                  <a:pt x="19598" y="6052"/>
                  <a:pt x="17877" y="6599"/>
                  <a:pt x="16157" y="7556"/>
                </a:cubicBezTo>
                <a:cubicBezTo>
                  <a:pt x="14436" y="8512"/>
                  <a:pt x="12726" y="9606"/>
                  <a:pt x="11017" y="10973"/>
                </a:cubicBezTo>
                <a:cubicBezTo>
                  <a:pt x="9308" y="12340"/>
                  <a:pt x="7598" y="13844"/>
                  <a:pt x="5901" y="15485"/>
                </a:cubicBezTo>
                <a:cubicBezTo>
                  <a:pt x="4320" y="16988"/>
                  <a:pt x="2752" y="18629"/>
                  <a:pt x="1171" y="20269"/>
                </a:cubicBezTo>
                <a:cubicBezTo>
                  <a:pt x="796" y="20680"/>
                  <a:pt x="410" y="21090"/>
                  <a:pt x="36" y="21500"/>
                </a:cubicBezTo>
                <a:cubicBezTo>
                  <a:pt x="0" y="21363"/>
                  <a:pt x="-23" y="21227"/>
                  <a:pt x="36" y="2150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xmlns="" id="{3745D5BE-475A-7943-9940-F5A62783F3D6}"/>
              </a:ext>
            </a:extLst>
          </p:cNvPr>
          <p:cNvSpPr/>
          <p:nvPr/>
        </p:nvSpPr>
        <p:spPr>
          <a:xfrm rot="170578">
            <a:off x="5695699" y="4998623"/>
            <a:ext cx="1886997" cy="1854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00" extrusionOk="0">
                <a:moveTo>
                  <a:pt x="36" y="21500"/>
                </a:moveTo>
                <a:cubicBezTo>
                  <a:pt x="129" y="19996"/>
                  <a:pt x="211" y="18493"/>
                  <a:pt x="305" y="17125"/>
                </a:cubicBezTo>
                <a:cubicBezTo>
                  <a:pt x="340" y="16579"/>
                  <a:pt x="398" y="16032"/>
                  <a:pt x="445" y="16032"/>
                </a:cubicBezTo>
                <a:cubicBezTo>
                  <a:pt x="1206" y="15075"/>
                  <a:pt x="1967" y="14391"/>
                  <a:pt x="2728" y="13434"/>
                </a:cubicBezTo>
                <a:cubicBezTo>
                  <a:pt x="3653" y="12477"/>
                  <a:pt x="4566" y="11384"/>
                  <a:pt x="5491" y="10290"/>
                </a:cubicBezTo>
                <a:cubicBezTo>
                  <a:pt x="6510" y="9059"/>
                  <a:pt x="7528" y="7556"/>
                  <a:pt x="8547" y="6599"/>
                </a:cubicBezTo>
                <a:cubicBezTo>
                  <a:pt x="9694" y="5505"/>
                  <a:pt x="10853" y="4958"/>
                  <a:pt x="12012" y="4001"/>
                </a:cubicBezTo>
                <a:cubicBezTo>
                  <a:pt x="13077" y="3181"/>
                  <a:pt x="14143" y="1951"/>
                  <a:pt x="15220" y="1404"/>
                </a:cubicBezTo>
                <a:cubicBezTo>
                  <a:pt x="16461" y="720"/>
                  <a:pt x="17702" y="584"/>
                  <a:pt x="18943" y="310"/>
                </a:cubicBezTo>
                <a:cubicBezTo>
                  <a:pt x="19727" y="174"/>
                  <a:pt x="20500" y="-100"/>
                  <a:pt x="21284" y="37"/>
                </a:cubicBezTo>
                <a:cubicBezTo>
                  <a:pt x="21390" y="37"/>
                  <a:pt x="21483" y="1951"/>
                  <a:pt x="21577" y="2908"/>
                </a:cubicBezTo>
                <a:cubicBezTo>
                  <a:pt x="21495" y="3728"/>
                  <a:pt x="21401" y="5095"/>
                  <a:pt x="21319" y="5232"/>
                </a:cubicBezTo>
                <a:cubicBezTo>
                  <a:pt x="19598" y="6052"/>
                  <a:pt x="17877" y="6599"/>
                  <a:pt x="16157" y="7556"/>
                </a:cubicBezTo>
                <a:cubicBezTo>
                  <a:pt x="14436" y="8512"/>
                  <a:pt x="12726" y="9606"/>
                  <a:pt x="11017" y="10973"/>
                </a:cubicBezTo>
                <a:cubicBezTo>
                  <a:pt x="9308" y="12340"/>
                  <a:pt x="7598" y="13844"/>
                  <a:pt x="5901" y="15485"/>
                </a:cubicBezTo>
                <a:cubicBezTo>
                  <a:pt x="4320" y="16988"/>
                  <a:pt x="2752" y="18629"/>
                  <a:pt x="1171" y="20269"/>
                </a:cubicBezTo>
                <a:cubicBezTo>
                  <a:pt x="796" y="20680"/>
                  <a:pt x="410" y="21090"/>
                  <a:pt x="36" y="21500"/>
                </a:cubicBezTo>
                <a:cubicBezTo>
                  <a:pt x="0" y="21363"/>
                  <a:pt x="-23" y="21227"/>
                  <a:pt x="36" y="2150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xmlns="" id="{D1289D48-AE9B-A042-A96F-35EE0FEE1310}"/>
              </a:ext>
            </a:extLst>
          </p:cNvPr>
          <p:cNvSpPr/>
          <p:nvPr/>
        </p:nvSpPr>
        <p:spPr>
          <a:xfrm>
            <a:off x="5035633" y="3609038"/>
            <a:ext cx="537748" cy="343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9" h="21536" extrusionOk="0">
                <a:moveTo>
                  <a:pt x="13965" y="5914"/>
                </a:moveTo>
                <a:cubicBezTo>
                  <a:pt x="15841" y="4081"/>
                  <a:pt x="17666" y="2407"/>
                  <a:pt x="19441" y="733"/>
                </a:cubicBezTo>
                <a:cubicBezTo>
                  <a:pt x="19745" y="494"/>
                  <a:pt x="19999" y="16"/>
                  <a:pt x="20354" y="16"/>
                </a:cubicBezTo>
                <a:cubicBezTo>
                  <a:pt x="20708" y="-64"/>
                  <a:pt x="21114" y="175"/>
                  <a:pt x="21469" y="255"/>
                </a:cubicBezTo>
                <a:cubicBezTo>
                  <a:pt x="21266" y="813"/>
                  <a:pt x="21165" y="1530"/>
                  <a:pt x="20861" y="1929"/>
                </a:cubicBezTo>
                <a:cubicBezTo>
                  <a:pt x="18680" y="4479"/>
                  <a:pt x="16500" y="6950"/>
                  <a:pt x="14320" y="9501"/>
                </a:cubicBezTo>
                <a:cubicBezTo>
                  <a:pt x="14117" y="9740"/>
                  <a:pt x="13914" y="10377"/>
                  <a:pt x="13965" y="10776"/>
                </a:cubicBezTo>
                <a:cubicBezTo>
                  <a:pt x="14117" y="13645"/>
                  <a:pt x="14421" y="16435"/>
                  <a:pt x="14523" y="19304"/>
                </a:cubicBezTo>
                <a:cubicBezTo>
                  <a:pt x="14523" y="19782"/>
                  <a:pt x="13914" y="20659"/>
                  <a:pt x="13559" y="20739"/>
                </a:cubicBezTo>
                <a:cubicBezTo>
                  <a:pt x="10162" y="21137"/>
                  <a:pt x="6714" y="21536"/>
                  <a:pt x="3266" y="21536"/>
                </a:cubicBezTo>
                <a:cubicBezTo>
                  <a:pt x="2810" y="21536"/>
                  <a:pt x="2100" y="19384"/>
                  <a:pt x="1897" y="18029"/>
                </a:cubicBezTo>
                <a:cubicBezTo>
                  <a:pt x="1187" y="13008"/>
                  <a:pt x="680" y="7906"/>
                  <a:pt x="72" y="2885"/>
                </a:cubicBezTo>
                <a:cubicBezTo>
                  <a:pt x="-131" y="1052"/>
                  <a:pt x="21" y="95"/>
                  <a:pt x="1492" y="255"/>
                </a:cubicBezTo>
                <a:cubicBezTo>
                  <a:pt x="4534" y="494"/>
                  <a:pt x="7627" y="414"/>
                  <a:pt x="10669" y="255"/>
                </a:cubicBezTo>
                <a:cubicBezTo>
                  <a:pt x="12646" y="175"/>
                  <a:pt x="13762" y="1530"/>
                  <a:pt x="13813" y="4639"/>
                </a:cubicBezTo>
                <a:cubicBezTo>
                  <a:pt x="13914" y="4878"/>
                  <a:pt x="13965" y="5276"/>
                  <a:pt x="13965" y="5914"/>
                </a:cubicBezTo>
                <a:close/>
                <a:moveTo>
                  <a:pt x="12241" y="17152"/>
                </a:moveTo>
                <a:cubicBezTo>
                  <a:pt x="12089" y="15478"/>
                  <a:pt x="11937" y="13884"/>
                  <a:pt x="11734" y="11892"/>
                </a:cubicBezTo>
                <a:cubicBezTo>
                  <a:pt x="10720" y="13247"/>
                  <a:pt x="9908" y="14442"/>
                  <a:pt x="8996" y="15558"/>
                </a:cubicBezTo>
                <a:cubicBezTo>
                  <a:pt x="8641" y="15957"/>
                  <a:pt x="8134" y="16435"/>
                  <a:pt x="7779" y="16275"/>
                </a:cubicBezTo>
                <a:cubicBezTo>
                  <a:pt x="7424" y="16196"/>
                  <a:pt x="7120" y="15399"/>
                  <a:pt x="6917" y="14761"/>
                </a:cubicBezTo>
                <a:cubicBezTo>
                  <a:pt x="6410" y="13008"/>
                  <a:pt x="5903" y="11334"/>
                  <a:pt x="5649" y="9501"/>
                </a:cubicBezTo>
                <a:cubicBezTo>
                  <a:pt x="5497" y="8544"/>
                  <a:pt x="5751" y="7428"/>
                  <a:pt x="5801" y="6392"/>
                </a:cubicBezTo>
                <a:cubicBezTo>
                  <a:pt x="6359" y="6870"/>
                  <a:pt x="6917" y="7348"/>
                  <a:pt x="7424" y="7986"/>
                </a:cubicBezTo>
                <a:cubicBezTo>
                  <a:pt x="7627" y="8225"/>
                  <a:pt x="7627" y="8863"/>
                  <a:pt x="7728" y="9341"/>
                </a:cubicBezTo>
                <a:cubicBezTo>
                  <a:pt x="7880" y="10138"/>
                  <a:pt x="8083" y="11015"/>
                  <a:pt x="8235" y="11892"/>
                </a:cubicBezTo>
                <a:cubicBezTo>
                  <a:pt x="9401" y="10616"/>
                  <a:pt x="10517" y="9819"/>
                  <a:pt x="11277" y="8464"/>
                </a:cubicBezTo>
                <a:cubicBezTo>
                  <a:pt x="11784" y="7588"/>
                  <a:pt x="11734" y="5914"/>
                  <a:pt x="11784" y="4559"/>
                </a:cubicBezTo>
                <a:cubicBezTo>
                  <a:pt x="11784" y="4320"/>
                  <a:pt x="11227" y="3841"/>
                  <a:pt x="10922" y="3841"/>
                </a:cubicBezTo>
                <a:cubicBezTo>
                  <a:pt x="8438" y="3762"/>
                  <a:pt x="6004" y="3841"/>
                  <a:pt x="3520" y="3762"/>
                </a:cubicBezTo>
                <a:cubicBezTo>
                  <a:pt x="2607" y="3762"/>
                  <a:pt x="2404" y="4240"/>
                  <a:pt x="2556" y="5595"/>
                </a:cubicBezTo>
                <a:cubicBezTo>
                  <a:pt x="3063" y="9421"/>
                  <a:pt x="3469" y="13326"/>
                  <a:pt x="3976" y="17152"/>
                </a:cubicBezTo>
                <a:cubicBezTo>
                  <a:pt x="4027" y="17551"/>
                  <a:pt x="4432" y="18109"/>
                  <a:pt x="4686" y="18029"/>
                </a:cubicBezTo>
                <a:cubicBezTo>
                  <a:pt x="7221" y="17790"/>
                  <a:pt x="9706" y="17471"/>
                  <a:pt x="12241" y="1715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Shape">
            <a:extLst>
              <a:ext uri="{FF2B5EF4-FFF2-40B4-BE49-F238E27FC236}">
                <a16:creationId xmlns:a16="http://schemas.microsoft.com/office/drawing/2014/main" xmlns="" id="{D1289D48-AE9B-A042-A96F-35EE0FEE1310}"/>
              </a:ext>
            </a:extLst>
          </p:cNvPr>
          <p:cNvSpPr/>
          <p:nvPr/>
        </p:nvSpPr>
        <p:spPr>
          <a:xfrm>
            <a:off x="5131882" y="4209743"/>
            <a:ext cx="537748" cy="343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9" h="21536" extrusionOk="0">
                <a:moveTo>
                  <a:pt x="13965" y="5914"/>
                </a:moveTo>
                <a:cubicBezTo>
                  <a:pt x="15841" y="4081"/>
                  <a:pt x="17666" y="2407"/>
                  <a:pt x="19441" y="733"/>
                </a:cubicBezTo>
                <a:cubicBezTo>
                  <a:pt x="19745" y="494"/>
                  <a:pt x="19999" y="16"/>
                  <a:pt x="20354" y="16"/>
                </a:cubicBezTo>
                <a:cubicBezTo>
                  <a:pt x="20708" y="-64"/>
                  <a:pt x="21114" y="175"/>
                  <a:pt x="21469" y="255"/>
                </a:cubicBezTo>
                <a:cubicBezTo>
                  <a:pt x="21266" y="813"/>
                  <a:pt x="21165" y="1530"/>
                  <a:pt x="20861" y="1929"/>
                </a:cubicBezTo>
                <a:cubicBezTo>
                  <a:pt x="18680" y="4479"/>
                  <a:pt x="16500" y="6950"/>
                  <a:pt x="14320" y="9501"/>
                </a:cubicBezTo>
                <a:cubicBezTo>
                  <a:pt x="14117" y="9740"/>
                  <a:pt x="13914" y="10377"/>
                  <a:pt x="13965" y="10776"/>
                </a:cubicBezTo>
                <a:cubicBezTo>
                  <a:pt x="14117" y="13645"/>
                  <a:pt x="14421" y="16435"/>
                  <a:pt x="14523" y="19304"/>
                </a:cubicBezTo>
                <a:cubicBezTo>
                  <a:pt x="14523" y="19782"/>
                  <a:pt x="13914" y="20659"/>
                  <a:pt x="13559" y="20739"/>
                </a:cubicBezTo>
                <a:cubicBezTo>
                  <a:pt x="10162" y="21137"/>
                  <a:pt x="6714" y="21536"/>
                  <a:pt x="3266" y="21536"/>
                </a:cubicBezTo>
                <a:cubicBezTo>
                  <a:pt x="2810" y="21536"/>
                  <a:pt x="2100" y="19384"/>
                  <a:pt x="1897" y="18029"/>
                </a:cubicBezTo>
                <a:cubicBezTo>
                  <a:pt x="1187" y="13008"/>
                  <a:pt x="680" y="7906"/>
                  <a:pt x="72" y="2885"/>
                </a:cubicBezTo>
                <a:cubicBezTo>
                  <a:pt x="-131" y="1052"/>
                  <a:pt x="21" y="95"/>
                  <a:pt x="1492" y="255"/>
                </a:cubicBezTo>
                <a:cubicBezTo>
                  <a:pt x="4534" y="494"/>
                  <a:pt x="7627" y="414"/>
                  <a:pt x="10669" y="255"/>
                </a:cubicBezTo>
                <a:cubicBezTo>
                  <a:pt x="12646" y="175"/>
                  <a:pt x="13762" y="1530"/>
                  <a:pt x="13813" y="4639"/>
                </a:cubicBezTo>
                <a:cubicBezTo>
                  <a:pt x="13914" y="4878"/>
                  <a:pt x="13965" y="5276"/>
                  <a:pt x="13965" y="5914"/>
                </a:cubicBezTo>
                <a:close/>
                <a:moveTo>
                  <a:pt x="12241" y="17152"/>
                </a:moveTo>
                <a:cubicBezTo>
                  <a:pt x="12089" y="15478"/>
                  <a:pt x="11937" y="13884"/>
                  <a:pt x="11734" y="11892"/>
                </a:cubicBezTo>
                <a:cubicBezTo>
                  <a:pt x="10720" y="13247"/>
                  <a:pt x="9908" y="14442"/>
                  <a:pt x="8996" y="15558"/>
                </a:cubicBezTo>
                <a:cubicBezTo>
                  <a:pt x="8641" y="15957"/>
                  <a:pt x="8134" y="16435"/>
                  <a:pt x="7779" y="16275"/>
                </a:cubicBezTo>
                <a:cubicBezTo>
                  <a:pt x="7424" y="16196"/>
                  <a:pt x="7120" y="15399"/>
                  <a:pt x="6917" y="14761"/>
                </a:cubicBezTo>
                <a:cubicBezTo>
                  <a:pt x="6410" y="13008"/>
                  <a:pt x="5903" y="11334"/>
                  <a:pt x="5649" y="9501"/>
                </a:cubicBezTo>
                <a:cubicBezTo>
                  <a:pt x="5497" y="8544"/>
                  <a:pt x="5751" y="7428"/>
                  <a:pt x="5801" y="6392"/>
                </a:cubicBezTo>
                <a:cubicBezTo>
                  <a:pt x="6359" y="6870"/>
                  <a:pt x="6917" y="7348"/>
                  <a:pt x="7424" y="7986"/>
                </a:cubicBezTo>
                <a:cubicBezTo>
                  <a:pt x="7627" y="8225"/>
                  <a:pt x="7627" y="8863"/>
                  <a:pt x="7728" y="9341"/>
                </a:cubicBezTo>
                <a:cubicBezTo>
                  <a:pt x="7880" y="10138"/>
                  <a:pt x="8083" y="11015"/>
                  <a:pt x="8235" y="11892"/>
                </a:cubicBezTo>
                <a:cubicBezTo>
                  <a:pt x="9401" y="10616"/>
                  <a:pt x="10517" y="9819"/>
                  <a:pt x="11277" y="8464"/>
                </a:cubicBezTo>
                <a:cubicBezTo>
                  <a:pt x="11784" y="7588"/>
                  <a:pt x="11734" y="5914"/>
                  <a:pt x="11784" y="4559"/>
                </a:cubicBezTo>
                <a:cubicBezTo>
                  <a:pt x="11784" y="4320"/>
                  <a:pt x="11227" y="3841"/>
                  <a:pt x="10922" y="3841"/>
                </a:cubicBezTo>
                <a:cubicBezTo>
                  <a:pt x="8438" y="3762"/>
                  <a:pt x="6004" y="3841"/>
                  <a:pt x="3520" y="3762"/>
                </a:cubicBezTo>
                <a:cubicBezTo>
                  <a:pt x="2607" y="3762"/>
                  <a:pt x="2404" y="4240"/>
                  <a:pt x="2556" y="5595"/>
                </a:cubicBezTo>
                <a:cubicBezTo>
                  <a:pt x="3063" y="9421"/>
                  <a:pt x="3469" y="13326"/>
                  <a:pt x="3976" y="17152"/>
                </a:cubicBezTo>
                <a:cubicBezTo>
                  <a:pt x="4027" y="17551"/>
                  <a:pt x="4432" y="18109"/>
                  <a:pt x="4686" y="18029"/>
                </a:cubicBezTo>
                <a:cubicBezTo>
                  <a:pt x="7221" y="17790"/>
                  <a:pt x="9706" y="17471"/>
                  <a:pt x="12241" y="1715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Shape">
            <a:extLst>
              <a:ext uri="{FF2B5EF4-FFF2-40B4-BE49-F238E27FC236}">
                <a16:creationId xmlns:a16="http://schemas.microsoft.com/office/drawing/2014/main" xmlns="" id="{D1289D48-AE9B-A042-A96F-35EE0FEE1310}"/>
              </a:ext>
            </a:extLst>
          </p:cNvPr>
          <p:cNvSpPr/>
          <p:nvPr/>
        </p:nvSpPr>
        <p:spPr>
          <a:xfrm>
            <a:off x="5196736" y="4788841"/>
            <a:ext cx="537748" cy="343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9" h="21536" extrusionOk="0">
                <a:moveTo>
                  <a:pt x="13965" y="5914"/>
                </a:moveTo>
                <a:cubicBezTo>
                  <a:pt x="15841" y="4081"/>
                  <a:pt x="17666" y="2407"/>
                  <a:pt x="19441" y="733"/>
                </a:cubicBezTo>
                <a:cubicBezTo>
                  <a:pt x="19745" y="494"/>
                  <a:pt x="19999" y="16"/>
                  <a:pt x="20354" y="16"/>
                </a:cubicBezTo>
                <a:cubicBezTo>
                  <a:pt x="20708" y="-64"/>
                  <a:pt x="21114" y="175"/>
                  <a:pt x="21469" y="255"/>
                </a:cubicBezTo>
                <a:cubicBezTo>
                  <a:pt x="21266" y="813"/>
                  <a:pt x="21165" y="1530"/>
                  <a:pt x="20861" y="1929"/>
                </a:cubicBezTo>
                <a:cubicBezTo>
                  <a:pt x="18680" y="4479"/>
                  <a:pt x="16500" y="6950"/>
                  <a:pt x="14320" y="9501"/>
                </a:cubicBezTo>
                <a:cubicBezTo>
                  <a:pt x="14117" y="9740"/>
                  <a:pt x="13914" y="10377"/>
                  <a:pt x="13965" y="10776"/>
                </a:cubicBezTo>
                <a:cubicBezTo>
                  <a:pt x="14117" y="13645"/>
                  <a:pt x="14421" y="16435"/>
                  <a:pt x="14523" y="19304"/>
                </a:cubicBezTo>
                <a:cubicBezTo>
                  <a:pt x="14523" y="19782"/>
                  <a:pt x="13914" y="20659"/>
                  <a:pt x="13559" y="20739"/>
                </a:cubicBezTo>
                <a:cubicBezTo>
                  <a:pt x="10162" y="21137"/>
                  <a:pt x="6714" y="21536"/>
                  <a:pt x="3266" y="21536"/>
                </a:cubicBezTo>
                <a:cubicBezTo>
                  <a:pt x="2810" y="21536"/>
                  <a:pt x="2100" y="19384"/>
                  <a:pt x="1897" y="18029"/>
                </a:cubicBezTo>
                <a:cubicBezTo>
                  <a:pt x="1187" y="13008"/>
                  <a:pt x="680" y="7906"/>
                  <a:pt x="72" y="2885"/>
                </a:cubicBezTo>
                <a:cubicBezTo>
                  <a:pt x="-131" y="1052"/>
                  <a:pt x="21" y="95"/>
                  <a:pt x="1492" y="255"/>
                </a:cubicBezTo>
                <a:cubicBezTo>
                  <a:pt x="4534" y="494"/>
                  <a:pt x="7627" y="414"/>
                  <a:pt x="10669" y="255"/>
                </a:cubicBezTo>
                <a:cubicBezTo>
                  <a:pt x="12646" y="175"/>
                  <a:pt x="13762" y="1530"/>
                  <a:pt x="13813" y="4639"/>
                </a:cubicBezTo>
                <a:cubicBezTo>
                  <a:pt x="13914" y="4878"/>
                  <a:pt x="13965" y="5276"/>
                  <a:pt x="13965" y="5914"/>
                </a:cubicBezTo>
                <a:close/>
                <a:moveTo>
                  <a:pt x="12241" y="17152"/>
                </a:moveTo>
                <a:cubicBezTo>
                  <a:pt x="12089" y="15478"/>
                  <a:pt x="11937" y="13884"/>
                  <a:pt x="11734" y="11892"/>
                </a:cubicBezTo>
                <a:cubicBezTo>
                  <a:pt x="10720" y="13247"/>
                  <a:pt x="9908" y="14442"/>
                  <a:pt x="8996" y="15558"/>
                </a:cubicBezTo>
                <a:cubicBezTo>
                  <a:pt x="8641" y="15957"/>
                  <a:pt x="8134" y="16435"/>
                  <a:pt x="7779" y="16275"/>
                </a:cubicBezTo>
                <a:cubicBezTo>
                  <a:pt x="7424" y="16196"/>
                  <a:pt x="7120" y="15399"/>
                  <a:pt x="6917" y="14761"/>
                </a:cubicBezTo>
                <a:cubicBezTo>
                  <a:pt x="6410" y="13008"/>
                  <a:pt x="5903" y="11334"/>
                  <a:pt x="5649" y="9501"/>
                </a:cubicBezTo>
                <a:cubicBezTo>
                  <a:pt x="5497" y="8544"/>
                  <a:pt x="5751" y="7428"/>
                  <a:pt x="5801" y="6392"/>
                </a:cubicBezTo>
                <a:cubicBezTo>
                  <a:pt x="6359" y="6870"/>
                  <a:pt x="6917" y="7348"/>
                  <a:pt x="7424" y="7986"/>
                </a:cubicBezTo>
                <a:cubicBezTo>
                  <a:pt x="7627" y="8225"/>
                  <a:pt x="7627" y="8863"/>
                  <a:pt x="7728" y="9341"/>
                </a:cubicBezTo>
                <a:cubicBezTo>
                  <a:pt x="7880" y="10138"/>
                  <a:pt x="8083" y="11015"/>
                  <a:pt x="8235" y="11892"/>
                </a:cubicBezTo>
                <a:cubicBezTo>
                  <a:pt x="9401" y="10616"/>
                  <a:pt x="10517" y="9819"/>
                  <a:pt x="11277" y="8464"/>
                </a:cubicBezTo>
                <a:cubicBezTo>
                  <a:pt x="11784" y="7588"/>
                  <a:pt x="11734" y="5914"/>
                  <a:pt x="11784" y="4559"/>
                </a:cubicBezTo>
                <a:cubicBezTo>
                  <a:pt x="11784" y="4320"/>
                  <a:pt x="11227" y="3841"/>
                  <a:pt x="10922" y="3841"/>
                </a:cubicBezTo>
                <a:cubicBezTo>
                  <a:pt x="8438" y="3762"/>
                  <a:pt x="6004" y="3841"/>
                  <a:pt x="3520" y="3762"/>
                </a:cubicBezTo>
                <a:cubicBezTo>
                  <a:pt x="2607" y="3762"/>
                  <a:pt x="2404" y="4240"/>
                  <a:pt x="2556" y="5595"/>
                </a:cubicBezTo>
                <a:cubicBezTo>
                  <a:pt x="3063" y="9421"/>
                  <a:pt x="3469" y="13326"/>
                  <a:pt x="3976" y="17152"/>
                </a:cubicBezTo>
                <a:cubicBezTo>
                  <a:pt x="4027" y="17551"/>
                  <a:pt x="4432" y="18109"/>
                  <a:pt x="4686" y="18029"/>
                </a:cubicBezTo>
                <a:cubicBezTo>
                  <a:pt x="7221" y="17790"/>
                  <a:pt x="9706" y="17471"/>
                  <a:pt x="12241" y="1715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">
            <a:extLst>
              <a:ext uri="{FF2B5EF4-FFF2-40B4-BE49-F238E27FC236}">
                <a16:creationId xmlns:a16="http://schemas.microsoft.com/office/drawing/2014/main" xmlns="" id="{F937578D-02BE-3B41-9100-F9BFD0F1CC12}"/>
              </a:ext>
            </a:extLst>
          </p:cNvPr>
          <p:cNvSpPr/>
          <p:nvPr/>
        </p:nvSpPr>
        <p:spPr>
          <a:xfrm rot="10800000">
            <a:off x="7446821" y="4775137"/>
            <a:ext cx="616031" cy="7236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1" h="21451" extrusionOk="0">
                <a:moveTo>
                  <a:pt x="0" y="20484"/>
                </a:moveTo>
                <a:cubicBezTo>
                  <a:pt x="61" y="20338"/>
                  <a:pt x="122" y="20144"/>
                  <a:pt x="214" y="19950"/>
                </a:cubicBezTo>
                <a:cubicBezTo>
                  <a:pt x="306" y="19707"/>
                  <a:pt x="428" y="19439"/>
                  <a:pt x="551" y="19196"/>
                </a:cubicBezTo>
                <a:cubicBezTo>
                  <a:pt x="765" y="18662"/>
                  <a:pt x="1010" y="18127"/>
                  <a:pt x="1193" y="17593"/>
                </a:cubicBezTo>
                <a:cubicBezTo>
                  <a:pt x="1438" y="16937"/>
                  <a:pt x="1683" y="16281"/>
                  <a:pt x="1897" y="15625"/>
                </a:cubicBezTo>
                <a:cubicBezTo>
                  <a:pt x="1958" y="15479"/>
                  <a:pt x="2019" y="15309"/>
                  <a:pt x="2080" y="15163"/>
                </a:cubicBezTo>
                <a:cubicBezTo>
                  <a:pt x="2172" y="14945"/>
                  <a:pt x="2325" y="14774"/>
                  <a:pt x="2539" y="14604"/>
                </a:cubicBezTo>
                <a:cubicBezTo>
                  <a:pt x="3457" y="13973"/>
                  <a:pt x="4222" y="13244"/>
                  <a:pt x="4865" y="12442"/>
                </a:cubicBezTo>
                <a:cubicBezTo>
                  <a:pt x="5324" y="11859"/>
                  <a:pt x="5844" y="11300"/>
                  <a:pt x="6425" y="10790"/>
                </a:cubicBezTo>
                <a:cubicBezTo>
                  <a:pt x="6945" y="10328"/>
                  <a:pt x="7404" y="9794"/>
                  <a:pt x="7863" y="9308"/>
                </a:cubicBezTo>
                <a:cubicBezTo>
                  <a:pt x="8842" y="8263"/>
                  <a:pt x="9790" y="7218"/>
                  <a:pt x="10769" y="6173"/>
                </a:cubicBezTo>
                <a:cubicBezTo>
                  <a:pt x="10984" y="5955"/>
                  <a:pt x="11198" y="5736"/>
                  <a:pt x="11412" y="5493"/>
                </a:cubicBezTo>
                <a:cubicBezTo>
                  <a:pt x="11810" y="5056"/>
                  <a:pt x="12177" y="4618"/>
                  <a:pt x="12544" y="4157"/>
                </a:cubicBezTo>
                <a:cubicBezTo>
                  <a:pt x="12605" y="4059"/>
                  <a:pt x="12697" y="3987"/>
                  <a:pt x="12727" y="3889"/>
                </a:cubicBezTo>
                <a:cubicBezTo>
                  <a:pt x="12819" y="3525"/>
                  <a:pt x="13095" y="3258"/>
                  <a:pt x="13370" y="2966"/>
                </a:cubicBezTo>
                <a:cubicBezTo>
                  <a:pt x="13554" y="2772"/>
                  <a:pt x="13676" y="2553"/>
                  <a:pt x="13859" y="2359"/>
                </a:cubicBezTo>
                <a:cubicBezTo>
                  <a:pt x="13982" y="2213"/>
                  <a:pt x="14135" y="2091"/>
                  <a:pt x="14288" y="1946"/>
                </a:cubicBezTo>
                <a:cubicBezTo>
                  <a:pt x="14594" y="1727"/>
                  <a:pt x="14869" y="1484"/>
                  <a:pt x="15022" y="1168"/>
                </a:cubicBezTo>
                <a:cubicBezTo>
                  <a:pt x="15144" y="901"/>
                  <a:pt x="15389" y="707"/>
                  <a:pt x="15665" y="561"/>
                </a:cubicBezTo>
                <a:cubicBezTo>
                  <a:pt x="15971" y="391"/>
                  <a:pt x="16307" y="269"/>
                  <a:pt x="16644" y="123"/>
                </a:cubicBezTo>
                <a:cubicBezTo>
                  <a:pt x="17103" y="-71"/>
                  <a:pt x="17561" y="-22"/>
                  <a:pt x="17990" y="172"/>
                </a:cubicBezTo>
                <a:cubicBezTo>
                  <a:pt x="18326" y="342"/>
                  <a:pt x="18632" y="536"/>
                  <a:pt x="18969" y="707"/>
                </a:cubicBezTo>
                <a:cubicBezTo>
                  <a:pt x="18999" y="731"/>
                  <a:pt x="19030" y="755"/>
                  <a:pt x="19061" y="779"/>
                </a:cubicBezTo>
                <a:cubicBezTo>
                  <a:pt x="19764" y="1047"/>
                  <a:pt x="20162" y="1581"/>
                  <a:pt x="20774" y="1921"/>
                </a:cubicBezTo>
                <a:cubicBezTo>
                  <a:pt x="20866" y="1970"/>
                  <a:pt x="20988" y="2043"/>
                  <a:pt x="21080" y="2140"/>
                </a:cubicBezTo>
                <a:cubicBezTo>
                  <a:pt x="21478" y="2456"/>
                  <a:pt x="21600" y="2845"/>
                  <a:pt x="21447" y="3282"/>
                </a:cubicBezTo>
                <a:cubicBezTo>
                  <a:pt x="21202" y="3987"/>
                  <a:pt x="20866" y="4667"/>
                  <a:pt x="20284" y="5250"/>
                </a:cubicBezTo>
                <a:cubicBezTo>
                  <a:pt x="19978" y="5590"/>
                  <a:pt x="19581" y="5882"/>
                  <a:pt x="19244" y="6198"/>
                </a:cubicBezTo>
                <a:cubicBezTo>
                  <a:pt x="19091" y="6343"/>
                  <a:pt x="18969" y="6465"/>
                  <a:pt x="18816" y="6611"/>
                </a:cubicBezTo>
                <a:cubicBezTo>
                  <a:pt x="18663" y="6756"/>
                  <a:pt x="18541" y="6927"/>
                  <a:pt x="18541" y="7145"/>
                </a:cubicBezTo>
                <a:cubicBezTo>
                  <a:pt x="18510" y="7485"/>
                  <a:pt x="18296" y="7728"/>
                  <a:pt x="17929" y="7898"/>
                </a:cubicBezTo>
                <a:cubicBezTo>
                  <a:pt x="17592" y="8044"/>
                  <a:pt x="17378" y="8287"/>
                  <a:pt x="17164" y="8530"/>
                </a:cubicBezTo>
                <a:cubicBezTo>
                  <a:pt x="16766" y="8919"/>
                  <a:pt x="16338" y="9308"/>
                  <a:pt x="15909" y="9672"/>
                </a:cubicBezTo>
                <a:cubicBezTo>
                  <a:pt x="15787" y="9794"/>
                  <a:pt x="15603" y="9891"/>
                  <a:pt x="15481" y="10037"/>
                </a:cubicBezTo>
                <a:cubicBezTo>
                  <a:pt x="14869" y="10693"/>
                  <a:pt x="14227" y="11349"/>
                  <a:pt x="13615" y="12005"/>
                </a:cubicBezTo>
                <a:cubicBezTo>
                  <a:pt x="13095" y="12563"/>
                  <a:pt x="12575" y="13098"/>
                  <a:pt x="11993" y="13608"/>
                </a:cubicBezTo>
                <a:cubicBezTo>
                  <a:pt x="11228" y="14289"/>
                  <a:pt x="10494" y="15017"/>
                  <a:pt x="9760" y="15722"/>
                </a:cubicBezTo>
                <a:cubicBezTo>
                  <a:pt x="9454" y="16014"/>
                  <a:pt x="9117" y="16305"/>
                  <a:pt x="8781" y="16597"/>
                </a:cubicBezTo>
                <a:cubicBezTo>
                  <a:pt x="8567" y="16767"/>
                  <a:pt x="8475" y="16985"/>
                  <a:pt x="8383" y="17228"/>
                </a:cubicBezTo>
                <a:cubicBezTo>
                  <a:pt x="8261" y="17569"/>
                  <a:pt x="8108" y="17909"/>
                  <a:pt x="7955" y="18249"/>
                </a:cubicBezTo>
                <a:cubicBezTo>
                  <a:pt x="7893" y="18395"/>
                  <a:pt x="7710" y="18468"/>
                  <a:pt x="7526" y="18492"/>
                </a:cubicBezTo>
                <a:cubicBezTo>
                  <a:pt x="6914" y="18540"/>
                  <a:pt x="6394" y="18808"/>
                  <a:pt x="5905" y="19051"/>
                </a:cubicBezTo>
                <a:cubicBezTo>
                  <a:pt x="5507" y="19269"/>
                  <a:pt x="5079" y="19464"/>
                  <a:pt x="4650" y="19658"/>
                </a:cubicBezTo>
                <a:cubicBezTo>
                  <a:pt x="4039" y="19974"/>
                  <a:pt x="3396" y="20241"/>
                  <a:pt x="2845" y="20630"/>
                </a:cubicBezTo>
                <a:cubicBezTo>
                  <a:pt x="2417" y="20922"/>
                  <a:pt x="1866" y="21140"/>
                  <a:pt x="1377" y="21359"/>
                </a:cubicBezTo>
                <a:cubicBezTo>
                  <a:pt x="948" y="21529"/>
                  <a:pt x="581" y="21456"/>
                  <a:pt x="245" y="21189"/>
                </a:cubicBezTo>
                <a:cubicBezTo>
                  <a:pt x="0" y="20994"/>
                  <a:pt x="61" y="20776"/>
                  <a:pt x="0" y="20484"/>
                </a:cubicBezTo>
                <a:close/>
                <a:moveTo>
                  <a:pt x="7282" y="16500"/>
                </a:moveTo>
                <a:cubicBezTo>
                  <a:pt x="7373" y="16451"/>
                  <a:pt x="7526" y="16402"/>
                  <a:pt x="7588" y="16329"/>
                </a:cubicBezTo>
                <a:cubicBezTo>
                  <a:pt x="7955" y="15989"/>
                  <a:pt x="8322" y="15649"/>
                  <a:pt x="8658" y="15309"/>
                </a:cubicBezTo>
                <a:cubicBezTo>
                  <a:pt x="8750" y="15212"/>
                  <a:pt x="8842" y="15066"/>
                  <a:pt x="8964" y="14993"/>
                </a:cubicBezTo>
                <a:cubicBezTo>
                  <a:pt x="9546" y="14604"/>
                  <a:pt x="10005" y="14143"/>
                  <a:pt x="10463" y="13657"/>
                </a:cubicBezTo>
                <a:cubicBezTo>
                  <a:pt x="10494" y="13608"/>
                  <a:pt x="10555" y="13560"/>
                  <a:pt x="10616" y="13535"/>
                </a:cubicBezTo>
                <a:cubicBezTo>
                  <a:pt x="11320" y="13001"/>
                  <a:pt x="11840" y="12369"/>
                  <a:pt x="12422" y="11762"/>
                </a:cubicBezTo>
                <a:cubicBezTo>
                  <a:pt x="12880" y="11300"/>
                  <a:pt x="13278" y="10790"/>
                  <a:pt x="13768" y="10328"/>
                </a:cubicBezTo>
                <a:cubicBezTo>
                  <a:pt x="14380" y="9721"/>
                  <a:pt x="15053" y="9113"/>
                  <a:pt x="15695" y="8506"/>
                </a:cubicBezTo>
                <a:cubicBezTo>
                  <a:pt x="15971" y="8239"/>
                  <a:pt x="16246" y="7971"/>
                  <a:pt x="16521" y="7704"/>
                </a:cubicBezTo>
                <a:cubicBezTo>
                  <a:pt x="16888" y="7315"/>
                  <a:pt x="16888" y="7097"/>
                  <a:pt x="16521" y="6708"/>
                </a:cubicBezTo>
                <a:cubicBezTo>
                  <a:pt x="16399" y="6586"/>
                  <a:pt x="16307" y="6465"/>
                  <a:pt x="16215" y="6343"/>
                </a:cubicBezTo>
                <a:cubicBezTo>
                  <a:pt x="16001" y="6125"/>
                  <a:pt x="15848" y="6100"/>
                  <a:pt x="15542" y="6198"/>
                </a:cubicBezTo>
                <a:cubicBezTo>
                  <a:pt x="15267" y="6295"/>
                  <a:pt x="15022" y="6416"/>
                  <a:pt x="14869" y="6635"/>
                </a:cubicBezTo>
                <a:cubicBezTo>
                  <a:pt x="14747" y="6805"/>
                  <a:pt x="14563" y="6975"/>
                  <a:pt x="14410" y="7145"/>
                </a:cubicBezTo>
                <a:cubicBezTo>
                  <a:pt x="14104" y="7485"/>
                  <a:pt x="13768" y="7850"/>
                  <a:pt x="13462" y="8190"/>
                </a:cubicBezTo>
                <a:cubicBezTo>
                  <a:pt x="13033" y="8676"/>
                  <a:pt x="12605" y="9186"/>
                  <a:pt x="12177" y="9648"/>
                </a:cubicBezTo>
                <a:cubicBezTo>
                  <a:pt x="11657" y="10231"/>
                  <a:pt x="11075" y="10790"/>
                  <a:pt x="10555" y="11349"/>
                </a:cubicBezTo>
                <a:cubicBezTo>
                  <a:pt x="9484" y="12515"/>
                  <a:pt x="8383" y="13681"/>
                  <a:pt x="7190" y="14774"/>
                </a:cubicBezTo>
                <a:cubicBezTo>
                  <a:pt x="6945" y="15017"/>
                  <a:pt x="6731" y="15285"/>
                  <a:pt x="6486" y="15528"/>
                </a:cubicBezTo>
                <a:cubicBezTo>
                  <a:pt x="6394" y="15625"/>
                  <a:pt x="6333" y="15746"/>
                  <a:pt x="6303" y="15844"/>
                </a:cubicBezTo>
                <a:cubicBezTo>
                  <a:pt x="6272" y="15916"/>
                  <a:pt x="6272" y="16038"/>
                  <a:pt x="6333" y="16086"/>
                </a:cubicBezTo>
                <a:cubicBezTo>
                  <a:pt x="6517" y="16329"/>
                  <a:pt x="6914" y="16378"/>
                  <a:pt x="7282" y="16500"/>
                </a:cubicBezTo>
                <a:close/>
                <a:moveTo>
                  <a:pt x="17531" y="1071"/>
                </a:moveTo>
                <a:cubicBezTo>
                  <a:pt x="17103" y="1144"/>
                  <a:pt x="16735" y="1217"/>
                  <a:pt x="16429" y="1508"/>
                </a:cubicBezTo>
                <a:cubicBezTo>
                  <a:pt x="15848" y="2067"/>
                  <a:pt x="15236" y="2626"/>
                  <a:pt x="14655" y="3185"/>
                </a:cubicBezTo>
                <a:cubicBezTo>
                  <a:pt x="14594" y="3233"/>
                  <a:pt x="14533" y="3306"/>
                  <a:pt x="14471" y="3355"/>
                </a:cubicBezTo>
                <a:cubicBezTo>
                  <a:pt x="14165" y="3744"/>
                  <a:pt x="14196" y="3841"/>
                  <a:pt x="14655" y="4132"/>
                </a:cubicBezTo>
                <a:cubicBezTo>
                  <a:pt x="15420" y="4643"/>
                  <a:pt x="16154" y="5177"/>
                  <a:pt x="16797" y="5760"/>
                </a:cubicBezTo>
                <a:cubicBezTo>
                  <a:pt x="16919" y="5882"/>
                  <a:pt x="17072" y="5979"/>
                  <a:pt x="17225" y="6052"/>
                </a:cubicBezTo>
                <a:cubicBezTo>
                  <a:pt x="17470" y="6198"/>
                  <a:pt x="17561" y="6173"/>
                  <a:pt x="17745" y="6003"/>
                </a:cubicBezTo>
                <a:cubicBezTo>
                  <a:pt x="17898" y="5857"/>
                  <a:pt x="18051" y="5687"/>
                  <a:pt x="18204" y="5566"/>
                </a:cubicBezTo>
                <a:cubicBezTo>
                  <a:pt x="18969" y="4886"/>
                  <a:pt x="19581" y="4157"/>
                  <a:pt x="19978" y="3306"/>
                </a:cubicBezTo>
                <a:cubicBezTo>
                  <a:pt x="20223" y="2796"/>
                  <a:pt x="20162" y="2553"/>
                  <a:pt x="19642" y="2189"/>
                </a:cubicBezTo>
                <a:cubicBezTo>
                  <a:pt x="19550" y="2140"/>
                  <a:pt x="19458" y="2091"/>
                  <a:pt x="19367" y="2043"/>
                </a:cubicBezTo>
                <a:cubicBezTo>
                  <a:pt x="19183" y="1921"/>
                  <a:pt x="18999" y="1800"/>
                  <a:pt x="18816" y="1678"/>
                </a:cubicBezTo>
                <a:cubicBezTo>
                  <a:pt x="18663" y="1581"/>
                  <a:pt x="18540" y="1435"/>
                  <a:pt x="18357" y="1338"/>
                </a:cubicBezTo>
                <a:cubicBezTo>
                  <a:pt x="18143" y="1192"/>
                  <a:pt x="17837" y="1120"/>
                  <a:pt x="17531" y="1071"/>
                </a:cubicBezTo>
                <a:close/>
                <a:moveTo>
                  <a:pt x="14624" y="5177"/>
                </a:moveTo>
                <a:cubicBezTo>
                  <a:pt x="14502" y="5056"/>
                  <a:pt x="14380" y="4910"/>
                  <a:pt x="14227" y="4813"/>
                </a:cubicBezTo>
                <a:cubicBezTo>
                  <a:pt x="13921" y="4594"/>
                  <a:pt x="13676" y="4643"/>
                  <a:pt x="13401" y="4886"/>
                </a:cubicBezTo>
                <a:cubicBezTo>
                  <a:pt x="12605" y="5663"/>
                  <a:pt x="11901" y="6489"/>
                  <a:pt x="11106" y="7267"/>
                </a:cubicBezTo>
                <a:cubicBezTo>
                  <a:pt x="10433" y="7898"/>
                  <a:pt x="9882" y="8603"/>
                  <a:pt x="9301" y="9259"/>
                </a:cubicBezTo>
                <a:cubicBezTo>
                  <a:pt x="8964" y="9623"/>
                  <a:pt x="8658" y="10012"/>
                  <a:pt x="8291" y="10377"/>
                </a:cubicBezTo>
                <a:cubicBezTo>
                  <a:pt x="8016" y="10644"/>
                  <a:pt x="7679" y="10863"/>
                  <a:pt x="7435" y="11130"/>
                </a:cubicBezTo>
                <a:cubicBezTo>
                  <a:pt x="6823" y="11762"/>
                  <a:pt x="6211" y="12418"/>
                  <a:pt x="5629" y="13074"/>
                </a:cubicBezTo>
                <a:cubicBezTo>
                  <a:pt x="5232" y="13511"/>
                  <a:pt x="4865" y="13948"/>
                  <a:pt x="4467" y="14386"/>
                </a:cubicBezTo>
                <a:cubicBezTo>
                  <a:pt x="4344" y="14507"/>
                  <a:pt x="4192" y="14629"/>
                  <a:pt x="4069" y="14750"/>
                </a:cubicBezTo>
                <a:cubicBezTo>
                  <a:pt x="3916" y="14896"/>
                  <a:pt x="3947" y="14993"/>
                  <a:pt x="4130" y="15090"/>
                </a:cubicBezTo>
                <a:cubicBezTo>
                  <a:pt x="4283" y="15187"/>
                  <a:pt x="4467" y="15260"/>
                  <a:pt x="4650" y="15358"/>
                </a:cubicBezTo>
                <a:cubicBezTo>
                  <a:pt x="4895" y="15479"/>
                  <a:pt x="4956" y="15479"/>
                  <a:pt x="5109" y="15309"/>
                </a:cubicBezTo>
                <a:cubicBezTo>
                  <a:pt x="5629" y="14799"/>
                  <a:pt x="6150" y="14289"/>
                  <a:pt x="6670" y="13778"/>
                </a:cubicBezTo>
                <a:cubicBezTo>
                  <a:pt x="6792" y="13657"/>
                  <a:pt x="6914" y="13511"/>
                  <a:pt x="7037" y="13390"/>
                </a:cubicBezTo>
                <a:cubicBezTo>
                  <a:pt x="7710" y="12734"/>
                  <a:pt x="8383" y="12077"/>
                  <a:pt x="8995" y="11373"/>
                </a:cubicBezTo>
                <a:cubicBezTo>
                  <a:pt x="9240" y="11106"/>
                  <a:pt x="9546" y="10887"/>
                  <a:pt x="9790" y="10620"/>
                </a:cubicBezTo>
                <a:cubicBezTo>
                  <a:pt x="10463" y="9915"/>
                  <a:pt x="11106" y="9186"/>
                  <a:pt x="11748" y="8482"/>
                </a:cubicBezTo>
                <a:cubicBezTo>
                  <a:pt x="11932" y="8287"/>
                  <a:pt x="12054" y="8068"/>
                  <a:pt x="12238" y="7874"/>
                </a:cubicBezTo>
                <a:cubicBezTo>
                  <a:pt x="12697" y="7364"/>
                  <a:pt x="13186" y="6878"/>
                  <a:pt x="13645" y="6368"/>
                </a:cubicBezTo>
                <a:cubicBezTo>
                  <a:pt x="13951" y="6028"/>
                  <a:pt x="14257" y="5687"/>
                  <a:pt x="14563" y="5347"/>
                </a:cubicBezTo>
                <a:cubicBezTo>
                  <a:pt x="14533" y="5323"/>
                  <a:pt x="14563" y="5250"/>
                  <a:pt x="14624" y="5177"/>
                </a:cubicBezTo>
                <a:close/>
                <a:moveTo>
                  <a:pt x="6517" y="17520"/>
                </a:moveTo>
                <a:cubicBezTo>
                  <a:pt x="6517" y="17131"/>
                  <a:pt x="6272" y="16961"/>
                  <a:pt x="5813" y="17034"/>
                </a:cubicBezTo>
                <a:cubicBezTo>
                  <a:pt x="5752" y="17034"/>
                  <a:pt x="5660" y="17083"/>
                  <a:pt x="5599" y="17083"/>
                </a:cubicBezTo>
                <a:cubicBezTo>
                  <a:pt x="5446" y="17083"/>
                  <a:pt x="5293" y="17107"/>
                  <a:pt x="5171" y="17058"/>
                </a:cubicBezTo>
                <a:cubicBezTo>
                  <a:pt x="4559" y="16864"/>
                  <a:pt x="4008" y="16621"/>
                  <a:pt x="3794" y="16062"/>
                </a:cubicBezTo>
                <a:cubicBezTo>
                  <a:pt x="3763" y="16014"/>
                  <a:pt x="3763" y="15989"/>
                  <a:pt x="3733" y="15941"/>
                </a:cubicBezTo>
                <a:cubicBezTo>
                  <a:pt x="3580" y="15722"/>
                  <a:pt x="3274" y="15722"/>
                  <a:pt x="3121" y="15941"/>
                </a:cubicBezTo>
                <a:cubicBezTo>
                  <a:pt x="3059" y="16014"/>
                  <a:pt x="3029" y="16111"/>
                  <a:pt x="2998" y="16184"/>
                </a:cubicBezTo>
                <a:cubicBezTo>
                  <a:pt x="2876" y="16475"/>
                  <a:pt x="2754" y="16791"/>
                  <a:pt x="2631" y="17083"/>
                </a:cubicBezTo>
                <a:cubicBezTo>
                  <a:pt x="2539" y="17350"/>
                  <a:pt x="2417" y="17593"/>
                  <a:pt x="2325" y="17860"/>
                </a:cubicBezTo>
                <a:cubicBezTo>
                  <a:pt x="2264" y="18030"/>
                  <a:pt x="2325" y="18127"/>
                  <a:pt x="2539" y="18176"/>
                </a:cubicBezTo>
                <a:cubicBezTo>
                  <a:pt x="2998" y="18249"/>
                  <a:pt x="3365" y="18443"/>
                  <a:pt x="3702" y="18686"/>
                </a:cubicBezTo>
                <a:cubicBezTo>
                  <a:pt x="3947" y="18856"/>
                  <a:pt x="4100" y="18856"/>
                  <a:pt x="4375" y="18711"/>
                </a:cubicBezTo>
                <a:cubicBezTo>
                  <a:pt x="4620" y="18589"/>
                  <a:pt x="4834" y="18443"/>
                  <a:pt x="5079" y="18346"/>
                </a:cubicBezTo>
                <a:cubicBezTo>
                  <a:pt x="5476" y="18176"/>
                  <a:pt x="5874" y="18006"/>
                  <a:pt x="6272" y="17836"/>
                </a:cubicBezTo>
                <a:cubicBezTo>
                  <a:pt x="6394" y="17763"/>
                  <a:pt x="6547" y="17690"/>
                  <a:pt x="6517" y="1752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" name="TextBox 29"/>
          <p:cNvSpPr txBox="1"/>
          <p:nvPr/>
        </p:nvSpPr>
        <p:spPr>
          <a:xfrm>
            <a:off x="4506816" y="156593"/>
            <a:ext cx="454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랜딩페이지 첫 헤드부분 움직이는 화면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2352BD3-09F2-4611-9547-272F90B7E3BD}"/>
              </a:ext>
            </a:extLst>
          </p:cNvPr>
          <p:cNvSpPr txBox="1"/>
          <p:nvPr/>
        </p:nvSpPr>
        <p:spPr>
          <a:xfrm>
            <a:off x="1050511" y="864761"/>
            <a:ext cx="7464839" cy="461665"/>
          </a:xfrm>
          <a:prstGeom prst="rect">
            <a:avLst/>
          </a:prstGeom>
          <a:solidFill>
            <a:srgbClr val="FFEE4F"/>
          </a:solidFill>
        </p:spPr>
        <p:txBody>
          <a:bodyPr wrap="square">
            <a:spAutoFit/>
          </a:bodyPr>
          <a:lstStyle/>
          <a:p>
            <a:r>
              <a:rPr lang="ko-KR" altLang="en-US" sz="2400" dirty="0" err="1">
                <a:solidFill>
                  <a:srgbClr val="FF0000"/>
                </a:solidFill>
              </a:rPr>
              <a:t>프로모</a:t>
            </a:r>
            <a:r>
              <a:rPr lang="ko-KR" altLang="en-US" sz="2400" dirty="0">
                <a:solidFill>
                  <a:srgbClr val="FF0000"/>
                </a:solidFill>
              </a:rPr>
              <a:t> 부분은 홈페이지 </a:t>
            </a:r>
            <a:r>
              <a:rPr lang="ko-KR" altLang="en-US" sz="2400" dirty="0" err="1">
                <a:solidFill>
                  <a:srgbClr val="FF0000"/>
                </a:solidFill>
              </a:rPr>
              <a:t>개발완료하면서</a:t>
            </a:r>
            <a:r>
              <a:rPr lang="ko-KR" altLang="en-US" sz="2400" dirty="0">
                <a:solidFill>
                  <a:srgbClr val="FF0000"/>
                </a:solidFill>
              </a:rPr>
              <a:t> 다시 이야기 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970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0"/>
            <a:ext cx="9120717" cy="632460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0" y="254000"/>
            <a:ext cx="9144000" cy="6324600"/>
          </a:xfrm>
          <a:prstGeom prst="rect">
            <a:avLst/>
          </a:prstGeom>
          <a:solidFill>
            <a:srgbClr val="3030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 flipH="1">
            <a:off x="2466772" y="1139149"/>
            <a:ext cx="4210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5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 </a:t>
            </a:r>
            <a:r>
              <a:rPr lang="ko-KR" altLang="en-US" sz="25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필리핀어학연수 </a:t>
            </a:r>
            <a:r>
              <a:rPr lang="en-US" altLang="ko-KR" sz="25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r>
              <a:rPr lang="ko-KR" altLang="en-US" sz="25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위 </a:t>
            </a:r>
            <a:r>
              <a:rPr lang="en-US" altLang="ko-KR" sz="25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”</a:t>
            </a:r>
          </a:p>
          <a:p>
            <a:pPr algn="ctr"/>
            <a:r>
              <a:rPr lang="ko-KR" altLang="en-US" sz="25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결코 우연이 아닙니다</a:t>
            </a:r>
            <a:r>
              <a:rPr lang="en-US" altLang="ko-KR" sz="25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</a:p>
          <a:p>
            <a:pPr algn="ctr"/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 </a:t>
            </a:r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1510832" y="3641564"/>
            <a:ext cx="6348092" cy="9941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466" b="0" i="0" kern="1200">
                <a:solidFill>
                  <a:srgbClr val="0D0D0D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algn="ctr"/>
            <a:r>
              <a:rPr lang="en-US" altLang="ko-KR" sz="50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20</a:t>
            </a:r>
            <a:r>
              <a:rPr lang="ko-KR" altLang="en-US" sz="50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년</a:t>
            </a:r>
          </a:p>
        </p:txBody>
      </p:sp>
      <p:sp>
        <p:nvSpPr>
          <p:cNvPr id="37" name="제목 1"/>
          <p:cNvSpPr txBox="1">
            <a:spLocks/>
          </p:cNvSpPr>
          <p:nvPr/>
        </p:nvSpPr>
        <p:spPr>
          <a:xfrm>
            <a:off x="1292375" y="3656582"/>
            <a:ext cx="6348092" cy="9941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466" b="0" i="0" kern="1200">
                <a:solidFill>
                  <a:srgbClr val="0D0D0D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algn="ctr"/>
            <a:r>
              <a:rPr lang="en-US" altLang="ko-KR" sz="50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29,608</a:t>
            </a:r>
            <a:r>
              <a:rPr lang="ko-KR" altLang="en-US" sz="50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명</a:t>
            </a:r>
          </a:p>
        </p:txBody>
      </p:sp>
      <p:sp>
        <p:nvSpPr>
          <p:cNvPr id="38" name="TextBox 37"/>
          <p:cNvSpPr txBox="1"/>
          <p:nvPr/>
        </p:nvSpPr>
        <p:spPr>
          <a:xfrm flipH="1">
            <a:off x="1292375" y="5448817"/>
            <a:ext cx="785162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900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 11talk </a:t>
            </a:r>
            <a:r>
              <a:rPr lang="ko-KR" altLang="en-US" sz="20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강사들은 가르치는 방식이 아니라 결과로 말합니다 </a:t>
            </a:r>
            <a:r>
              <a:rPr lang="en-US" altLang="ko-KR" sz="20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” </a:t>
            </a:r>
          </a:p>
        </p:txBody>
      </p:sp>
      <p:sp>
        <p:nvSpPr>
          <p:cNvPr id="39" name="제목 1"/>
          <p:cNvSpPr txBox="1">
            <a:spLocks/>
          </p:cNvSpPr>
          <p:nvPr/>
        </p:nvSpPr>
        <p:spPr>
          <a:xfrm>
            <a:off x="6138780" y="3670047"/>
            <a:ext cx="2759482" cy="9941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466" b="0" i="0" kern="1200">
                <a:solidFill>
                  <a:srgbClr val="0D0D0D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algn="ctr"/>
            <a:r>
              <a:rPr lang="en-US" altLang="ko-KR" sz="50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450</a:t>
            </a:r>
            <a:r>
              <a:rPr lang="ko-KR" altLang="en-US" sz="50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명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534864" y="4536561"/>
            <a:ext cx="2234350" cy="65876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466" b="0" i="0" kern="1200">
                <a:solidFill>
                  <a:srgbClr val="0D0D0D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 11TALK”  </a:t>
            </a:r>
            <a:r>
              <a:rPr lang="ko-KR" altLang="en-US" sz="15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교육 노하우</a:t>
            </a:r>
          </a:p>
        </p:txBody>
      </p:sp>
      <p:sp>
        <p:nvSpPr>
          <p:cNvPr id="41" name="제목 1"/>
          <p:cNvSpPr txBox="1">
            <a:spLocks/>
          </p:cNvSpPr>
          <p:nvPr/>
        </p:nvSpPr>
        <p:spPr>
          <a:xfrm>
            <a:off x="3391141" y="4371058"/>
            <a:ext cx="2218111" cy="9941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466" b="0" i="0" kern="1200">
                <a:solidFill>
                  <a:srgbClr val="0D0D0D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 11TALK” </a:t>
            </a:r>
            <a:r>
              <a:rPr lang="ko-KR" altLang="en-US" sz="15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수강생</a:t>
            </a:r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6424221" y="4368859"/>
            <a:ext cx="2218111" cy="9941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466" b="0" i="0" kern="1200">
                <a:solidFill>
                  <a:srgbClr val="0D0D0D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 11TALK” </a:t>
            </a:r>
            <a:r>
              <a:rPr lang="ko-KR" altLang="en-US" sz="15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강사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141387" y="617896"/>
            <a:ext cx="2828670" cy="327992"/>
          </a:xfrm>
          <a:prstGeom prst="rect">
            <a:avLst/>
          </a:prstGeom>
          <a:noFill/>
          <a:ln w="12700">
            <a:solidFill>
              <a:srgbClr val="D4BF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D4BF89"/>
                </a:solidFill>
              </a:rPr>
              <a:t>The Most Premium </a:t>
            </a:r>
            <a:endParaRPr lang="ko-KR" altLang="en-US" b="1" dirty="0">
              <a:solidFill>
                <a:srgbClr val="D4BF89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flipH="1">
            <a:off x="2192299" y="1938468"/>
            <a:ext cx="483356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D4BF89"/>
                </a:solidFill>
                <a:latin typeface="+mn-ea"/>
              </a:rPr>
              <a:t> 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“11talk” 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</a:t>
            </a:r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필리핀어학연수 </a:t>
            </a:r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위</a:t>
            </a:r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”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파인스국제 어학원에서 직접 운영하는 </a:t>
            </a:r>
            <a:endParaRPr lang="en-US" altLang="ko-KR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온라인 브랜드 입니다</a:t>
            </a:r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55722" y="-50543"/>
            <a:ext cx="454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랜딩페이지 첫 헤드부분 움직이는 화면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850010" y="4553037"/>
            <a:ext cx="16146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946533" y="4553037"/>
            <a:ext cx="3027412" cy="41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6424221" y="4569513"/>
            <a:ext cx="2136405" cy="221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64A3E0A-5A7D-4814-935F-BE6BE9FF9EA0}"/>
              </a:ext>
            </a:extLst>
          </p:cNvPr>
          <p:cNvSpPr txBox="1"/>
          <p:nvPr/>
        </p:nvSpPr>
        <p:spPr>
          <a:xfrm>
            <a:off x="638855" y="940997"/>
            <a:ext cx="5331202" cy="769441"/>
          </a:xfrm>
          <a:prstGeom prst="rect">
            <a:avLst/>
          </a:prstGeom>
          <a:solidFill>
            <a:srgbClr val="FFEE4F"/>
          </a:solidFill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12,000,000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시간 이상 영어 </a:t>
            </a:r>
            <a:r>
              <a:rPr lang="ko-KR" altLang="en-US" sz="1100" b="1" dirty="0" err="1">
                <a:solidFill>
                  <a:srgbClr val="FF0000"/>
                </a:solidFill>
                <a:latin typeface="+mn-ea"/>
              </a:rPr>
              <a:t>티칭</a:t>
            </a:r>
            <a:endParaRPr lang="en-US" altLang="ko-KR" sz="1100" b="1" dirty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이부분도 </a:t>
            </a:r>
            <a:r>
              <a:rPr lang="ko-KR" altLang="en-US" sz="1100" b="1" dirty="0" err="1">
                <a:solidFill>
                  <a:srgbClr val="FF0000"/>
                </a:solidFill>
                <a:latin typeface="+mn-ea"/>
              </a:rPr>
              <a:t>쓸만하면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 사용하자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endParaRPr lang="en-US" altLang="ko-KR" sz="11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32,000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명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 * 8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시간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* 40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일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(8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주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076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00811" y="292677"/>
            <a:ext cx="1016924" cy="564327"/>
          </a:xfrm>
          <a:prstGeom prst="rect">
            <a:avLst/>
          </a:prstGeom>
          <a:noFill/>
          <a:ln w="38100">
            <a:solidFill>
              <a:srgbClr val="4C4E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1350" dirty="0">
                <a:solidFill>
                  <a:srgbClr val="4C4E99"/>
                </a:solidFill>
              </a:rPr>
              <a:t>  </a:t>
            </a:r>
            <a:endParaRPr lang="ko-KR" altLang="en-US" sz="1350" dirty="0">
              <a:solidFill>
                <a:srgbClr val="4C4E99"/>
              </a:solidFill>
            </a:endParaRPr>
          </a:p>
        </p:txBody>
      </p:sp>
      <p:sp>
        <p:nvSpPr>
          <p:cNvPr id="6" name="object 46"/>
          <p:cNvSpPr txBox="1">
            <a:spLocks noGrp="1"/>
          </p:cNvSpPr>
          <p:nvPr>
            <p:ph type="title"/>
          </p:nvPr>
        </p:nvSpPr>
        <p:spPr>
          <a:xfrm>
            <a:off x="1905012" y="999609"/>
            <a:ext cx="5008522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algn="ctr">
              <a:lnSpc>
                <a:spcPct val="100000"/>
              </a:lnSpc>
            </a:pPr>
            <a:r>
              <a:rPr sz="2400" spc="26" dirty="0">
                <a:solidFill>
                  <a:srgbClr val="4C4E99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rial"/>
              </a:rPr>
              <a:t>Who </a:t>
            </a:r>
            <a:r>
              <a:rPr sz="2400" spc="68" dirty="0">
                <a:solidFill>
                  <a:srgbClr val="4C4E99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rial"/>
              </a:rPr>
              <a:t>we</a:t>
            </a:r>
            <a:r>
              <a:rPr sz="2400" spc="-195" dirty="0">
                <a:solidFill>
                  <a:srgbClr val="4C4E99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rial"/>
              </a:rPr>
              <a:t> </a:t>
            </a:r>
            <a:r>
              <a:rPr sz="2400" spc="11" dirty="0">
                <a:solidFill>
                  <a:srgbClr val="4C4E99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rial"/>
              </a:rPr>
              <a:t>are</a:t>
            </a:r>
            <a:r>
              <a:rPr lang="en-US" sz="2400" spc="11" dirty="0">
                <a:solidFill>
                  <a:srgbClr val="4C4E99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rial"/>
              </a:rPr>
              <a:t>!!  </a:t>
            </a:r>
            <a:endParaRPr sz="2400" dirty="0">
              <a:solidFill>
                <a:srgbClr val="4C4E99"/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767675" y="1920106"/>
            <a:ext cx="104738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50" b="1" dirty="0">
                <a:solidFill>
                  <a:srgbClr val="4C4E99"/>
                </a:solidFill>
              </a:rPr>
              <a:t>1.</a:t>
            </a:r>
            <a:endParaRPr lang="ko-KR" altLang="en-US" sz="3750" b="1" dirty="0">
              <a:solidFill>
                <a:srgbClr val="4C4E9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1149296" y="1900214"/>
            <a:ext cx="30087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4C4E99"/>
                </a:solidFill>
              </a:rPr>
              <a:t>일등이라 자신 있게 말합니다</a:t>
            </a:r>
            <a:r>
              <a:rPr lang="en-US" altLang="ko-KR" sz="1500" b="1" dirty="0">
                <a:solidFill>
                  <a:srgbClr val="4C4E99"/>
                </a:solidFill>
              </a:rPr>
              <a:t>. </a:t>
            </a:r>
          </a:p>
        </p:txBody>
      </p:sp>
      <p:sp>
        <p:nvSpPr>
          <p:cNvPr id="16" name="TextBox 15"/>
          <p:cNvSpPr txBox="1"/>
          <p:nvPr/>
        </p:nvSpPr>
        <p:spPr>
          <a:xfrm flipH="1">
            <a:off x="765059" y="2971962"/>
            <a:ext cx="104738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50" b="1" dirty="0">
                <a:solidFill>
                  <a:srgbClr val="4C4E99"/>
                </a:solidFill>
              </a:rPr>
              <a:t>2.</a:t>
            </a:r>
            <a:endParaRPr lang="ko-KR" altLang="en-US" sz="3750" b="1" dirty="0">
              <a:solidFill>
                <a:srgbClr val="4C4E99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1149296" y="3114786"/>
            <a:ext cx="30087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4C4E99"/>
                </a:solidFill>
              </a:rPr>
              <a:t>결과로 증명해 드립니다</a:t>
            </a:r>
            <a:r>
              <a:rPr lang="en-US" altLang="ko-KR" sz="1500" b="1" dirty="0">
                <a:solidFill>
                  <a:srgbClr val="4C4E99"/>
                </a:solidFill>
              </a:rPr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 flipH="1">
            <a:off x="1202461" y="2190013"/>
            <a:ext cx="42104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 “</a:t>
            </a:r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필리핀어학연수 </a:t>
            </a:r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1</a:t>
            </a:r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위</a:t>
            </a:r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”</a:t>
            </a:r>
          </a:p>
          <a:p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 결코 우연이 아닙니다</a:t>
            </a:r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. </a:t>
            </a:r>
          </a:p>
          <a:p>
            <a:endParaRPr lang="en-US" altLang="ko-KR" sz="900" dirty="0">
              <a:solidFill>
                <a:srgbClr val="4C4E99"/>
              </a:solidFill>
              <a:latin typeface="+mn-ea"/>
            </a:endParaRPr>
          </a:p>
          <a:p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 “11talk” </a:t>
            </a:r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는 </a:t>
            </a:r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“</a:t>
            </a:r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필리핀어학연수 </a:t>
            </a:r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1</a:t>
            </a:r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위</a:t>
            </a:r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“</a:t>
            </a:r>
          </a:p>
          <a:p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 </a:t>
            </a:r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파인스국제 어학원에서 직접 운영하는 온라인 브랜드 입니다</a:t>
            </a:r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. </a:t>
            </a:r>
          </a:p>
        </p:txBody>
      </p:sp>
      <p:sp>
        <p:nvSpPr>
          <p:cNvPr id="19" name="TextBox 18"/>
          <p:cNvSpPr txBox="1"/>
          <p:nvPr/>
        </p:nvSpPr>
        <p:spPr>
          <a:xfrm flipH="1">
            <a:off x="1182582" y="3486188"/>
            <a:ext cx="5801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20</a:t>
            </a:r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년 동안 한국뿐만 아니라 </a:t>
            </a:r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33,000</a:t>
            </a:r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여명의 일본</a:t>
            </a:r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대만</a:t>
            </a:r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중국</a:t>
            </a:r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베트남 기타 외국학생들에게</a:t>
            </a:r>
            <a:endParaRPr lang="en-US" altLang="ko-KR" sz="900" dirty="0">
              <a:solidFill>
                <a:srgbClr val="4C4E99"/>
              </a:solidFill>
              <a:latin typeface="+mn-ea"/>
            </a:endParaRPr>
          </a:p>
          <a:p>
            <a:r>
              <a:rPr lang="en-US" altLang="ko-KR" sz="900" b="1" dirty="0">
                <a:solidFill>
                  <a:srgbClr val="4C4E99"/>
                </a:solidFill>
                <a:latin typeface="+mn-ea"/>
              </a:rPr>
              <a:t>12,000,000</a:t>
            </a:r>
            <a:r>
              <a:rPr lang="ko-KR" altLang="en-US" sz="900" b="1" dirty="0">
                <a:solidFill>
                  <a:srgbClr val="4C4E99"/>
                </a:solidFill>
                <a:latin typeface="+mn-ea"/>
              </a:rPr>
              <a:t>시간 이상을 </a:t>
            </a:r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가르쳐 온 최고 전문가 임을 증명해온 사람들입니다</a:t>
            </a:r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. </a:t>
            </a:r>
          </a:p>
          <a:p>
            <a:endParaRPr lang="en-US" altLang="ko-KR" sz="900" dirty="0">
              <a:solidFill>
                <a:srgbClr val="4C4E99"/>
              </a:solidFill>
              <a:latin typeface="+mn-ea"/>
            </a:endParaRPr>
          </a:p>
          <a:p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“11talk </a:t>
            </a:r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강사들은 가르치는 방식이 아니라 결과로 말합니다</a:t>
            </a:r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” </a:t>
            </a:r>
            <a:endParaRPr lang="en-US" altLang="ko-KR" sz="900" dirty="0">
              <a:solidFill>
                <a:srgbClr val="4C4E99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720802" y="4087023"/>
            <a:ext cx="104738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50" b="1" dirty="0">
                <a:solidFill>
                  <a:srgbClr val="4C4E99"/>
                </a:solidFill>
              </a:rPr>
              <a:t>3.</a:t>
            </a:r>
            <a:endParaRPr lang="ko-KR" altLang="en-US" sz="3750" b="1" dirty="0">
              <a:solidFill>
                <a:srgbClr val="4C4E99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1204237" y="4472346"/>
            <a:ext cx="60957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900" dirty="0">
              <a:solidFill>
                <a:srgbClr val="4C4E99"/>
              </a:solidFill>
              <a:latin typeface="+mn-ea"/>
            </a:endParaRPr>
          </a:p>
          <a:p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우리는 선생님 입니다</a:t>
            </a:r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. </a:t>
            </a:r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이름만 들어도 유명한 업체들의 대다수가 교육 전문 업체가 아닌 </a:t>
            </a:r>
            <a:endParaRPr lang="en-US" altLang="ko-KR" sz="900" dirty="0">
              <a:solidFill>
                <a:srgbClr val="4C4E99"/>
              </a:solidFill>
              <a:latin typeface="+mn-ea"/>
            </a:endParaRPr>
          </a:p>
          <a:p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단순한 수업 서비스만을 제공 하는 경우가 대부분 입니다</a:t>
            </a:r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. </a:t>
            </a:r>
            <a:endParaRPr lang="en-US" altLang="ko-KR" sz="900" spc="-79" dirty="0">
              <a:solidFill>
                <a:srgbClr val="4C4E99"/>
              </a:solidFill>
              <a:latin typeface="+mn-ea"/>
              <a:cs typeface="Malgun Gothic"/>
            </a:endParaRPr>
          </a:p>
          <a:p>
            <a:endParaRPr lang="en-US" altLang="ko-KR" sz="900" spc="-79" dirty="0">
              <a:solidFill>
                <a:srgbClr val="4C4E99"/>
              </a:solidFill>
              <a:latin typeface="Malgun Gothic"/>
              <a:cs typeface="Malgun Gothic"/>
            </a:endParaRPr>
          </a:p>
          <a:p>
            <a:r>
              <a:rPr lang="ko-KR" altLang="en-US" sz="900" spc="-79" dirty="0">
                <a:solidFill>
                  <a:srgbClr val="4C4E99"/>
                </a:solidFill>
                <a:latin typeface="Malgun Gothic"/>
                <a:cs typeface="Malgun Gothic"/>
              </a:rPr>
              <a:t>다년간의 교육 </a:t>
            </a:r>
            <a:r>
              <a:rPr lang="en-US" altLang="ko-KR" sz="900" spc="-79" dirty="0">
                <a:solidFill>
                  <a:srgbClr val="4C4E99"/>
                </a:solidFill>
                <a:latin typeface="Malgun Gothic"/>
                <a:cs typeface="Malgun Gothic"/>
              </a:rPr>
              <a:t>Know-How</a:t>
            </a:r>
            <a:r>
              <a:rPr lang="ko-KR" altLang="en-US" sz="900" spc="-79" dirty="0">
                <a:solidFill>
                  <a:srgbClr val="4C4E99"/>
                </a:solidFill>
                <a:latin typeface="Malgun Gothic"/>
                <a:cs typeface="Malgun Gothic"/>
              </a:rPr>
              <a:t>로 국제영어 표준등급 </a:t>
            </a:r>
            <a:r>
              <a:rPr lang="en-US" altLang="ko-KR" sz="900" spc="-79" dirty="0">
                <a:solidFill>
                  <a:srgbClr val="4C4E99"/>
                </a:solidFill>
                <a:latin typeface="Malgun Gothic"/>
                <a:cs typeface="Malgun Gothic"/>
              </a:rPr>
              <a:t>CEFR</a:t>
            </a:r>
            <a:r>
              <a:rPr lang="ko-KR" altLang="en-US" sz="900" spc="-79" dirty="0">
                <a:solidFill>
                  <a:srgbClr val="4C4E99"/>
                </a:solidFill>
                <a:latin typeface="Malgun Gothic"/>
                <a:cs typeface="Malgun Gothic"/>
              </a:rPr>
              <a:t>에 기준에 따라 </a:t>
            </a:r>
            <a:endParaRPr lang="en-US" altLang="ko-KR" sz="900" spc="-79" dirty="0">
              <a:solidFill>
                <a:srgbClr val="4C4E99"/>
              </a:solidFill>
              <a:latin typeface="Malgun Gothic"/>
              <a:cs typeface="Malgun Gothic"/>
            </a:endParaRPr>
          </a:p>
          <a:p>
            <a:r>
              <a:rPr lang="ko-KR" altLang="en-US" sz="900" spc="-79" dirty="0">
                <a:solidFill>
                  <a:srgbClr val="4C4E99"/>
                </a:solidFill>
                <a:latin typeface="Malgun Gothic"/>
                <a:cs typeface="Malgun Gothic"/>
              </a:rPr>
              <a:t>자체 교안 연구 개발된 학습 데이터 및 커리큘럼을 바탕으로 </a:t>
            </a:r>
            <a:r>
              <a:rPr lang="en-US" altLang="ko-KR" sz="900" spc="-79" dirty="0">
                <a:solidFill>
                  <a:srgbClr val="4C4E99"/>
                </a:solidFill>
                <a:latin typeface="Malgun Gothic"/>
                <a:cs typeface="Malgun Gothic"/>
              </a:rPr>
              <a:t> </a:t>
            </a:r>
            <a:r>
              <a:rPr lang="ko-KR" altLang="en-US" sz="900" spc="-79" dirty="0">
                <a:solidFill>
                  <a:srgbClr val="4C4E99"/>
                </a:solidFill>
                <a:latin typeface="Malgun Gothic"/>
                <a:cs typeface="Malgun Gothic"/>
              </a:rPr>
              <a:t>글로벌 경쟁력을 가진</a:t>
            </a:r>
            <a:endParaRPr lang="en-US" altLang="ko-KR" sz="900" spc="-79" dirty="0">
              <a:solidFill>
                <a:srgbClr val="4C4E99"/>
              </a:solidFill>
              <a:latin typeface="Malgun Gothic"/>
              <a:cs typeface="Malgun Gothic"/>
            </a:endParaRPr>
          </a:p>
          <a:p>
            <a:r>
              <a:rPr lang="ko-KR" altLang="en-US" sz="900" spc="-79" dirty="0">
                <a:solidFill>
                  <a:srgbClr val="4C4E99"/>
                </a:solidFill>
                <a:latin typeface="Malgun Gothic"/>
                <a:cs typeface="Malgun Gothic"/>
              </a:rPr>
              <a:t> </a:t>
            </a:r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“11talk”</a:t>
            </a:r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는 타사 업체들과 절대 비교 할 수 없습니다</a:t>
            </a:r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. </a:t>
            </a:r>
          </a:p>
          <a:p>
            <a:endParaRPr lang="en-US" altLang="ko-KR" sz="900" dirty="0">
              <a:solidFill>
                <a:srgbClr val="4C4E99"/>
              </a:solidFill>
              <a:latin typeface="+mn-ea"/>
            </a:endParaRPr>
          </a:p>
          <a:p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광고를 통한 홍보 보다는 학생들의 성장을 돕는 </a:t>
            </a:r>
            <a:endParaRPr lang="en-US" altLang="ko-KR" sz="900" dirty="0">
              <a:solidFill>
                <a:srgbClr val="4C4E99"/>
              </a:solidFill>
              <a:latin typeface="+mn-ea"/>
            </a:endParaRPr>
          </a:p>
          <a:p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진정성 있는 수업과 합리적인 가격으로 수업을 제공해 드릴 것을 약속 드립니다</a:t>
            </a:r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. </a:t>
            </a:r>
          </a:p>
        </p:txBody>
      </p:sp>
      <p:sp>
        <p:nvSpPr>
          <p:cNvPr id="23" name="TextBox 22"/>
          <p:cNvSpPr txBox="1"/>
          <p:nvPr/>
        </p:nvSpPr>
        <p:spPr>
          <a:xfrm flipH="1">
            <a:off x="1202460" y="4271688"/>
            <a:ext cx="63506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4C4E99"/>
                </a:solidFill>
                <a:latin typeface="+mn-ea"/>
              </a:rPr>
              <a:t>우리는 학생의 성장을 진심으로 돕는 진정성 있는 선생님 입니다</a:t>
            </a:r>
            <a:r>
              <a:rPr lang="en-US" altLang="ko-KR" sz="1500" b="1" dirty="0">
                <a:solidFill>
                  <a:srgbClr val="4C4E99"/>
                </a:solidFill>
                <a:latin typeface="+mn-ea"/>
              </a:rPr>
              <a:t>.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147586" y="443946"/>
            <a:ext cx="1165692" cy="332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i="1" dirty="0">
                <a:solidFill>
                  <a:srgbClr val="4C4E99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POINT</a:t>
            </a:r>
            <a:endParaRPr lang="ko-KR" altLang="en-US" sz="1350" i="1" dirty="0">
              <a:solidFill>
                <a:srgbClr val="4C4E99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4091816" y="230077"/>
            <a:ext cx="104738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50" b="1" i="1" dirty="0">
                <a:solidFill>
                  <a:srgbClr val="4C4E99"/>
                </a:solidFill>
              </a:rPr>
              <a:t>01</a:t>
            </a:r>
            <a:endParaRPr lang="ko-KR" altLang="en-US" sz="3750" b="1" i="1" dirty="0">
              <a:solidFill>
                <a:srgbClr val="4C4E99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581027" y="2549814"/>
            <a:ext cx="1810170" cy="1646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+mn-ea"/>
              </a:rPr>
              <a:t>파인스</a:t>
            </a:r>
            <a:r>
              <a:rPr lang="en-US" altLang="ko-KR" sz="900" dirty="0">
                <a:latin typeface="+mn-ea"/>
              </a:rPr>
              <a:t>&amp;</a:t>
            </a:r>
            <a:r>
              <a:rPr lang="ko-KR" altLang="en-US" sz="900" dirty="0">
                <a:latin typeface="+mn-ea"/>
              </a:rPr>
              <a:t>블루오션</a:t>
            </a:r>
            <a:endParaRPr lang="en-US" altLang="ko-KR" sz="900" dirty="0">
              <a:latin typeface="+mn-ea"/>
            </a:endParaRPr>
          </a:p>
          <a:p>
            <a:pPr algn="ctr"/>
            <a:r>
              <a:rPr lang="ko-KR" altLang="en-US" sz="900" dirty="0">
                <a:latin typeface="+mn-ea"/>
              </a:rPr>
              <a:t>동영상 </a:t>
            </a:r>
            <a:r>
              <a:rPr lang="ko-KR" altLang="en-US" sz="900" dirty="0" err="1">
                <a:latin typeface="+mn-ea"/>
              </a:rPr>
              <a:t>플레잉</a:t>
            </a:r>
            <a:endParaRPr lang="ko-KR" altLang="en-US" sz="900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60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0102256" cy="5011123"/>
          </a:xfrm>
          <a:prstGeom prst="rect">
            <a:avLst/>
          </a:prstGeom>
          <a:solidFill>
            <a:srgbClr val="052C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60159" y="1751317"/>
            <a:ext cx="6317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A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강사가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B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강사보다 더 잘 가르친다고 할지라도 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그것이 객관적으로 어떻게 평가 가능할까요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0159" y="3844610"/>
            <a:ext cx="631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“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필리핀어학연수 등록률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위 업체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"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“11talk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"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강사님들은 모두 결과로 증명해온 사람들입니다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.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 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0159" y="2349842"/>
            <a:ext cx="63179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단순히 영어를 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말할 줄 아는 강사가 아닌 자격과 요건을 완비한 전문강사로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필리핀 교육부에서 인정한 교육 자격증 </a:t>
            </a:r>
            <a:r>
              <a:rPr lang="en-US" altLang="ko-KR" sz="1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TESDA</a:t>
            </a:r>
            <a:r>
              <a:rPr lang="ko-KR" alt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 취득한 우수 강사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와 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BRITISH COUNCIL IELTS </a:t>
            </a:r>
            <a:r>
              <a:rPr lang="ko-KR" alt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공인시험 </a:t>
            </a:r>
            <a:r>
              <a:rPr lang="en-US" altLang="ko-KR" sz="1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7.0 </a:t>
            </a:r>
            <a:r>
              <a:rPr lang="ko-KR" alt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전문 강사진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을 보유하고 있습니다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. </a:t>
            </a:r>
          </a:p>
          <a:p>
            <a:endParaRPr lang="en-US" altLang="ko-KR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7630" y="3268628"/>
            <a:ext cx="6317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매번 유명한 업체들의 이름만 보고 </a:t>
            </a:r>
            <a:endParaRPr lang="en-US" altLang="ko-KR" sz="1200" b="1" dirty="0">
              <a:solidFill>
                <a:schemeClr val="accent4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ko-KR" alt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정작 수업을 진행하는 강사님은 자격을 검증 해 본 적이 있나요</a:t>
            </a:r>
            <a:r>
              <a:rPr lang="en-US" altLang="ko-KR" sz="1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?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10791" y="6181901"/>
            <a:ext cx="1233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8C1AA"/>
                </a:solidFill>
                <a:latin typeface="+mn-ea"/>
              </a:rPr>
              <a:t>“ Since 2001 ”</a:t>
            </a:r>
            <a:endParaRPr lang="ko-KR" altLang="en-US" sz="1200" b="1" dirty="0">
              <a:solidFill>
                <a:srgbClr val="48C1AA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45611" y="6227054"/>
            <a:ext cx="1425391" cy="773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7DB8DA"/>
                </a:solidFill>
                <a:latin typeface="+mn-ea"/>
              </a:rPr>
              <a:t>20</a:t>
            </a:r>
            <a:r>
              <a:rPr lang="ko-KR" altLang="en-US" sz="1200" b="1" dirty="0">
                <a:solidFill>
                  <a:srgbClr val="7DB8DA"/>
                </a:solidFill>
                <a:latin typeface="+mn-ea"/>
              </a:rPr>
              <a:t>년 동안</a:t>
            </a:r>
            <a:endParaRPr lang="en-US" altLang="ko-KR" sz="1200" b="1" dirty="0">
              <a:solidFill>
                <a:srgbClr val="7DB8DA"/>
              </a:solidFill>
              <a:latin typeface="+mn-ea"/>
            </a:endParaRPr>
          </a:p>
          <a:p>
            <a:pPr algn="ctr"/>
            <a:r>
              <a:rPr lang="en-US" altLang="ko-KR" sz="1200" b="1" dirty="0">
                <a:solidFill>
                  <a:srgbClr val="7DB8DA"/>
                </a:solidFill>
                <a:latin typeface="+mn-ea"/>
              </a:rPr>
              <a:t>30,000</a:t>
            </a:r>
            <a:r>
              <a:rPr lang="ko-KR" altLang="en-US" sz="1200" b="1" dirty="0">
                <a:solidFill>
                  <a:srgbClr val="7DB8DA"/>
                </a:solidFill>
                <a:latin typeface="+mn-ea"/>
              </a:rPr>
              <a:t>명의 </a:t>
            </a:r>
            <a:endParaRPr lang="en-US" altLang="ko-KR" sz="1200" b="1" dirty="0">
              <a:solidFill>
                <a:srgbClr val="7DB8DA"/>
              </a:solidFill>
              <a:latin typeface="+mn-ea"/>
            </a:endParaRPr>
          </a:p>
          <a:p>
            <a:pPr algn="ctr"/>
            <a:r>
              <a:rPr lang="ko-KR" altLang="en-US" sz="1200" b="1" dirty="0">
                <a:solidFill>
                  <a:srgbClr val="7DB8DA"/>
                </a:solidFill>
                <a:latin typeface="+mn-ea"/>
              </a:rPr>
              <a:t>다국적 학생 수업 </a:t>
            </a:r>
            <a:endParaRPr lang="en-US" altLang="ko-KR" sz="1200" b="1" dirty="0">
              <a:solidFill>
                <a:srgbClr val="7DB8DA"/>
              </a:solidFill>
              <a:latin typeface="+mn-ea"/>
            </a:endParaRPr>
          </a:p>
          <a:p>
            <a:pPr algn="ctr"/>
            <a:endParaRPr lang="ko-KR" altLang="en-US" sz="825" b="1" dirty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9067" y="6383406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8C1AA"/>
                </a:solidFill>
                <a:latin typeface="+mn-ea"/>
              </a:rPr>
              <a:t>결과는 그 누구도 </a:t>
            </a:r>
            <a:endParaRPr lang="en-US" altLang="ko-KR" sz="1200" b="1" dirty="0">
              <a:solidFill>
                <a:srgbClr val="48C1AA"/>
              </a:solidFill>
              <a:latin typeface="+mn-ea"/>
            </a:endParaRPr>
          </a:p>
          <a:p>
            <a:pPr algn="ctr"/>
            <a:r>
              <a:rPr lang="ko-KR" altLang="en-US" sz="1200" b="1" dirty="0">
                <a:solidFill>
                  <a:srgbClr val="48C1AA"/>
                </a:solidFill>
                <a:latin typeface="+mn-ea"/>
              </a:rPr>
              <a:t>흉내 낼 수 없습니다</a:t>
            </a:r>
          </a:p>
        </p:txBody>
      </p:sp>
      <p:sp>
        <p:nvSpPr>
          <p:cNvPr id="12" name="순서도: 연결자 11"/>
          <p:cNvSpPr/>
          <p:nvPr/>
        </p:nvSpPr>
        <p:spPr>
          <a:xfrm>
            <a:off x="1663379" y="5055040"/>
            <a:ext cx="1080443" cy="1080443"/>
          </a:xfrm>
          <a:prstGeom prst="flowChartConnector">
            <a:avLst/>
          </a:prstGeom>
          <a:noFill/>
          <a:ln w="38100">
            <a:solidFill>
              <a:srgbClr val="48C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5" name="순서도: 연결자 14"/>
          <p:cNvSpPr/>
          <p:nvPr/>
        </p:nvSpPr>
        <p:spPr>
          <a:xfrm>
            <a:off x="3278918" y="5070930"/>
            <a:ext cx="1080443" cy="1080443"/>
          </a:xfrm>
          <a:prstGeom prst="flowChartConnector">
            <a:avLst/>
          </a:prstGeom>
          <a:noFill/>
          <a:ln w="38100">
            <a:solidFill>
              <a:srgbClr val="9F7B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7" name="순서도: 연결자 16"/>
          <p:cNvSpPr/>
          <p:nvPr/>
        </p:nvSpPr>
        <p:spPr>
          <a:xfrm>
            <a:off x="4931205" y="5078867"/>
            <a:ext cx="1080443" cy="1080443"/>
          </a:xfrm>
          <a:prstGeom prst="flowChartConnector">
            <a:avLst/>
          </a:prstGeom>
          <a:noFill/>
          <a:ln w="38100">
            <a:solidFill>
              <a:srgbClr val="5FA8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9" name="순서도: 연결자 18"/>
          <p:cNvSpPr/>
          <p:nvPr/>
        </p:nvSpPr>
        <p:spPr>
          <a:xfrm>
            <a:off x="6572196" y="5118674"/>
            <a:ext cx="1080443" cy="1080443"/>
          </a:xfrm>
          <a:prstGeom prst="flowChartConnector">
            <a:avLst/>
          </a:prstGeom>
          <a:noFill/>
          <a:ln w="38100">
            <a:solidFill>
              <a:srgbClr val="CF6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6" name="TextBox 35"/>
          <p:cNvSpPr txBox="1"/>
          <p:nvPr/>
        </p:nvSpPr>
        <p:spPr>
          <a:xfrm>
            <a:off x="6141403" y="6210782"/>
            <a:ext cx="2060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F607B"/>
                </a:solidFill>
                <a:latin typeface="+mn-ea"/>
              </a:rPr>
              <a:t>필리핀 교육 자격증 </a:t>
            </a:r>
            <a:r>
              <a:rPr lang="en-US" altLang="ko-KR" sz="1200" b="1" dirty="0">
                <a:solidFill>
                  <a:srgbClr val="CF607B"/>
                </a:solidFill>
                <a:latin typeface="+mn-ea"/>
              </a:rPr>
              <a:t>TESDA</a:t>
            </a:r>
          </a:p>
          <a:p>
            <a:pPr algn="ctr"/>
            <a:r>
              <a:rPr lang="en-US" altLang="ko-KR" sz="1200" b="1" dirty="0">
                <a:solidFill>
                  <a:srgbClr val="CF607B"/>
                </a:solidFill>
                <a:latin typeface="+mn-ea"/>
              </a:rPr>
              <a:t>IELTS </a:t>
            </a:r>
            <a:r>
              <a:rPr lang="ko-KR" altLang="en-US" sz="1200" b="1" dirty="0">
                <a:solidFill>
                  <a:srgbClr val="CF607B"/>
                </a:solidFill>
                <a:latin typeface="+mn-ea"/>
              </a:rPr>
              <a:t>공인시험 </a:t>
            </a:r>
            <a:r>
              <a:rPr lang="en-US" altLang="ko-KR" sz="1200" b="1" dirty="0">
                <a:solidFill>
                  <a:srgbClr val="CF607B"/>
                </a:solidFill>
                <a:latin typeface="+mn-ea"/>
              </a:rPr>
              <a:t>7.0 </a:t>
            </a:r>
            <a:r>
              <a:rPr lang="ko-KR" altLang="en-US" sz="1200" b="1" dirty="0">
                <a:solidFill>
                  <a:srgbClr val="CF607B"/>
                </a:solidFill>
                <a:latin typeface="+mn-ea"/>
              </a:rPr>
              <a:t>보유</a:t>
            </a:r>
            <a:endParaRPr lang="en-US" altLang="ko-KR" sz="1200" b="1" dirty="0">
              <a:solidFill>
                <a:srgbClr val="CF607B"/>
              </a:solidFill>
              <a:latin typeface="+mn-ea"/>
            </a:endParaRPr>
          </a:p>
          <a:p>
            <a:pPr algn="ctr"/>
            <a:r>
              <a:rPr lang="ko-KR" altLang="en-US" sz="1200" b="1" dirty="0">
                <a:solidFill>
                  <a:srgbClr val="CF607B"/>
                </a:solidFill>
                <a:latin typeface="+mn-ea"/>
              </a:rPr>
              <a:t>강사 다수 </a:t>
            </a:r>
            <a:endParaRPr lang="en-US" altLang="ko-KR" sz="1200" b="1" dirty="0">
              <a:solidFill>
                <a:srgbClr val="CF607B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64245" y="6217353"/>
            <a:ext cx="1813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9F7BCA"/>
                </a:solidFill>
                <a:latin typeface="+mn-ea"/>
              </a:rPr>
              <a:t>“ </a:t>
            </a:r>
            <a:r>
              <a:rPr lang="ko-KR" altLang="en-US" sz="1200" b="1" dirty="0">
                <a:solidFill>
                  <a:srgbClr val="9F7BCA"/>
                </a:solidFill>
                <a:latin typeface="+mn-ea"/>
              </a:rPr>
              <a:t>필리핀어학연수 </a:t>
            </a:r>
            <a:r>
              <a:rPr lang="en-US" altLang="ko-KR" sz="1200" b="1" dirty="0">
                <a:solidFill>
                  <a:srgbClr val="9F7BCA"/>
                </a:solidFill>
                <a:latin typeface="+mn-ea"/>
              </a:rPr>
              <a:t>1</a:t>
            </a:r>
            <a:r>
              <a:rPr lang="ko-KR" altLang="en-US" sz="1200" b="1" dirty="0">
                <a:solidFill>
                  <a:srgbClr val="9F7BCA"/>
                </a:solidFill>
                <a:latin typeface="+mn-ea"/>
              </a:rPr>
              <a:t>등 </a:t>
            </a:r>
            <a:r>
              <a:rPr lang="en-US" altLang="ko-KR" sz="1200" b="1" dirty="0">
                <a:solidFill>
                  <a:srgbClr val="9F7BCA"/>
                </a:solidFill>
                <a:latin typeface="+mn-ea"/>
              </a:rPr>
              <a:t>”</a:t>
            </a:r>
            <a:endParaRPr lang="ko-KR" altLang="en-US" sz="1200" b="1" dirty="0">
              <a:solidFill>
                <a:srgbClr val="9F7BCA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83696" y="6399747"/>
            <a:ext cx="1927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9F7BCA"/>
                </a:solidFill>
                <a:latin typeface="+mn-ea"/>
              </a:rPr>
              <a:t>400</a:t>
            </a:r>
            <a:r>
              <a:rPr lang="ko-KR" altLang="en-US" sz="1200" b="1" dirty="0">
                <a:solidFill>
                  <a:srgbClr val="9F7BCA"/>
                </a:solidFill>
                <a:latin typeface="+mn-ea"/>
              </a:rPr>
              <a:t>개 필리핀 어학원 중</a:t>
            </a:r>
            <a:endParaRPr lang="en-US" altLang="ko-KR" sz="1200" b="1" dirty="0">
              <a:solidFill>
                <a:srgbClr val="9F7BCA"/>
              </a:solidFill>
              <a:latin typeface="+mn-ea"/>
            </a:endParaRPr>
          </a:p>
          <a:p>
            <a:pPr algn="ctr"/>
            <a:r>
              <a:rPr lang="ko-KR" altLang="en-US" sz="1200" b="1" dirty="0">
                <a:solidFill>
                  <a:srgbClr val="9F7BCA"/>
                </a:solidFill>
                <a:latin typeface="+mn-ea"/>
              </a:rPr>
              <a:t>최대규모</a:t>
            </a:r>
            <a:r>
              <a:rPr lang="en-US" altLang="ko-KR" sz="1200" b="1" dirty="0">
                <a:solidFill>
                  <a:srgbClr val="9F7BCA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9F7BCA"/>
                </a:solidFill>
                <a:latin typeface="+mn-ea"/>
              </a:rPr>
              <a:t>최다 학생 등록</a:t>
            </a: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170" y="5251933"/>
            <a:ext cx="720296" cy="720295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739" y="5323789"/>
            <a:ext cx="720296" cy="720295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750" y="5217903"/>
            <a:ext cx="720296" cy="720295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698" y="5274104"/>
            <a:ext cx="720296" cy="720295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4168356" y="464717"/>
            <a:ext cx="1016924" cy="56432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1350" dirty="0">
                <a:solidFill>
                  <a:srgbClr val="4C4E99"/>
                </a:solidFill>
              </a:rPr>
              <a:t>  </a:t>
            </a:r>
            <a:endParaRPr lang="ko-KR" altLang="en-US" sz="1350" dirty="0">
              <a:solidFill>
                <a:srgbClr val="4C4E99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 flipH="1">
            <a:off x="4359361" y="405042"/>
            <a:ext cx="104738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50" b="1" i="1" dirty="0">
                <a:solidFill>
                  <a:schemeClr val="bg1"/>
                </a:solidFill>
              </a:rPr>
              <a:t>02</a:t>
            </a:r>
            <a:endParaRPr lang="ko-KR" altLang="en-US" sz="3750" b="1" i="1" dirty="0">
              <a:solidFill>
                <a:schemeClr val="bg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6733192" y="2162295"/>
            <a:ext cx="1810170" cy="16466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latin typeface="HY나무B" panose="02030600000101010101" pitchFamily="18" charset="-127"/>
                <a:ea typeface="HY나무B" panose="02030600000101010101" pitchFamily="18" charset="-127"/>
              </a:rPr>
              <a:t>강사 동영상 </a:t>
            </a:r>
            <a:r>
              <a:rPr lang="en-US" altLang="ko-KR" sz="900">
                <a:latin typeface="HY나무B" panose="02030600000101010101" pitchFamily="18" charset="-127"/>
                <a:ea typeface="HY나무B" panose="02030600000101010101" pitchFamily="18" charset="-127"/>
              </a:rPr>
              <a:t>TIP</a:t>
            </a:r>
            <a:br>
              <a:rPr lang="en-US" altLang="ko-KR" sz="900">
                <a:latin typeface="HY나무B" panose="02030600000101010101" pitchFamily="18" charset="-127"/>
                <a:ea typeface="HY나무B" panose="02030600000101010101" pitchFamily="18" charset="-127"/>
              </a:rPr>
            </a:br>
            <a:r>
              <a:rPr lang="en-US" altLang="ko-KR" sz="900">
                <a:latin typeface="HY나무B" panose="02030600000101010101" pitchFamily="18" charset="-127"/>
                <a:ea typeface="HY나무B" panose="02030600000101010101" pitchFamily="18" charset="-127"/>
              </a:rPr>
              <a:t>1.  </a:t>
            </a:r>
            <a:r>
              <a:rPr lang="ko-KR" altLang="en-US" sz="900">
                <a:latin typeface="HY나무B" panose="02030600000101010101" pitchFamily="18" charset="-127"/>
                <a:ea typeface="HY나무B" panose="02030600000101010101" pitchFamily="18" charset="-127"/>
              </a:rPr>
              <a:t>강사</a:t>
            </a:r>
            <a:endParaRPr lang="en-US" altLang="ko-KR" sz="90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ko-KR" altLang="en-US" sz="900">
                <a:latin typeface="HY나무B" panose="02030600000101010101" pitchFamily="18" charset="-127"/>
                <a:ea typeface="HY나무B" panose="02030600000101010101" pitchFamily="18" charset="-127"/>
              </a:rPr>
              <a:t>아이엘츠 </a:t>
            </a:r>
            <a:r>
              <a:rPr lang="en-US" altLang="ko-KR" sz="900">
                <a:latin typeface="HY나무B" panose="02030600000101010101" pitchFamily="18" charset="-127"/>
                <a:ea typeface="HY나무B" panose="02030600000101010101" pitchFamily="18" charset="-127"/>
              </a:rPr>
              <a:t>7.0 </a:t>
            </a:r>
            <a:r>
              <a:rPr lang="ko-KR" altLang="en-US" sz="900">
                <a:latin typeface="HY나무B" panose="02030600000101010101" pitchFamily="18" charset="-127"/>
                <a:ea typeface="HY나무B" panose="02030600000101010101" pitchFamily="18" charset="-127"/>
              </a:rPr>
              <a:t>시험지 보여주고 수업 하는 동영상</a:t>
            </a:r>
            <a:endParaRPr lang="en-US" altLang="ko-KR" sz="900" dirty="0"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28575" y="2685557"/>
            <a:ext cx="2805335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75" dirty="0">
                <a:latin typeface="HY나무B" panose="02030600000101010101" pitchFamily="18" charset="-127"/>
                <a:ea typeface="HY나무B" panose="02030600000101010101" pitchFamily="18" charset="-127"/>
              </a:rPr>
              <a:t>강사 동영상</a:t>
            </a:r>
            <a:endParaRPr lang="en-US" altLang="ko-KR" sz="1875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28574" y="3104091"/>
            <a:ext cx="2805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강사 자격증 보여주고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algn="ctr"/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수업스타일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44996" y="1182007"/>
            <a:ext cx="631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4BF89"/>
                </a:solidFill>
                <a:latin typeface="+mn-ea"/>
              </a:rPr>
              <a:t>“11talk” </a:t>
            </a:r>
            <a:r>
              <a:rPr lang="ko-KR" altLang="en-US" b="1" dirty="0">
                <a:solidFill>
                  <a:srgbClr val="D4BF89"/>
                </a:solidFill>
                <a:latin typeface="+mn-ea"/>
              </a:rPr>
              <a:t>강사는 방식이 아니라 결과로 말합니다</a:t>
            </a:r>
            <a:r>
              <a:rPr lang="en-US" altLang="ko-KR" b="1" dirty="0">
                <a:solidFill>
                  <a:srgbClr val="D4BF89"/>
                </a:solidFill>
                <a:latin typeface="+mn-ea"/>
              </a:rPr>
              <a:t>.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222041" y="581896"/>
            <a:ext cx="1165692" cy="332675"/>
          </a:xfrm>
          <a:prstGeom prst="rect">
            <a:avLst/>
          </a:prstGeom>
          <a:solidFill>
            <a:srgbClr val="052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i="1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POINT</a:t>
            </a:r>
            <a:endParaRPr lang="ko-KR" altLang="en-US" sz="1350" i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6EEBFCD-FD0E-449D-8E5F-FDFA91AEB061}"/>
              </a:ext>
            </a:extLst>
          </p:cNvPr>
          <p:cNvSpPr txBox="1"/>
          <p:nvPr/>
        </p:nvSpPr>
        <p:spPr>
          <a:xfrm>
            <a:off x="-137294" y="585690"/>
            <a:ext cx="4572000" cy="3000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350" dirty="0"/>
              <a:t>Point</a:t>
            </a:r>
            <a:r>
              <a:rPr lang="ko-KR" altLang="en-US" sz="1350" dirty="0"/>
              <a:t> </a:t>
            </a:r>
            <a:r>
              <a:rPr lang="en-US" altLang="ko-KR" sz="1350" dirty="0"/>
              <a:t>01</a:t>
            </a:r>
            <a:r>
              <a:rPr lang="ko-KR" altLang="en-US" sz="1350" dirty="0"/>
              <a:t> 과 </a:t>
            </a:r>
            <a:r>
              <a:rPr lang="en-US" altLang="ko-KR" sz="1350" dirty="0"/>
              <a:t>Point 02</a:t>
            </a:r>
            <a:r>
              <a:rPr lang="ko-KR" altLang="en-US" sz="1350" dirty="0"/>
              <a:t>는 병합하자</a:t>
            </a:r>
            <a:r>
              <a:rPr lang="en-US" altLang="ko-KR" sz="1350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3955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0" y="328744"/>
            <a:ext cx="9144000" cy="6195624"/>
          </a:xfrm>
          <a:prstGeom prst="rect">
            <a:avLst/>
          </a:prstGeom>
          <a:solidFill>
            <a:srgbClr val="F2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5" name="그림 4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161101" y="2482603"/>
            <a:ext cx="600483" cy="60767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878614" y="2256730"/>
            <a:ext cx="1895218" cy="2418835"/>
          </a:xfrm>
          <a:prstGeom prst="rect">
            <a:avLst/>
          </a:prstGeom>
          <a:solidFill>
            <a:schemeClr val="bg1"/>
          </a:solidFill>
          <a:ln>
            <a:solidFill>
              <a:srgbClr val="F2F2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50858" y="4897231"/>
            <a:ext cx="1415459" cy="259492"/>
          </a:xfrm>
          <a:prstGeom prst="rect">
            <a:avLst/>
          </a:prstGeom>
          <a:noFill/>
          <a:ln>
            <a:solidFill>
              <a:srgbClr val="FF88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FF8858"/>
                </a:solidFill>
              </a:rPr>
              <a:t>내게 맞는 과정 찾기</a:t>
            </a:r>
          </a:p>
        </p:txBody>
      </p:sp>
      <p:sp>
        <p:nvSpPr>
          <p:cNvPr id="8" name="object 4"/>
          <p:cNvSpPr/>
          <p:nvPr/>
        </p:nvSpPr>
        <p:spPr>
          <a:xfrm>
            <a:off x="2486128" y="2487765"/>
            <a:ext cx="607500" cy="607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9" name="직사각형 8"/>
          <p:cNvSpPr/>
          <p:nvPr/>
        </p:nvSpPr>
        <p:spPr>
          <a:xfrm>
            <a:off x="2486128" y="2487765"/>
            <a:ext cx="599628" cy="607500"/>
          </a:xfrm>
          <a:prstGeom prst="rect">
            <a:avLst/>
          </a:prstGeom>
          <a:solidFill>
            <a:srgbClr val="00206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0" name="직사각형 9"/>
          <p:cNvSpPr/>
          <p:nvPr/>
        </p:nvSpPr>
        <p:spPr>
          <a:xfrm>
            <a:off x="3165892" y="2492362"/>
            <a:ext cx="599628" cy="607500"/>
          </a:xfrm>
          <a:prstGeom prst="rect">
            <a:avLst/>
          </a:prstGeom>
          <a:solidFill>
            <a:srgbClr val="00206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 err="1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Lv</a:t>
            </a:r>
            <a:r>
              <a:rPr lang="en-US" altLang="ko-KR" sz="1013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 2-5</a:t>
            </a:r>
          </a:p>
          <a:p>
            <a:pPr algn="ctr"/>
            <a:r>
              <a:rPr lang="ko-KR" altLang="en-US" sz="1013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정규회화</a:t>
            </a:r>
          </a:p>
        </p:txBody>
      </p:sp>
      <p:sp>
        <p:nvSpPr>
          <p:cNvPr id="11" name="object 4"/>
          <p:cNvSpPr/>
          <p:nvPr/>
        </p:nvSpPr>
        <p:spPr>
          <a:xfrm>
            <a:off x="3857465" y="2487765"/>
            <a:ext cx="607500" cy="607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12" name="직사각형 11"/>
          <p:cNvSpPr/>
          <p:nvPr/>
        </p:nvSpPr>
        <p:spPr>
          <a:xfrm>
            <a:off x="3857465" y="2487765"/>
            <a:ext cx="599628" cy="607500"/>
          </a:xfrm>
          <a:prstGeom prst="rect">
            <a:avLst/>
          </a:prstGeom>
          <a:solidFill>
            <a:srgbClr val="00206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 err="1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Lv</a:t>
            </a:r>
            <a:r>
              <a:rPr lang="en-US" altLang="ko-KR" sz="1013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 6-8</a:t>
            </a:r>
          </a:p>
          <a:p>
            <a:pPr algn="ctr"/>
            <a:r>
              <a:rPr lang="ko-KR" altLang="en-US" sz="1013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토론회화</a:t>
            </a:r>
          </a:p>
        </p:txBody>
      </p:sp>
      <p:sp>
        <p:nvSpPr>
          <p:cNvPr id="13" name="object 4"/>
          <p:cNvSpPr/>
          <p:nvPr/>
        </p:nvSpPr>
        <p:spPr>
          <a:xfrm>
            <a:off x="2494000" y="3195918"/>
            <a:ext cx="607500" cy="607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14" name="직사각형 13"/>
          <p:cNvSpPr/>
          <p:nvPr/>
        </p:nvSpPr>
        <p:spPr>
          <a:xfrm>
            <a:off x="2494000" y="3195918"/>
            <a:ext cx="599628" cy="607500"/>
          </a:xfrm>
          <a:prstGeom prst="rect">
            <a:avLst/>
          </a:prstGeom>
          <a:solidFill>
            <a:srgbClr val="00206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5" name="object 4"/>
          <p:cNvSpPr/>
          <p:nvPr/>
        </p:nvSpPr>
        <p:spPr>
          <a:xfrm>
            <a:off x="3169828" y="3195918"/>
            <a:ext cx="607500" cy="607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16" name="직사각형 15"/>
          <p:cNvSpPr/>
          <p:nvPr/>
        </p:nvSpPr>
        <p:spPr>
          <a:xfrm>
            <a:off x="3169828" y="3195918"/>
            <a:ext cx="599628" cy="607500"/>
          </a:xfrm>
          <a:prstGeom prst="rect">
            <a:avLst/>
          </a:prstGeom>
          <a:solidFill>
            <a:srgbClr val="00206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7" name="object 4"/>
          <p:cNvSpPr/>
          <p:nvPr/>
        </p:nvSpPr>
        <p:spPr>
          <a:xfrm>
            <a:off x="3865337" y="3195918"/>
            <a:ext cx="607500" cy="607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18" name="직사각형 17"/>
          <p:cNvSpPr/>
          <p:nvPr/>
        </p:nvSpPr>
        <p:spPr>
          <a:xfrm>
            <a:off x="3865337" y="3195918"/>
            <a:ext cx="599628" cy="607500"/>
          </a:xfrm>
          <a:prstGeom prst="rect">
            <a:avLst/>
          </a:prstGeom>
          <a:solidFill>
            <a:srgbClr val="00206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 err="1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Lv</a:t>
            </a:r>
            <a:r>
              <a:rPr lang="en-US" altLang="ko-KR" sz="1013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 9-10</a:t>
            </a:r>
          </a:p>
          <a:p>
            <a:pPr algn="ctr"/>
            <a:r>
              <a:rPr lang="ko-KR" altLang="en-US" sz="1013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발음</a:t>
            </a:r>
            <a:endParaRPr lang="en-US" altLang="ko-KR" sz="1013" dirty="0">
              <a:solidFill>
                <a:schemeClr val="bg1"/>
              </a:solidFill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  <a:p>
            <a:pPr algn="ctr"/>
            <a:r>
              <a:rPr lang="ko-KR" altLang="en-US" sz="1013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훈련과정</a:t>
            </a:r>
          </a:p>
        </p:txBody>
      </p:sp>
      <p:sp>
        <p:nvSpPr>
          <p:cNvPr id="19" name="object 4"/>
          <p:cNvSpPr/>
          <p:nvPr/>
        </p:nvSpPr>
        <p:spPr>
          <a:xfrm>
            <a:off x="2510449" y="3904071"/>
            <a:ext cx="607500" cy="607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20" name="직사각형 19"/>
          <p:cNvSpPr/>
          <p:nvPr/>
        </p:nvSpPr>
        <p:spPr>
          <a:xfrm>
            <a:off x="2510449" y="3904071"/>
            <a:ext cx="599628" cy="607500"/>
          </a:xfrm>
          <a:prstGeom prst="rect">
            <a:avLst/>
          </a:prstGeom>
          <a:solidFill>
            <a:srgbClr val="00206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21" name="object 4"/>
          <p:cNvSpPr/>
          <p:nvPr/>
        </p:nvSpPr>
        <p:spPr>
          <a:xfrm>
            <a:off x="3186277" y="3904071"/>
            <a:ext cx="607500" cy="607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22" name="직사각형 21"/>
          <p:cNvSpPr/>
          <p:nvPr/>
        </p:nvSpPr>
        <p:spPr>
          <a:xfrm>
            <a:off x="3186277" y="3904071"/>
            <a:ext cx="599628" cy="607500"/>
          </a:xfrm>
          <a:prstGeom prst="rect">
            <a:avLst/>
          </a:prstGeom>
          <a:solidFill>
            <a:srgbClr val="00206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23" name="object 4"/>
          <p:cNvSpPr/>
          <p:nvPr/>
        </p:nvSpPr>
        <p:spPr>
          <a:xfrm>
            <a:off x="3881785" y="3904071"/>
            <a:ext cx="607500" cy="607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24" name="직사각형 23"/>
          <p:cNvSpPr/>
          <p:nvPr/>
        </p:nvSpPr>
        <p:spPr>
          <a:xfrm>
            <a:off x="3881785" y="3904071"/>
            <a:ext cx="599628" cy="607500"/>
          </a:xfrm>
          <a:prstGeom prst="rect">
            <a:avLst/>
          </a:prstGeom>
          <a:solidFill>
            <a:srgbClr val="00206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25" name="TextBox 24"/>
          <p:cNvSpPr txBox="1"/>
          <p:nvPr/>
        </p:nvSpPr>
        <p:spPr>
          <a:xfrm>
            <a:off x="2418411" y="2589593"/>
            <a:ext cx="713657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13" dirty="0" err="1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Lv</a:t>
            </a:r>
            <a:r>
              <a:rPr lang="en-US" altLang="ko-KR" sz="1013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 1-2</a:t>
            </a:r>
          </a:p>
          <a:p>
            <a:pPr algn="ctr"/>
            <a:r>
              <a:rPr lang="ko-KR" altLang="en-US" sz="1013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초급</a:t>
            </a:r>
            <a:r>
              <a:rPr lang="en-US" altLang="ko-KR" sz="1013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/</a:t>
            </a:r>
            <a:r>
              <a:rPr lang="ko-KR" altLang="en-US" sz="1013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입문</a:t>
            </a:r>
          </a:p>
        </p:txBody>
      </p:sp>
      <p:sp>
        <p:nvSpPr>
          <p:cNvPr id="26" name="순서도: 대체 처리 25"/>
          <p:cNvSpPr/>
          <p:nvPr/>
        </p:nvSpPr>
        <p:spPr>
          <a:xfrm>
            <a:off x="5117303" y="2453840"/>
            <a:ext cx="619973" cy="222623"/>
          </a:xfrm>
          <a:prstGeom prst="flowChartAlternateProcess">
            <a:avLst/>
          </a:prstGeom>
          <a:solidFill>
            <a:srgbClr val="FF8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27" name="TextBox 26"/>
          <p:cNvSpPr txBox="1"/>
          <p:nvPr/>
        </p:nvSpPr>
        <p:spPr>
          <a:xfrm>
            <a:off x="6843967" y="3549476"/>
            <a:ext cx="64120" cy="1558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13" dirty="0"/>
              <a:t>&gt;</a:t>
            </a:r>
            <a:endParaRPr lang="ko-KR" altLang="en-US" sz="1013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681340" y="3534548"/>
                <a:ext cx="126638" cy="155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13" i="1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ko-KR" altLang="en-US" sz="1013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340" y="3534548"/>
                <a:ext cx="126638" cy="155877"/>
              </a:xfrm>
              <a:prstGeom prst="rect">
                <a:avLst/>
              </a:prstGeom>
              <a:blipFill rotWithShape="0">
                <a:blip r:embed="rId5"/>
                <a:stretch>
                  <a:fillRect l="-23810" r="-14286"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472614" y="3306263"/>
            <a:ext cx="639919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13" dirty="0" err="1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Lv</a:t>
            </a:r>
            <a:r>
              <a:rPr lang="en-US" altLang="ko-KR" sz="1013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 5-6</a:t>
            </a:r>
          </a:p>
          <a:p>
            <a:pPr algn="ctr"/>
            <a:r>
              <a:rPr lang="ko-KR" altLang="en-US" sz="1013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비즈니스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13696" y="3317889"/>
            <a:ext cx="639919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13" dirty="0" err="1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Lv</a:t>
            </a:r>
            <a:r>
              <a:rPr lang="en-US" altLang="ko-KR" sz="1013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 7-8</a:t>
            </a:r>
          </a:p>
          <a:p>
            <a:pPr algn="ctr"/>
            <a:r>
              <a:rPr lang="ko-KR" altLang="en-US" sz="1013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시험준비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18643" y="2468713"/>
            <a:ext cx="58221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13" dirty="0" err="1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Lv</a:t>
            </a:r>
            <a:r>
              <a:rPr lang="en-US" altLang="ko-KR" sz="1013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 1-2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55135" y="2739406"/>
            <a:ext cx="5709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13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튼튼한 </a:t>
            </a:r>
            <a:endParaRPr lang="en-US" altLang="ko-KR" sz="1013" dirty="0"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11757" y="3221949"/>
            <a:ext cx="145103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13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뭐든 기초가 튼튼해야지</a:t>
            </a:r>
            <a:r>
              <a:rPr lang="en-US" altLang="ko-KR" sz="1013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!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61053" y="2906091"/>
            <a:ext cx="98296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13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초급</a:t>
            </a:r>
            <a:r>
              <a:rPr lang="en-US" altLang="ko-KR" sz="1013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/</a:t>
            </a:r>
            <a:r>
              <a:rPr lang="ko-KR" altLang="en-US" sz="1013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입문 코스</a:t>
            </a:r>
            <a:endParaRPr lang="en-US" altLang="ko-KR" sz="1013" dirty="0"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18523" y="3466148"/>
            <a:ext cx="1698488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이제 막 시작하는 분들을 위한</a:t>
            </a:r>
            <a:endParaRPr lang="en-US" altLang="ko-KR" sz="675" dirty="0"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  <a:p>
            <a:r>
              <a:rPr lang="ko-KR" altLang="en-US" sz="675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입문 과정으로 일상생활에서 자주 쓰이는</a:t>
            </a:r>
            <a:endParaRPr lang="en-US" altLang="ko-KR" sz="675" dirty="0"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  <a:p>
            <a:r>
              <a:rPr lang="ko-KR" altLang="en-US" sz="675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쉽고 중요한 표현을 배워보세요</a:t>
            </a:r>
            <a:endParaRPr lang="en-US" altLang="ko-KR" sz="675" dirty="0"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</p:txBody>
      </p:sp>
      <p:pic>
        <p:nvPicPr>
          <p:cNvPr id="36" name="그림 35"/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131542" y="3875364"/>
            <a:ext cx="489543" cy="60767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487097" y="4046185"/>
            <a:ext cx="64633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13" dirty="0" err="1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Lv</a:t>
            </a:r>
            <a:r>
              <a:rPr lang="en-US" altLang="ko-KR" sz="1013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 5-6</a:t>
            </a:r>
          </a:p>
          <a:p>
            <a:pPr algn="ctr"/>
            <a:r>
              <a:rPr lang="ko-KR" altLang="en-US" sz="1013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면접대비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3703" y="3948136"/>
            <a:ext cx="619080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13" dirty="0" err="1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Lv</a:t>
            </a:r>
            <a:r>
              <a:rPr lang="en-US" altLang="ko-KR" sz="1013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 ALL</a:t>
            </a:r>
          </a:p>
          <a:p>
            <a:pPr algn="ctr"/>
            <a:r>
              <a:rPr lang="en-US" altLang="ko-KR" sz="1013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Daily </a:t>
            </a:r>
          </a:p>
          <a:p>
            <a:pPr algn="ctr"/>
            <a:r>
              <a:rPr lang="en-US" altLang="ko-KR" sz="1013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Topic</a:t>
            </a:r>
            <a:endParaRPr lang="ko-KR" altLang="en-US" sz="1013" dirty="0">
              <a:solidFill>
                <a:schemeClr val="bg1"/>
              </a:solidFill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75997" y="3967050"/>
            <a:ext cx="619080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13" dirty="0" err="1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Lv</a:t>
            </a:r>
            <a:r>
              <a:rPr lang="en-US" altLang="ko-KR" sz="1013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 ALL</a:t>
            </a:r>
          </a:p>
          <a:p>
            <a:pPr algn="ctr"/>
            <a:r>
              <a:rPr lang="ko-KR" altLang="en-US" sz="1013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여행</a:t>
            </a:r>
            <a:endParaRPr lang="en-US" altLang="ko-KR" sz="1013" dirty="0">
              <a:solidFill>
                <a:schemeClr val="bg1"/>
              </a:solidFill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  <a:p>
            <a:pPr algn="ctr"/>
            <a:r>
              <a:rPr lang="ko-KR" altLang="en-US" sz="1013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외국어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986596" y="675944"/>
            <a:ext cx="1016924" cy="564327"/>
          </a:xfrm>
          <a:prstGeom prst="rect">
            <a:avLst/>
          </a:prstGeom>
          <a:noFill/>
          <a:ln w="38100">
            <a:solidFill>
              <a:srgbClr val="4C4E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1350" dirty="0">
                <a:solidFill>
                  <a:srgbClr val="4C4E99"/>
                </a:solidFill>
              </a:rPr>
              <a:t>  </a:t>
            </a:r>
            <a:endParaRPr lang="ko-KR" altLang="en-US" sz="1350" dirty="0">
              <a:solidFill>
                <a:srgbClr val="4C4E99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33371" y="827213"/>
            <a:ext cx="1165692" cy="332675"/>
          </a:xfrm>
          <a:prstGeom prst="rect">
            <a:avLst/>
          </a:prstGeom>
          <a:solidFill>
            <a:srgbClr val="F2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i="1" dirty="0">
                <a:solidFill>
                  <a:srgbClr val="4C4E99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POINT</a:t>
            </a:r>
            <a:endParaRPr lang="ko-KR" altLang="en-US" sz="1350" i="1" dirty="0">
              <a:solidFill>
                <a:srgbClr val="4C4E99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 flipH="1">
            <a:off x="4177601" y="613344"/>
            <a:ext cx="104738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50" b="1" i="1" dirty="0">
                <a:solidFill>
                  <a:srgbClr val="4C4E99"/>
                </a:solidFill>
              </a:rPr>
              <a:t>03</a:t>
            </a:r>
            <a:endParaRPr lang="ko-KR" altLang="en-US" sz="3750" b="1" i="1" dirty="0">
              <a:solidFill>
                <a:srgbClr val="4C4E99"/>
              </a:solidFill>
            </a:endParaRPr>
          </a:p>
        </p:txBody>
      </p:sp>
      <p:sp>
        <p:nvSpPr>
          <p:cNvPr id="45" name="object 46"/>
          <p:cNvSpPr txBox="1">
            <a:spLocks noGrp="1"/>
          </p:cNvSpPr>
          <p:nvPr>
            <p:ph type="title"/>
          </p:nvPr>
        </p:nvSpPr>
        <p:spPr>
          <a:xfrm>
            <a:off x="2069769" y="1451139"/>
            <a:ext cx="5008522" cy="2769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algn="ctr">
              <a:lnSpc>
                <a:spcPct val="100000"/>
              </a:lnSpc>
            </a:pPr>
            <a:r>
              <a:rPr lang="en-US" sz="1800" b="1" spc="26" dirty="0">
                <a:solidFill>
                  <a:srgbClr val="4C4E99"/>
                </a:solidFill>
                <a:latin typeface="맑은 고딕 (본문)"/>
                <a:ea typeface="+mn-ea"/>
                <a:cs typeface="Arial"/>
              </a:rPr>
              <a:t>1:1 </a:t>
            </a:r>
            <a:r>
              <a:rPr lang="ko-KR" altLang="en-US" sz="1800" b="1" spc="26" dirty="0">
                <a:solidFill>
                  <a:srgbClr val="4C4E99"/>
                </a:solidFill>
                <a:latin typeface="맑은 고딕 (본문)"/>
                <a:ea typeface="+mn-ea"/>
                <a:cs typeface="Arial"/>
              </a:rPr>
              <a:t>맞춤형 커리큘럼</a:t>
            </a:r>
            <a:endParaRPr sz="1800" b="1" dirty="0">
              <a:solidFill>
                <a:srgbClr val="4C4E99"/>
              </a:solidFill>
              <a:latin typeface="맑은 고딕 (본문)"/>
              <a:ea typeface="+mn-ea"/>
              <a:cs typeface="Arial"/>
            </a:endParaRPr>
          </a:p>
        </p:txBody>
      </p:sp>
      <p:sp>
        <p:nvSpPr>
          <p:cNvPr id="44" name="object 41"/>
          <p:cNvSpPr txBox="1"/>
          <p:nvPr/>
        </p:nvSpPr>
        <p:spPr>
          <a:xfrm>
            <a:off x="1448917" y="1759359"/>
            <a:ext cx="650474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ko-KR" altLang="en-US" sz="1200" spc="-105" dirty="0">
                <a:solidFill>
                  <a:srgbClr val="252525"/>
                </a:solidFill>
                <a:latin typeface="Malgun Gothic"/>
                <a:cs typeface="Malgun Gothic"/>
              </a:rPr>
              <a:t>일상회화 </a:t>
            </a:r>
            <a:r>
              <a:rPr lang="en-US" altLang="ko-KR" sz="1200" spc="-105" dirty="0">
                <a:solidFill>
                  <a:srgbClr val="252525"/>
                </a:solidFill>
                <a:latin typeface="Malgun Gothic"/>
                <a:cs typeface="Malgun Gothic"/>
              </a:rPr>
              <a:t>~ </a:t>
            </a:r>
            <a:r>
              <a:rPr lang="ko-KR" altLang="en-US" sz="1200" spc="-105" dirty="0">
                <a:solidFill>
                  <a:srgbClr val="252525"/>
                </a:solidFill>
                <a:latin typeface="Malgun Gothic"/>
                <a:cs typeface="Malgun Gothic"/>
              </a:rPr>
              <a:t>시험대비 과정까지</a:t>
            </a:r>
            <a:endParaRPr lang="en-US" altLang="ko-KR" sz="1200" spc="-105" dirty="0">
              <a:solidFill>
                <a:srgbClr val="252525"/>
              </a:solidFill>
              <a:latin typeface="Malgun Gothic"/>
              <a:cs typeface="Malgun Gothic"/>
            </a:endParaRPr>
          </a:p>
          <a:p>
            <a:pPr marL="12700" algn="ctr">
              <a:lnSpc>
                <a:spcPct val="100000"/>
              </a:lnSpc>
            </a:pPr>
            <a:r>
              <a:rPr lang="ko-KR" altLang="en-US" sz="1200" spc="-105" dirty="0">
                <a:solidFill>
                  <a:srgbClr val="252525"/>
                </a:solidFill>
                <a:latin typeface="Malgun Gothic"/>
                <a:cs typeface="Arial"/>
              </a:rPr>
              <a:t>자신에게 필요한 레벨에 딱 맞는 과정을 선택하세요</a:t>
            </a:r>
            <a:r>
              <a:rPr lang="en-US" altLang="ko-KR" sz="1200" spc="-105" dirty="0">
                <a:solidFill>
                  <a:srgbClr val="252525"/>
                </a:solidFill>
                <a:latin typeface="Malgun Gothic"/>
                <a:cs typeface="Arial"/>
              </a:rPr>
              <a:t>!!</a:t>
            </a:r>
            <a:endParaRPr sz="1200" dirty="0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0221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4010011" y="235258"/>
            <a:ext cx="1016924" cy="564327"/>
          </a:xfrm>
          <a:prstGeom prst="rect">
            <a:avLst/>
          </a:prstGeom>
          <a:noFill/>
          <a:ln w="38100">
            <a:solidFill>
              <a:srgbClr val="4C4E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1350" dirty="0">
                <a:solidFill>
                  <a:srgbClr val="4C4E99"/>
                </a:solidFill>
              </a:rPr>
              <a:t>  </a:t>
            </a:r>
            <a:endParaRPr lang="ko-KR" altLang="en-US" sz="1350" dirty="0">
              <a:solidFill>
                <a:srgbClr val="4C4E99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256786" y="386527"/>
            <a:ext cx="1165692" cy="3326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i="1" dirty="0">
                <a:solidFill>
                  <a:srgbClr val="4C4E99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POINT</a:t>
            </a:r>
            <a:endParaRPr lang="ko-KR" altLang="en-US" sz="1350" i="1" dirty="0">
              <a:solidFill>
                <a:srgbClr val="4C4E99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 flipH="1">
            <a:off x="4201016" y="164420"/>
            <a:ext cx="104738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50" b="1" i="1" dirty="0">
                <a:solidFill>
                  <a:srgbClr val="4C4E99"/>
                </a:solidFill>
              </a:rPr>
              <a:t>04</a:t>
            </a:r>
            <a:endParaRPr lang="ko-KR" altLang="en-US" sz="3750" b="1" i="1" dirty="0">
              <a:solidFill>
                <a:srgbClr val="4C4E99"/>
              </a:solidFill>
            </a:endParaRPr>
          </a:p>
        </p:txBody>
      </p:sp>
      <p:sp>
        <p:nvSpPr>
          <p:cNvPr id="36" name="object 46"/>
          <p:cNvSpPr txBox="1">
            <a:spLocks noGrp="1"/>
          </p:cNvSpPr>
          <p:nvPr>
            <p:ph type="title"/>
          </p:nvPr>
        </p:nvSpPr>
        <p:spPr>
          <a:xfrm>
            <a:off x="1918217" y="950854"/>
            <a:ext cx="5008522" cy="2769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algn="ctr">
              <a:lnSpc>
                <a:spcPct val="100000"/>
              </a:lnSpc>
            </a:pPr>
            <a:r>
              <a:rPr lang="ko-KR" altLang="en-US" sz="1800" b="1" spc="26" dirty="0">
                <a:solidFill>
                  <a:srgbClr val="4C4E99"/>
                </a:solidFill>
                <a:latin typeface="맑은 고딕 (본문)"/>
                <a:ea typeface="+mn-ea"/>
                <a:cs typeface="Arial"/>
              </a:rPr>
              <a:t>스마트 학습시스템</a:t>
            </a:r>
            <a:endParaRPr sz="1800" b="1" dirty="0">
              <a:solidFill>
                <a:srgbClr val="4C4E99"/>
              </a:solidFill>
              <a:latin typeface="맑은 고딕 (본문)"/>
              <a:ea typeface="+mn-ea"/>
              <a:cs typeface="Arial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561365" y="1352698"/>
            <a:ext cx="0" cy="5209850"/>
          </a:xfrm>
          <a:prstGeom prst="line">
            <a:avLst/>
          </a:prstGeom>
          <a:ln w="12700">
            <a:solidFill>
              <a:srgbClr val="4C4E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 flipH="1">
            <a:off x="1528981" y="1441870"/>
            <a:ext cx="2496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rgbClr val="4C4E9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STEP 1. </a:t>
            </a:r>
            <a:r>
              <a:rPr lang="ko-KR" altLang="en-US" sz="2000" dirty="0">
                <a:solidFill>
                  <a:srgbClr val="4C4E9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예습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101212" y="1841980"/>
            <a:ext cx="29241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latin typeface="+mn-ea"/>
              </a:rPr>
              <a:t>수업 전 알림으로</a:t>
            </a:r>
            <a:endParaRPr lang="en-US" altLang="ko-KR" sz="1200" dirty="0">
              <a:latin typeface="+mn-ea"/>
            </a:endParaRPr>
          </a:p>
          <a:p>
            <a:pPr algn="r"/>
            <a:r>
              <a:rPr lang="ko-KR" altLang="en-US" sz="1200" dirty="0">
                <a:latin typeface="+mn-ea"/>
              </a:rPr>
              <a:t>오늘 배울 주요 어휘와 </a:t>
            </a:r>
            <a:endParaRPr lang="en-US" altLang="ko-KR" sz="1200" dirty="0">
              <a:latin typeface="+mn-ea"/>
            </a:endParaRPr>
          </a:p>
          <a:p>
            <a:pPr algn="r"/>
            <a:r>
              <a:rPr lang="ko-KR" altLang="en-US" sz="1200" dirty="0">
                <a:latin typeface="+mn-ea"/>
              </a:rPr>
              <a:t>표현을 사전 학습 합니다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 flipH="1">
            <a:off x="4961031" y="4051932"/>
            <a:ext cx="2815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C4E9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STEP 2. 1:1 </a:t>
            </a:r>
            <a:r>
              <a:rPr lang="ko-KR" altLang="en-US" sz="2000" dirty="0">
                <a:solidFill>
                  <a:srgbClr val="4C4E9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맞춤수업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961031" y="4452042"/>
            <a:ext cx="34566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+mn-ea"/>
              </a:rPr>
              <a:t>필리핀 선생님과 수업하기</a:t>
            </a:r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교재 </a:t>
            </a:r>
            <a:r>
              <a:rPr lang="en-US" altLang="ko-KR" sz="1200" dirty="0">
                <a:latin typeface="+mn-ea"/>
              </a:rPr>
              <a:t>Reading/</a:t>
            </a:r>
            <a:r>
              <a:rPr lang="ko-KR" altLang="en-US" sz="1200" dirty="0">
                <a:latin typeface="+mn-ea"/>
              </a:rPr>
              <a:t>오늘의 표현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관련 표현 배우기</a:t>
            </a:r>
          </a:p>
        </p:txBody>
      </p:sp>
      <p:sp>
        <p:nvSpPr>
          <p:cNvPr id="6" name="사각형 설명선 5"/>
          <p:cNvSpPr/>
          <p:nvPr/>
        </p:nvSpPr>
        <p:spPr>
          <a:xfrm>
            <a:off x="165716" y="1344873"/>
            <a:ext cx="4035300" cy="3574476"/>
          </a:xfrm>
          <a:prstGeom prst="wedgeRectCallout">
            <a:avLst>
              <a:gd name="adj1" fmla="val 56260"/>
              <a:gd name="adj2" fmla="val -21474"/>
            </a:avLst>
          </a:prstGeom>
          <a:noFill/>
          <a:ln>
            <a:solidFill>
              <a:srgbClr val="4C4E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 설명선 21"/>
          <p:cNvSpPr/>
          <p:nvPr/>
        </p:nvSpPr>
        <p:spPr>
          <a:xfrm>
            <a:off x="4843347" y="3947691"/>
            <a:ext cx="4035300" cy="2413687"/>
          </a:xfrm>
          <a:prstGeom prst="wedgeRectCallout">
            <a:avLst/>
          </a:prstGeom>
          <a:noFill/>
          <a:ln>
            <a:solidFill>
              <a:srgbClr val="4C4E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521609" y="1851919"/>
            <a:ext cx="108000" cy="108000"/>
          </a:xfrm>
          <a:prstGeom prst="ellipse">
            <a:avLst/>
          </a:prstGeom>
          <a:solidFill>
            <a:srgbClr val="4C4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514983" y="5045688"/>
            <a:ext cx="108000" cy="108000"/>
          </a:xfrm>
          <a:prstGeom prst="ellipse">
            <a:avLst/>
          </a:prstGeom>
          <a:solidFill>
            <a:srgbClr val="4C4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13845" y="2576939"/>
            <a:ext cx="1567293" cy="2160000"/>
          </a:xfrm>
          <a:prstGeom prst="rect">
            <a:avLst/>
          </a:prstGeom>
          <a:solidFill>
            <a:srgbClr val="A9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순서도: 연결자 24"/>
          <p:cNvSpPr/>
          <p:nvPr/>
        </p:nvSpPr>
        <p:spPr>
          <a:xfrm>
            <a:off x="576856" y="2676780"/>
            <a:ext cx="360000" cy="360000"/>
          </a:xfrm>
          <a:prstGeom prst="flowChartConnector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2134349" y="2576939"/>
            <a:ext cx="1567293" cy="2160000"/>
          </a:xfrm>
          <a:prstGeom prst="rect">
            <a:avLst/>
          </a:prstGeom>
          <a:solidFill>
            <a:srgbClr val="A9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순서도: 연결자 28"/>
          <p:cNvSpPr/>
          <p:nvPr/>
        </p:nvSpPr>
        <p:spPr>
          <a:xfrm>
            <a:off x="2297360" y="2676780"/>
            <a:ext cx="360000" cy="360000"/>
          </a:xfrm>
          <a:prstGeom prst="flowChartConnector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34234" y="3153800"/>
            <a:ext cx="1318133" cy="14340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34234" y="3135847"/>
            <a:ext cx="1318133" cy="237713"/>
          </a:xfrm>
          <a:prstGeom prst="roundRect">
            <a:avLst/>
          </a:prstGeom>
          <a:solidFill>
            <a:srgbClr val="FEE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34234" y="3116203"/>
            <a:ext cx="8574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+mn-ea"/>
              </a:rPr>
              <a:t>알림톡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41985" y="3411155"/>
            <a:ext cx="12607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김지영님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</a:p>
          <a:p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20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분 후 수업 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잊지 마세요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!</a:t>
            </a:r>
          </a:p>
          <a:p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000" u="sng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▶ Step1: </a:t>
            </a:r>
            <a:r>
              <a:rPr lang="ko-KR" altLang="en-US" sz="1000" u="sng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예습하기</a:t>
            </a:r>
            <a:endParaRPr lang="en-US" altLang="ko-KR" sz="1000" u="sng" dirty="0"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000" u="sng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▶ Step2: </a:t>
            </a:r>
            <a:r>
              <a:rPr lang="ko-KR" altLang="en-US" sz="1000" u="sng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수업시작</a:t>
            </a:r>
            <a:endParaRPr lang="en-US" altLang="ko-KR" sz="1000" u="sng" dirty="0"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000" u="sng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▶ </a:t>
            </a:r>
            <a:r>
              <a:rPr lang="ko-KR" altLang="en-US" sz="1000" u="sng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수업 연기 및 취소 </a:t>
            </a:r>
            <a:endParaRPr lang="en-US" altLang="ko-KR" sz="1000" u="sng" dirty="0"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000" u="sng" dirty="0"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248310" y="3200208"/>
            <a:ext cx="1318133" cy="14340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248310" y="3182255"/>
            <a:ext cx="1318133" cy="237713"/>
          </a:xfrm>
          <a:prstGeom prst="roundRect">
            <a:avLst/>
          </a:prstGeom>
          <a:solidFill>
            <a:srgbClr val="FEE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246808" y="3168003"/>
            <a:ext cx="8574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+mn-ea"/>
              </a:rPr>
              <a:t>알림톡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264136" y="3498556"/>
            <a:ext cx="2055051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&lt;Today Topic&gt;</a:t>
            </a:r>
          </a:p>
          <a:p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Will </a:t>
            </a:r>
          </a:p>
          <a:p>
            <a:pPr marL="228600" indent="-228600">
              <a:buAutoNum type="arabicPeriod"/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 going to </a:t>
            </a:r>
          </a:p>
          <a:p>
            <a:pPr marL="228600" indent="-228600">
              <a:buAutoNum type="arabicPeriod"/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 V+ING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미래시제 사용 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631" y="4913707"/>
            <a:ext cx="3207535" cy="12404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078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4493760" y="639014"/>
            <a:ext cx="0" cy="5209850"/>
          </a:xfrm>
          <a:prstGeom prst="line">
            <a:avLst/>
          </a:prstGeom>
          <a:ln w="12700">
            <a:solidFill>
              <a:srgbClr val="4C4E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flipH="1">
            <a:off x="1101571" y="623927"/>
            <a:ext cx="3029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C4E9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STEP 3. 1:1 </a:t>
            </a:r>
            <a:r>
              <a:rPr lang="ko-KR" altLang="en-US" sz="2000" dirty="0">
                <a:solidFill>
                  <a:srgbClr val="4C4E9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전문 피드백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4909875" y="3553176"/>
            <a:ext cx="301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C4E9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STEP 4. 1:1 </a:t>
            </a:r>
            <a:r>
              <a:rPr lang="ko-KR" altLang="en-US" sz="2000" dirty="0">
                <a:solidFill>
                  <a:srgbClr val="4C4E9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전문첨삭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909875" y="3933935"/>
            <a:ext cx="34566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+mn-ea"/>
              </a:rPr>
              <a:t>1:1 </a:t>
            </a:r>
            <a:r>
              <a:rPr lang="ko-KR" altLang="en-US" sz="1200" dirty="0">
                <a:latin typeface="+mn-ea"/>
              </a:rPr>
              <a:t>전문첨삭 서비스를 통해 </a:t>
            </a:r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부족한 부분을 추가 보완 하세요</a:t>
            </a:r>
            <a:r>
              <a:rPr lang="en-US" altLang="ko-KR" sz="1200" dirty="0">
                <a:latin typeface="+mn-ea"/>
              </a:rPr>
              <a:t>!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78495" y="973698"/>
            <a:ext cx="23297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latin typeface="+mn-ea"/>
              </a:rPr>
              <a:t>수업 파일과 꼼꼼한 피드백을 보고 부족한 부분을 교정합니다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4793920" y="3435177"/>
            <a:ext cx="4035300" cy="2413687"/>
          </a:xfrm>
          <a:prstGeom prst="wedgeRectCallout">
            <a:avLst/>
          </a:prstGeom>
          <a:noFill/>
          <a:ln>
            <a:solidFill>
              <a:srgbClr val="4C4E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448785" y="1319497"/>
            <a:ext cx="108000" cy="108000"/>
          </a:xfrm>
          <a:prstGeom prst="ellipse">
            <a:avLst/>
          </a:prstGeom>
          <a:solidFill>
            <a:srgbClr val="4C4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439760" y="3988568"/>
            <a:ext cx="108000" cy="108000"/>
          </a:xfrm>
          <a:prstGeom prst="ellipse">
            <a:avLst/>
          </a:prstGeom>
          <a:solidFill>
            <a:srgbClr val="4C4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52582" y="2245622"/>
            <a:ext cx="1286157" cy="145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99292" y="1762595"/>
            <a:ext cx="3113404" cy="96392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99292" y="2726522"/>
            <a:ext cx="3118352" cy="96392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 설명선 27"/>
          <p:cNvSpPr/>
          <p:nvPr/>
        </p:nvSpPr>
        <p:spPr>
          <a:xfrm>
            <a:off x="213625" y="420717"/>
            <a:ext cx="3909863" cy="3574476"/>
          </a:xfrm>
          <a:prstGeom prst="wedgeRectCallout">
            <a:avLst>
              <a:gd name="adj1" fmla="val 56260"/>
              <a:gd name="adj2" fmla="val -21474"/>
            </a:avLst>
          </a:prstGeom>
          <a:noFill/>
          <a:ln>
            <a:solidFill>
              <a:srgbClr val="4C4E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72" y="1853645"/>
            <a:ext cx="466725" cy="438150"/>
          </a:xfrm>
          <a:prstGeom prst="rect">
            <a:avLst/>
          </a:prstGeom>
        </p:spPr>
      </p:pic>
      <p:sp>
        <p:nvSpPr>
          <p:cNvPr id="29" name="이등변 삼각형 28"/>
          <p:cNvSpPr/>
          <p:nvPr/>
        </p:nvSpPr>
        <p:spPr>
          <a:xfrm rot="10800000">
            <a:off x="785944" y="2626941"/>
            <a:ext cx="403875" cy="31540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55816" y="1969487"/>
            <a:ext cx="3372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000" dirty="0">
                <a:latin typeface="+mn-ea"/>
              </a:rPr>
              <a:t>오늘 학습에 대한 피드백을 확인해 보세요</a:t>
            </a:r>
            <a:r>
              <a:rPr lang="en-US" altLang="ko-KR" sz="1000" dirty="0">
                <a:latin typeface="+mn-ea"/>
              </a:rPr>
              <a:t>. 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675861" y="2329388"/>
            <a:ext cx="2739024" cy="6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29020" y="2380720"/>
            <a:ext cx="3372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b="1" dirty="0">
                <a:latin typeface="+mn-ea"/>
              </a:rPr>
              <a:t>I </a:t>
            </a:r>
            <a:r>
              <a:rPr lang="en-US" altLang="ko-KR" sz="1000" b="1" u="sng" dirty="0">
                <a:latin typeface="+mn-ea"/>
              </a:rPr>
              <a:t>Knew</a:t>
            </a:r>
            <a:r>
              <a:rPr lang="en-US" altLang="ko-KR" sz="1000" b="1" dirty="0">
                <a:latin typeface="+mn-ea"/>
              </a:rPr>
              <a:t> her since we were in our fifth grade. 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6519" y="3199518"/>
            <a:ext cx="337227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I </a:t>
            </a:r>
            <a:r>
              <a:rPr lang="en-US" altLang="ko-KR" sz="900" b="1" u="sng" dirty="0">
                <a:solidFill>
                  <a:srgbClr val="DE6917"/>
                </a:solidFill>
                <a:latin typeface="+mn-ea"/>
              </a:rPr>
              <a:t>have known</a:t>
            </a:r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 her since we were in our fifth grade. 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78234" y="2984133"/>
            <a:ext cx="15510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DE6917"/>
                </a:solidFill>
                <a:latin typeface="+mn-ea"/>
              </a:rPr>
              <a:t>BETTER</a:t>
            </a:r>
            <a:endParaRPr lang="ko-KR" altLang="en-US" sz="1100" b="1" dirty="0">
              <a:solidFill>
                <a:srgbClr val="DE6917"/>
              </a:solidFill>
              <a:latin typeface="+mn-ea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666" y="4395600"/>
            <a:ext cx="2412214" cy="1266846"/>
          </a:xfrm>
          <a:prstGeom prst="rect">
            <a:avLst/>
          </a:prstGeom>
        </p:spPr>
      </p:pic>
      <p:sp>
        <p:nvSpPr>
          <p:cNvPr id="42" name="모서리가 둥근 사각형 설명선 41"/>
          <p:cNvSpPr/>
          <p:nvPr/>
        </p:nvSpPr>
        <p:spPr>
          <a:xfrm>
            <a:off x="6059625" y="4395600"/>
            <a:ext cx="2664296" cy="325122"/>
          </a:xfrm>
          <a:prstGeom prst="wedgeRoundRectCallou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5" name="모서리가 둥근 사각형 설명선 44"/>
          <p:cNvSpPr/>
          <p:nvPr/>
        </p:nvSpPr>
        <p:spPr>
          <a:xfrm>
            <a:off x="5083796" y="5019826"/>
            <a:ext cx="2664296" cy="325122"/>
          </a:xfrm>
          <a:prstGeom prst="wedgeRoundRectCallou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41958" y="4424199"/>
            <a:ext cx="27363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수강생의 전체적인 문장 수정과 설명 제시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195649" y="5058364"/>
            <a:ext cx="27363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문법 에러에 대한 부분도 상세한 설명 제시함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4269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9144000" cy="4981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3993535" y="200359"/>
            <a:ext cx="1016924" cy="564327"/>
          </a:xfrm>
          <a:prstGeom prst="rect">
            <a:avLst/>
          </a:prstGeom>
          <a:noFill/>
          <a:ln w="38100">
            <a:solidFill>
              <a:srgbClr val="4C4E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1350" dirty="0">
                <a:solidFill>
                  <a:srgbClr val="4C4E99"/>
                </a:solidFill>
              </a:rPr>
              <a:t>  </a:t>
            </a:r>
            <a:endParaRPr lang="ko-KR" altLang="en-US" sz="1350" dirty="0">
              <a:solidFill>
                <a:srgbClr val="4C4E9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4184540" y="137759"/>
            <a:ext cx="104738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50" b="1" i="1" dirty="0">
                <a:solidFill>
                  <a:srgbClr val="4C4E99"/>
                </a:solidFill>
              </a:rPr>
              <a:t>05</a:t>
            </a:r>
            <a:endParaRPr lang="ko-KR" altLang="en-US" sz="3750" b="1" i="1" dirty="0">
              <a:solidFill>
                <a:srgbClr val="4C4E9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14948" y="1172375"/>
            <a:ext cx="48472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rgbClr val="4C4E99"/>
                </a:solidFill>
                <a:latin typeface="나눔손글씨 펜" panose="020B0600000101010101" charset="-127"/>
                <a:ea typeface="나눔손글씨 펜" panose="020B0600000101010101" charset="-127"/>
              </a:rPr>
              <a:t>Anytime! Anywhere! Any Device!</a:t>
            </a:r>
            <a:endParaRPr lang="ko-KR" altLang="en-US" sz="3000" b="1" dirty="0">
              <a:solidFill>
                <a:srgbClr val="4C4E99"/>
              </a:solidFill>
              <a:latin typeface="나눔손글씨 펜" panose="020B0600000101010101" charset="-127"/>
              <a:ea typeface="나눔손글씨 펜" panose="020B0600000101010101" charset="-127"/>
            </a:endParaRPr>
          </a:p>
        </p:txBody>
      </p:sp>
      <p:sp>
        <p:nvSpPr>
          <p:cNvPr id="15" name="object 27"/>
          <p:cNvSpPr txBox="1"/>
          <p:nvPr/>
        </p:nvSpPr>
        <p:spPr>
          <a:xfrm>
            <a:off x="440307" y="961687"/>
            <a:ext cx="839657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ko-KR" altLang="en-US" b="1" spc="-180" dirty="0">
                <a:solidFill>
                  <a:srgbClr val="4C4E99"/>
                </a:solidFill>
                <a:latin typeface="+mn-ea"/>
                <a:cs typeface="Malgun Gothic"/>
              </a:rPr>
              <a:t>언제 어디서나 편리한 학습 서비스</a:t>
            </a:r>
            <a:endParaRPr b="1" dirty="0">
              <a:solidFill>
                <a:srgbClr val="4C4E99"/>
              </a:solidFill>
              <a:latin typeface="+mn-ea"/>
              <a:cs typeface="Malgun Gothic"/>
            </a:endParaRPr>
          </a:p>
        </p:txBody>
      </p:sp>
      <p:sp>
        <p:nvSpPr>
          <p:cNvPr id="29" name="object 46"/>
          <p:cNvSpPr txBox="1">
            <a:spLocks noGrp="1"/>
          </p:cNvSpPr>
          <p:nvPr>
            <p:ph type="title"/>
          </p:nvPr>
        </p:nvSpPr>
        <p:spPr>
          <a:xfrm>
            <a:off x="757709" y="5445462"/>
            <a:ext cx="1518245" cy="6924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algn="ctr">
              <a:lnSpc>
                <a:spcPct val="100000"/>
              </a:lnSpc>
            </a:pPr>
            <a:r>
              <a:rPr lang="ko-KR" altLang="en-US" sz="1500" spc="26" dirty="0">
                <a:solidFill>
                  <a:srgbClr val="4C4E9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휴대폰을 통해</a:t>
            </a:r>
            <a:r>
              <a:rPr lang="en-US" altLang="ko-KR" sz="1500" spc="26" dirty="0">
                <a:solidFill>
                  <a:srgbClr val="4C4E9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/>
            </a:r>
            <a:br>
              <a:rPr lang="en-US" altLang="ko-KR" sz="1500" spc="26" dirty="0">
                <a:solidFill>
                  <a:srgbClr val="4C4E9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</a:br>
            <a:r>
              <a:rPr lang="ko-KR" altLang="en-US" sz="1500" spc="26" dirty="0">
                <a:solidFill>
                  <a:srgbClr val="4C4E9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언제 어디서나 </a:t>
            </a:r>
            <a:r>
              <a:rPr lang="en-US" altLang="ko-KR" sz="1500" spc="26" dirty="0">
                <a:solidFill>
                  <a:srgbClr val="4C4E9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/>
            </a:r>
            <a:br>
              <a:rPr lang="en-US" altLang="ko-KR" sz="1500" spc="26" dirty="0">
                <a:solidFill>
                  <a:srgbClr val="4C4E9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</a:br>
            <a:r>
              <a:rPr lang="ko-KR" altLang="en-US" sz="1500" spc="26" dirty="0">
                <a:solidFill>
                  <a:srgbClr val="4C4E9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수업 정보 확인</a:t>
            </a:r>
            <a:endParaRPr sz="1500" dirty="0">
              <a:solidFill>
                <a:srgbClr val="4C4E9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</a:endParaRPr>
          </a:p>
        </p:txBody>
      </p:sp>
      <p:sp>
        <p:nvSpPr>
          <p:cNvPr id="30" name="object 46"/>
          <p:cNvSpPr txBox="1">
            <a:spLocks/>
          </p:cNvSpPr>
          <p:nvPr/>
        </p:nvSpPr>
        <p:spPr>
          <a:xfrm>
            <a:off x="2557094" y="5467623"/>
            <a:ext cx="2121795" cy="6924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 algn="ctr">
              <a:lnSpc>
                <a:spcPct val="100000"/>
              </a:lnSpc>
            </a:pPr>
            <a:r>
              <a:rPr lang="ko-KR" altLang="en-US" sz="1500" spc="26" dirty="0">
                <a:solidFill>
                  <a:srgbClr val="4C4E9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수업시간 </a:t>
            </a:r>
            <a:r>
              <a:rPr lang="en-US" altLang="ko-KR" sz="1500" spc="26" dirty="0">
                <a:solidFill>
                  <a:srgbClr val="4C4E9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30</a:t>
            </a:r>
            <a:r>
              <a:rPr lang="ko-KR" altLang="en-US" sz="1500" spc="26" dirty="0">
                <a:solidFill>
                  <a:srgbClr val="4C4E9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분 전까지</a:t>
            </a:r>
            <a:endParaRPr lang="en-US" altLang="ko-KR" sz="1500" spc="26" dirty="0">
              <a:solidFill>
                <a:srgbClr val="4C4E9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</a:endParaRPr>
          </a:p>
          <a:p>
            <a:pPr marL="9525" algn="ctr">
              <a:lnSpc>
                <a:spcPct val="100000"/>
              </a:lnSpc>
            </a:pPr>
            <a:r>
              <a:rPr lang="ko-KR" altLang="en-US" sz="1500" spc="26" dirty="0">
                <a:solidFill>
                  <a:srgbClr val="4C4E9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무제한 수업연기 및 </a:t>
            </a:r>
            <a:endParaRPr lang="en-US" altLang="ko-KR" sz="1500" spc="26" dirty="0">
              <a:solidFill>
                <a:srgbClr val="4C4E9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</a:endParaRPr>
          </a:p>
          <a:p>
            <a:pPr marL="9525" algn="ctr">
              <a:lnSpc>
                <a:spcPct val="100000"/>
              </a:lnSpc>
            </a:pPr>
            <a:r>
              <a:rPr lang="ko-KR" altLang="en-US" sz="1500" spc="26" dirty="0">
                <a:solidFill>
                  <a:srgbClr val="4C4E9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보강 가능</a:t>
            </a:r>
            <a:endParaRPr lang="ko-KR" altLang="en-US" sz="1500" dirty="0">
              <a:solidFill>
                <a:srgbClr val="4C4E9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</a:endParaRPr>
          </a:p>
        </p:txBody>
      </p:sp>
      <p:sp>
        <p:nvSpPr>
          <p:cNvPr id="31" name="object 46"/>
          <p:cNvSpPr txBox="1">
            <a:spLocks/>
          </p:cNvSpPr>
          <p:nvPr/>
        </p:nvSpPr>
        <p:spPr>
          <a:xfrm>
            <a:off x="5033203" y="5459630"/>
            <a:ext cx="1518245" cy="6924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 algn="ctr">
              <a:lnSpc>
                <a:spcPct val="100000"/>
              </a:lnSpc>
            </a:pPr>
            <a:r>
              <a:rPr lang="ko-KR" altLang="en-US" sz="1500" spc="26" dirty="0">
                <a:solidFill>
                  <a:srgbClr val="4C4E9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사유불문</a:t>
            </a:r>
            <a:endParaRPr lang="en-US" altLang="ko-KR" sz="1500" spc="26" dirty="0">
              <a:solidFill>
                <a:srgbClr val="4C4E9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</a:endParaRPr>
          </a:p>
          <a:p>
            <a:pPr marL="9525" algn="ctr">
              <a:lnSpc>
                <a:spcPct val="100000"/>
              </a:lnSpc>
            </a:pPr>
            <a:r>
              <a:rPr lang="ko-KR" altLang="en-US" sz="1500" spc="26" dirty="0">
                <a:solidFill>
                  <a:srgbClr val="4C4E9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수업시간 </a:t>
            </a:r>
            <a:endParaRPr lang="en-US" altLang="ko-KR" sz="1500" spc="26" dirty="0">
              <a:solidFill>
                <a:srgbClr val="4C4E9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</a:endParaRPr>
          </a:p>
          <a:p>
            <a:pPr marL="9525" algn="ctr">
              <a:lnSpc>
                <a:spcPct val="100000"/>
              </a:lnSpc>
            </a:pPr>
            <a:r>
              <a:rPr lang="ko-KR" altLang="en-US" sz="1500" spc="26" dirty="0">
                <a:solidFill>
                  <a:srgbClr val="4C4E9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수시변경 가능</a:t>
            </a:r>
            <a:endParaRPr lang="ko-KR" altLang="en-US" sz="1500" dirty="0">
              <a:solidFill>
                <a:srgbClr val="4C4E9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</a:endParaRPr>
          </a:p>
        </p:txBody>
      </p:sp>
      <p:sp>
        <p:nvSpPr>
          <p:cNvPr id="32" name="object 46"/>
          <p:cNvSpPr txBox="1">
            <a:spLocks/>
          </p:cNvSpPr>
          <p:nvPr/>
        </p:nvSpPr>
        <p:spPr>
          <a:xfrm>
            <a:off x="7162941" y="5625596"/>
            <a:ext cx="1518245" cy="46166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 algn="ctr">
              <a:lnSpc>
                <a:spcPct val="100000"/>
              </a:lnSpc>
            </a:pPr>
            <a:r>
              <a:rPr lang="ko-KR" altLang="en-US" sz="1500" spc="26" dirty="0">
                <a:solidFill>
                  <a:srgbClr val="4C4E9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무거운 교재 없이도</a:t>
            </a:r>
            <a:endParaRPr lang="en-US" altLang="ko-KR" sz="1500" spc="26" dirty="0">
              <a:solidFill>
                <a:srgbClr val="4C4E9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</a:endParaRPr>
          </a:p>
          <a:p>
            <a:pPr marL="9525" algn="ctr">
              <a:lnSpc>
                <a:spcPct val="100000"/>
              </a:lnSpc>
            </a:pPr>
            <a:r>
              <a:rPr lang="ko-KR" altLang="en-US" sz="1500" dirty="0">
                <a:solidFill>
                  <a:srgbClr val="4C4E9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편리하게 예복습 가능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494110" y="6288324"/>
            <a:ext cx="2372498" cy="337752"/>
          </a:xfrm>
          <a:prstGeom prst="roundRect">
            <a:avLst/>
          </a:prstGeom>
          <a:solidFill>
            <a:srgbClr val="4C4E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+mn-ea"/>
              </a:rPr>
              <a:t>20</a:t>
            </a:r>
            <a:r>
              <a:rPr lang="ko-KR" altLang="en-US" sz="1600" b="1" dirty="0">
                <a:latin typeface="+mn-ea"/>
              </a:rPr>
              <a:t>분 무료수강 신청</a:t>
            </a:r>
          </a:p>
        </p:txBody>
      </p:sp>
      <p:grpSp>
        <p:nvGrpSpPr>
          <p:cNvPr id="81" name="그룹 80"/>
          <p:cNvGrpSpPr/>
          <p:nvPr/>
        </p:nvGrpSpPr>
        <p:grpSpPr>
          <a:xfrm>
            <a:off x="501907" y="1845338"/>
            <a:ext cx="1939681" cy="3422706"/>
            <a:chOff x="501907" y="2224778"/>
            <a:chExt cx="1939681" cy="3422706"/>
          </a:xfrm>
        </p:grpSpPr>
        <p:grpSp>
          <p:nvGrpSpPr>
            <p:cNvPr id="40" name="Group 25">
              <a:extLst>
                <a:ext uri="{FF2B5EF4-FFF2-40B4-BE49-F238E27FC236}">
                  <a16:creationId xmlns:a16="http://schemas.microsoft.com/office/drawing/2014/main" xmlns="" id="{DB854559-ADEA-4BA7-85AC-B4F642CDF8A2}"/>
                </a:ext>
              </a:extLst>
            </p:cNvPr>
            <p:cNvGrpSpPr/>
            <p:nvPr/>
          </p:nvGrpSpPr>
          <p:grpSpPr>
            <a:xfrm>
              <a:off x="501907" y="2224778"/>
              <a:ext cx="1939681" cy="3422706"/>
              <a:chOff x="445712" y="1449040"/>
              <a:chExt cx="2113018" cy="3924176"/>
            </a:xfrm>
          </p:grpSpPr>
          <p:sp>
            <p:nvSpPr>
              <p:cNvPr id="41" name="Rounded Rectangle 17">
                <a:extLst>
                  <a:ext uri="{FF2B5EF4-FFF2-40B4-BE49-F238E27FC236}">
                    <a16:creationId xmlns:a16="http://schemas.microsoft.com/office/drawing/2014/main" xmlns="" id="{9E3EBB13-2507-4B7E-8383-3700ABFC0879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2" name="Rectangle 19">
                <a:extLst>
                  <a:ext uri="{FF2B5EF4-FFF2-40B4-BE49-F238E27FC236}">
                    <a16:creationId xmlns:a16="http://schemas.microsoft.com/office/drawing/2014/main" xmlns="" id="{018FD09D-A193-4CB3-8822-5A3BCF276516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43" name="Group 24">
                <a:extLst>
                  <a:ext uri="{FF2B5EF4-FFF2-40B4-BE49-F238E27FC236}">
                    <a16:creationId xmlns:a16="http://schemas.microsoft.com/office/drawing/2014/main" xmlns="" id="{B3D7894D-88E0-459B-9835-295680D71ABE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44" name="Oval 22">
                  <a:extLst>
                    <a:ext uri="{FF2B5EF4-FFF2-40B4-BE49-F238E27FC236}">
                      <a16:creationId xmlns:a16="http://schemas.microsoft.com/office/drawing/2014/main" xmlns="" id="{2C207183-E9F4-4A16-B7AA-824358DB14D0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45" name="Rounded Rectangle 23">
                  <a:extLst>
                    <a:ext uri="{FF2B5EF4-FFF2-40B4-BE49-F238E27FC236}">
                      <a16:creationId xmlns:a16="http://schemas.microsoft.com/office/drawing/2014/main" xmlns="" id="{3C2FFB2B-25D8-4BC3-99AC-AA5A9611C748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sp>
          <p:nvSpPr>
            <p:cNvPr id="52" name="직사각형 51"/>
            <p:cNvSpPr/>
            <p:nvPr/>
          </p:nvSpPr>
          <p:spPr>
            <a:xfrm>
              <a:off x="578626" y="2614030"/>
              <a:ext cx="1786242" cy="26360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2658481" y="1895514"/>
            <a:ext cx="1939681" cy="3422706"/>
            <a:chOff x="501907" y="2224778"/>
            <a:chExt cx="1939681" cy="3422706"/>
          </a:xfrm>
        </p:grpSpPr>
        <p:grpSp>
          <p:nvGrpSpPr>
            <p:cNvPr id="83" name="Group 25">
              <a:extLst>
                <a:ext uri="{FF2B5EF4-FFF2-40B4-BE49-F238E27FC236}">
                  <a16:creationId xmlns:a16="http://schemas.microsoft.com/office/drawing/2014/main" xmlns="" id="{DB854559-ADEA-4BA7-85AC-B4F642CDF8A2}"/>
                </a:ext>
              </a:extLst>
            </p:cNvPr>
            <p:cNvGrpSpPr/>
            <p:nvPr/>
          </p:nvGrpSpPr>
          <p:grpSpPr>
            <a:xfrm>
              <a:off x="501907" y="2224778"/>
              <a:ext cx="1939681" cy="3422706"/>
              <a:chOff x="445712" y="1449040"/>
              <a:chExt cx="2113018" cy="3924176"/>
            </a:xfrm>
          </p:grpSpPr>
          <p:sp>
            <p:nvSpPr>
              <p:cNvPr id="85" name="Rounded Rectangle 17">
                <a:extLst>
                  <a:ext uri="{FF2B5EF4-FFF2-40B4-BE49-F238E27FC236}">
                    <a16:creationId xmlns:a16="http://schemas.microsoft.com/office/drawing/2014/main" xmlns="" id="{9E3EBB13-2507-4B7E-8383-3700ABFC0879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6" name="Rectangle 19">
                <a:extLst>
                  <a:ext uri="{FF2B5EF4-FFF2-40B4-BE49-F238E27FC236}">
                    <a16:creationId xmlns:a16="http://schemas.microsoft.com/office/drawing/2014/main" xmlns="" id="{018FD09D-A193-4CB3-8822-5A3BCF276516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87" name="Group 24">
                <a:extLst>
                  <a:ext uri="{FF2B5EF4-FFF2-40B4-BE49-F238E27FC236}">
                    <a16:creationId xmlns:a16="http://schemas.microsoft.com/office/drawing/2014/main" xmlns="" id="{B3D7894D-88E0-459B-9835-295680D71ABE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88" name="Oval 22">
                  <a:extLst>
                    <a:ext uri="{FF2B5EF4-FFF2-40B4-BE49-F238E27FC236}">
                      <a16:creationId xmlns:a16="http://schemas.microsoft.com/office/drawing/2014/main" xmlns="" id="{2C207183-E9F4-4A16-B7AA-824358DB14D0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89" name="Rounded Rectangle 23">
                  <a:extLst>
                    <a:ext uri="{FF2B5EF4-FFF2-40B4-BE49-F238E27FC236}">
                      <a16:creationId xmlns:a16="http://schemas.microsoft.com/office/drawing/2014/main" xmlns="" id="{3C2FFB2B-25D8-4BC3-99AC-AA5A9611C748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sp>
          <p:nvSpPr>
            <p:cNvPr id="84" name="직사각형 83"/>
            <p:cNvSpPr/>
            <p:nvPr/>
          </p:nvSpPr>
          <p:spPr>
            <a:xfrm>
              <a:off x="578626" y="2614030"/>
              <a:ext cx="1786242" cy="26360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4791424" y="1895514"/>
            <a:ext cx="1939681" cy="3422706"/>
            <a:chOff x="501907" y="2224778"/>
            <a:chExt cx="1939681" cy="3422706"/>
          </a:xfrm>
        </p:grpSpPr>
        <p:grpSp>
          <p:nvGrpSpPr>
            <p:cNvPr id="91" name="Group 25">
              <a:extLst>
                <a:ext uri="{FF2B5EF4-FFF2-40B4-BE49-F238E27FC236}">
                  <a16:creationId xmlns:a16="http://schemas.microsoft.com/office/drawing/2014/main" xmlns="" id="{DB854559-ADEA-4BA7-85AC-B4F642CDF8A2}"/>
                </a:ext>
              </a:extLst>
            </p:cNvPr>
            <p:cNvGrpSpPr/>
            <p:nvPr/>
          </p:nvGrpSpPr>
          <p:grpSpPr>
            <a:xfrm>
              <a:off x="501907" y="2224778"/>
              <a:ext cx="1939681" cy="3422706"/>
              <a:chOff x="445712" y="1449040"/>
              <a:chExt cx="2113018" cy="3924176"/>
            </a:xfrm>
          </p:grpSpPr>
          <p:sp>
            <p:nvSpPr>
              <p:cNvPr id="93" name="Rounded Rectangle 17">
                <a:extLst>
                  <a:ext uri="{FF2B5EF4-FFF2-40B4-BE49-F238E27FC236}">
                    <a16:creationId xmlns:a16="http://schemas.microsoft.com/office/drawing/2014/main" xmlns="" id="{9E3EBB13-2507-4B7E-8383-3700ABFC0879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4" name="Rectangle 19">
                <a:extLst>
                  <a:ext uri="{FF2B5EF4-FFF2-40B4-BE49-F238E27FC236}">
                    <a16:creationId xmlns:a16="http://schemas.microsoft.com/office/drawing/2014/main" xmlns="" id="{018FD09D-A193-4CB3-8822-5A3BCF276516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95" name="Group 24">
                <a:extLst>
                  <a:ext uri="{FF2B5EF4-FFF2-40B4-BE49-F238E27FC236}">
                    <a16:creationId xmlns:a16="http://schemas.microsoft.com/office/drawing/2014/main" xmlns="" id="{B3D7894D-88E0-459B-9835-295680D71ABE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96" name="Oval 22">
                  <a:extLst>
                    <a:ext uri="{FF2B5EF4-FFF2-40B4-BE49-F238E27FC236}">
                      <a16:creationId xmlns:a16="http://schemas.microsoft.com/office/drawing/2014/main" xmlns="" id="{2C207183-E9F4-4A16-B7AA-824358DB14D0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7" name="Rounded Rectangle 23">
                  <a:extLst>
                    <a:ext uri="{FF2B5EF4-FFF2-40B4-BE49-F238E27FC236}">
                      <a16:creationId xmlns:a16="http://schemas.microsoft.com/office/drawing/2014/main" xmlns="" id="{3C2FFB2B-25D8-4BC3-99AC-AA5A9611C748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sp>
          <p:nvSpPr>
            <p:cNvPr id="92" name="직사각형 91"/>
            <p:cNvSpPr/>
            <p:nvPr/>
          </p:nvSpPr>
          <p:spPr>
            <a:xfrm>
              <a:off x="578626" y="2614030"/>
              <a:ext cx="1786242" cy="26360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6897200" y="1945690"/>
            <a:ext cx="1939681" cy="3422706"/>
            <a:chOff x="501907" y="2224778"/>
            <a:chExt cx="1939681" cy="3422706"/>
          </a:xfrm>
        </p:grpSpPr>
        <p:grpSp>
          <p:nvGrpSpPr>
            <p:cNvPr id="99" name="Group 25">
              <a:extLst>
                <a:ext uri="{FF2B5EF4-FFF2-40B4-BE49-F238E27FC236}">
                  <a16:creationId xmlns:a16="http://schemas.microsoft.com/office/drawing/2014/main" xmlns="" id="{DB854559-ADEA-4BA7-85AC-B4F642CDF8A2}"/>
                </a:ext>
              </a:extLst>
            </p:cNvPr>
            <p:cNvGrpSpPr/>
            <p:nvPr/>
          </p:nvGrpSpPr>
          <p:grpSpPr>
            <a:xfrm>
              <a:off x="501907" y="2224778"/>
              <a:ext cx="1939681" cy="3422706"/>
              <a:chOff x="445712" y="1449040"/>
              <a:chExt cx="2113018" cy="3924176"/>
            </a:xfrm>
          </p:grpSpPr>
          <p:sp>
            <p:nvSpPr>
              <p:cNvPr id="101" name="Rounded Rectangle 17">
                <a:extLst>
                  <a:ext uri="{FF2B5EF4-FFF2-40B4-BE49-F238E27FC236}">
                    <a16:creationId xmlns:a16="http://schemas.microsoft.com/office/drawing/2014/main" xmlns="" id="{9E3EBB13-2507-4B7E-8383-3700ABFC0879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2" name="Rectangle 19">
                <a:extLst>
                  <a:ext uri="{FF2B5EF4-FFF2-40B4-BE49-F238E27FC236}">
                    <a16:creationId xmlns:a16="http://schemas.microsoft.com/office/drawing/2014/main" xmlns="" id="{018FD09D-A193-4CB3-8822-5A3BCF276516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03" name="Group 24">
                <a:extLst>
                  <a:ext uri="{FF2B5EF4-FFF2-40B4-BE49-F238E27FC236}">
                    <a16:creationId xmlns:a16="http://schemas.microsoft.com/office/drawing/2014/main" xmlns="" id="{B3D7894D-88E0-459B-9835-295680D71ABE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104" name="Oval 22">
                  <a:extLst>
                    <a:ext uri="{FF2B5EF4-FFF2-40B4-BE49-F238E27FC236}">
                      <a16:creationId xmlns:a16="http://schemas.microsoft.com/office/drawing/2014/main" xmlns="" id="{2C207183-E9F4-4A16-B7AA-824358DB14D0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05" name="Rounded Rectangle 23">
                  <a:extLst>
                    <a:ext uri="{FF2B5EF4-FFF2-40B4-BE49-F238E27FC236}">
                      <a16:creationId xmlns:a16="http://schemas.microsoft.com/office/drawing/2014/main" xmlns="" id="{3C2FFB2B-25D8-4BC3-99AC-AA5A9611C748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sp>
          <p:nvSpPr>
            <p:cNvPr id="100" name="직사각형 99"/>
            <p:cNvSpPr/>
            <p:nvPr/>
          </p:nvSpPr>
          <p:spPr>
            <a:xfrm>
              <a:off x="578626" y="2614030"/>
              <a:ext cx="1786242" cy="26360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3045475" y="342826"/>
            <a:ext cx="1165692" cy="332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i="1" dirty="0">
                <a:solidFill>
                  <a:srgbClr val="4C4E99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POINT</a:t>
            </a:r>
            <a:endParaRPr lang="ko-KR" altLang="en-US" sz="1350" i="1" dirty="0">
              <a:solidFill>
                <a:srgbClr val="4C4E99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39489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11933</TotalTime>
  <Words>1078</Words>
  <Application>Microsoft Office PowerPoint</Application>
  <PresentationFormat>Letter Paper (8.5x11 in)</PresentationFormat>
  <Paragraphs>272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테마</vt:lpstr>
      <vt:lpstr>PowerPoint Presentation</vt:lpstr>
      <vt:lpstr>PowerPoint Presentation</vt:lpstr>
      <vt:lpstr>PowerPoint Presentation</vt:lpstr>
      <vt:lpstr>Who we are!!  </vt:lpstr>
      <vt:lpstr>PowerPoint Presentation</vt:lpstr>
      <vt:lpstr>1:1 맞춤형 커리큘럼</vt:lpstr>
      <vt:lpstr>스마트 학습시스템</vt:lpstr>
      <vt:lpstr>PowerPoint Presentation</vt:lpstr>
      <vt:lpstr>휴대폰을 통해 언제 어디서나  수업 정보 확인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</dc:creator>
  <cp:lastModifiedBy>PINESIT04</cp:lastModifiedBy>
  <cp:revision>127</cp:revision>
  <dcterms:created xsi:type="dcterms:W3CDTF">2020-07-09T01:03:54Z</dcterms:created>
  <dcterms:modified xsi:type="dcterms:W3CDTF">2020-09-04T04:57:07Z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9FF740D4-64CF-4D1C-3F3F-3F56372C243F</vt:lpwstr>
  </property>
  <property fmtid="{D5CDD505-2E9C-101B-9397-08002B2CF9AE}" pid="3" name="ArticulatePath">
    <vt:lpwstr>https://d.docs.live.net/f3a2a96f2aead21a/03.Online/11talk dev/11talk NEW/한국신규홈페이지</vt:lpwstr>
  </property>
</Properties>
</file>