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0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26E77C-79E0-49DD-B9D1-B7D15FF9A02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5B6EF91-C3D3-44E5-870D-D6A6B8AF6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1B795FD-0FEC-4EB3-9440-D7A8F9E35B52}"/>
              </a:ext>
            </a:extLst>
          </p:cNvPr>
          <p:cNvSpPr>
            <a:spLocks noGrp="1"/>
          </p:cNvSpPr>
          <p:nvPr>
            <p:ph type="dt" sz="half" idx="10"/>
          </p:nvPr>
        </p:nvSpPr>
        <p:spPr/>
        <p:txBody>
          <a:bodyPr/>
          <a:lstStyle/>
          <a:p>
            <a:fld id="{179F2695-F861-4D35-B062-91DE9DAEC85C}" type="datetimeFigureOut">
              <a:rPr lang="zh-TW" altLang="en-US" smtClean="0"/>
              <a:t>2020/9/8</a:t>
            </a:fld>
            <a:endParaRPr lang="zh-TW" altLang="en-US"/>
          </a:p>
        </p:txBody>
      </p:sp>
      <p:sp>
        <p:nvSpPr>
          <p:cNvPr id="5" name="頁尾版面配置區 4">
            <a:extLst>
              <a:ext uri="{FF2B5EF4-FFF2-40B4-BE49-F238E27FC236}">
                <a16:creationId xmlns:a16="http://schemas.microsoft.com/office/drawing/2014/main" id="{F75DF0E0-4BFC-4238-B217-AC7C8348ECE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974561C-CA96-4A74-AD66-EF7E730BA9F6}"/>
              </a:ext>
            </a:extLst>
          </p:cNvPr>
          <p:cNvSpPr>
            <a:spLocks noGrp="1"/>
          </p:cNvSpPr>
          <p:nvPr>
            <p:ph type="sldNum" sz="quarter" idx="12"/>
          </p:nvPr>
        </p:nvSpPr>
        <p:spPr/>
        <p:txBody>
          <a:bodyPr/>
          <a:lstStyle/>
          <a:p>
            <a:fld id="{6A7C935A-9A5D-4364-AEB5-70B3ABDD73DC}" type="slidenum">
              <a:rPr lang="zh-TW" altLang="en-US" smtClean="0"/>
              <a:t>‹#›</a:t>
            </a:fld>
            <a:endParaRPr lang="zh-TW" altLang="en-US"/>
          </a:p>
        </p:txBody>
      </p:sp>
    </p:spTree>
    <p:extLst>
      <p:ext uri="{BB962C8B-B14F-4D97-AF65-F5344CB8AC3E}">
        <p14:creationId xmlns:p14="http://schemas.microsoft.com/office/powerpoint/2010/main" val="211742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BF7D82-95E9-4F69-81D3-8A4057551D5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461ACAB-4351-4486-8CE3-29A5F96E57C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3F62AB-0B18-474C-9B54-128B3EA86210}"/>
              </a:ext>
            </a:extLst>
          </p:cNvPr>
          <p:cNvSpPr>
            <a:spLocks noGrp="1"/>
          </p:cNvSpPr>
          <p:nvPr>
            <p:ph type="dt" sz="half" idx="10"/>
          </p:nvPr>
        </p:nvSpPr>
        <p:spPr/>
        <p:txBody>
          <a:bodyPr/>
          <a:lstStyle/>
          <a:p>
            <a:fld id="{179F2695-F861-4D35-B062-91DE9DAEC85C}" type="datetimeFigureOut">
              <a:rPr lang="zh-TW" altLang="en-US" smtClean="0"/>
              <a:t>2020/9/8</a:t>
            </a:fld>
            <a:endParaRPr lang="zh-TW" altLang="en-US"/>
          </a:p>
        </p:txBody>
      </p:sp>
      <p:sp>
        <p:nvSpPr>
          <p:cNvPr id="5" name="頁尾版面配置區 4">
            <a:extLst>
              <a:ext uri="{FF2B5EF4-FFF2-40B4-BE49-F238E27FC236}">
                <a16:creationId xmlns:a16="http://schemas.microsoft.com/office/drawing/2014/main" id="{6DDBBA5F-3628-4815-9125-801F7FAC962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2B300FE-5297-4050-8049-578CB2524236}"/>
              </a:ext>
            </a:extLst>
          </p:cNvPr>
          <p:cNvSpPr>
            <a:spLocks noGrp="1"/>
          </p:cNvSpPr>
          <p:nvPr>
            <p:ph type="sldNum" sz="quarter" idx="12"/>
          </p:nvPr>
        </p:nvSpPr>
        <p:spPr/>
        <p:txBody>
          <a:bodyPr/>
          <a:lstStyle/>
          <a:p>
            <a:fld id="{6A7C935A-9A5D-4364-AEB5-70B3ABDD73DC}" type="slidenum">
              <a:rPr lang="zh-TW" altLang="en-US" smtClean="0"/>
              <a:t>‹#›</a:t>
            </a:fld>
            <a:endParaRPr lang="zh-TW" altLang="en-US"/>
          </a:p>
        </p:txBody>
      </p:sp>
    </p:spTree>
    <p:extLst>
      <p:ext uri="{BB962C8B-B14F-4D97-AF65-F5344CB8AC3E}">
        <p14:creationId xmlns:p14="http://schemas.microsoft.com/office/powerpoint/2010/main" val="351847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6D60472-8788-4BA2-85D3-D3A6B3F3BD2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0AC3D5B-E589-4335-B79E-DC07270D695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AAC2A32-5D72-4CD3-9256-1DFA751A3AEA}"/>
              </a:ext>
            </a:extLst>
          </p:cNvPr>
          <p:cNvSpPr>
            <a:spLocks noGrp="1"/>
          </p:cNvSpPr>
          <p:nvPr>
            <p:ph type="dt" sz="half" idx="10"/>
          </p:nvPr>
        </p:nvSpPr>
        <p:spPr/>
        <p:txBody>
          <a:bodyPr/>
          <a:lstStyle/>
          <a:p>
            <a:fld id="{179F2695-F861-4D35-B062-91DE9DAEC85C}" type="datetimeFigureOut">
              <a:rPr lang="zh-TW" altLang="en-US" smtClean="0"/>
              <a:t>2020/9/8</a:t>
            </a:fld>
            <a:endParaRPr lang="zh-TW" altLang="en-US"/>
          </a:p>
        </p:txBody>
      </p:sp>
      <p:sp>
        <p:nvSpPr>
          <p:cNvPr id="5" name="頁尾版面配置區 4">
            <a:extLst>
              <a:ext uri="{FF2B5EF4-FFF2-40B4-BE49-F238E27FC236}">
                <a16:creationId xmlns:a16="http://schemas.microsoft.com/office/drawing/2014/main" id="{A7D0872B-715F-434E-A6B6-C8F27F42BA9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AFC856E-84F7-416B-8A15-BE9281D3C943}"/>
              </a:ext>
            </a:extLst>
          </p:cNvPr>
          <p:cNvSpPr>
            <a:spLocks noGrp="1"/>
          </p:cNvSpPr>
          <p:nvPr>
            <p:ph type="sldNum" sz="quarter" idx="12"/>
          </p:nvPr>
        </p:nvSpPr>
        <p:spPr/>
        <p:txBody>
          <a:bodyPr/>
          <a:lstStyle/>
          <a:p>
            <a:fld id="{6A7C935A-9A5D-4364-AEB5-70B3ABDD73DC}" type="slidenum">
              <a:rPr lang="zh-TW" altLang="en-US" smtClean="0"/>
              <a:t>‹#›</a:t>
            </a:fld>
            <a:endParaRPr lang="zh-TW" altLang="en-US"/>
          </a:p>
        </p:txBody>
      </p:sp>
    </p:spTree>
    <p:extLst>
      <p:ext uri="{BB962C8B-B14F-4D97-AF65-F5344CB8AC3E}">
        <p14:creationId xmlns:p14="http://schemas.microsoft.com/office/powerpoint/2010/main" val="223392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3FDD82-C670-4173-8E0C-0E607F84369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B5478C4-413A-42DD-BA8B-1ABA9D3DDEBF}"/>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7172C74-37BF-45BA-A3CF-5780C6EEE4F6}"/>
              </a:ext>
            </a:extLst>
          </p:cNvPr>
          <p:cNvSpPr>
            <a:spLocks noGrp="1"/>
          </p:cNvSpPr>
          <p:nvPr>
            <p:ph type="dt" sz="half" idx="10"/>
          </p:nvPr>
        </p:nvSpPr>
        <p:spPr/>
        <p:txBody>
          <a:bodyPr/>
          <a:lstStyle/>
          <a:p>
            <a:fld id="{179F2695-F861-4D35-B062-91DE9DAEC85C}" type="datetimeFigureOut">
              <a:rPr lang="zh-TW" altLang="en-US" smtClean="0"/>
              <a:t>2020/9/8</a:t>
            </a:fld>
            <a:endParaRPr lang="zh-TW" altLang="en-US"/>
          </a:p>
        </p:txBody>
      </p:sp>
      <p:sp>
        <p:nvSpPr>
          <p:cNvPr id="5" name="頁尾版面配置區 4">
            <a:extLst>
              <a:ext uri="{FF2B5EF4-FFF2-40B4-BE49-F238E27FC236}">
                <a16:creationId xmlns:a16="http://schemas.microsoft.com/office/drawing/2014/main" id="{C50B5D74-5427-4064-885A-307E1AFF0BD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A47A0D7-240A-4E78-98A0-26824263D252}"/>
              </a:ext>
            </a:extLst>
          </p:cNvPr>
          <p:cNvSpPr>
            <a:spLocks noGrp="1"/>
          </p:cNvSpPr>
          <p:nvPr>
            <p:ph type="sldNum" sz="quarter" idx="12"/>
          </p:nvPr>
        </p:nvSpPr>
        <p:spPr/>
        <p:txBody>
          <a:bodyPr/>
          <a:lstStyle/>
          <a:p>
            <a:fld id="{6A7C935A-9A5D-4364-AEB5-70B3ABDD73DC}" type="slidenum">
              <a:rPr lang="zh-TW" altLang="en-US" smtClean="0"/>
              <a:t>‹#›</a:t>
            </a:fld>
            <a:endParaRPr lang="zh-TW" altLang="en-US"/>
          </a:p>
        </p:txBody>
      </p:sp>
    </p:spTree>
    <p:extLst>
      <p:ext uri="{BB962C8B-B14F-4D97-AF65-F5344CB8AC3E}">
        <p14:creationId xmlns:p14="http://schemas.microsoft.com/office/powerpoint/2010/main" val="230290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AA519A-8612-4128-ADDB-EE7359FE20C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D8F781B-E04B-4A47-AAF1-436823CAB0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64E990D-F53A-4E20-AFC0-5370E4F3EAD4}"/>
              </a:ext>
            </a:extLst>
          </p:cNvPr>
          <p:cNvSpPr>
            <a:spLocks noGrp="1"/>
          </p:cNvSpPr>
          <p:nvPr>
            <p:ph type="dt" sz="half" idx="10"/>
          </p:nvPr>
        </p:nvSpPr>
        <p:spPr/>
        <p:txBody>
          <a:bodyPr/>
          <a:lstStyle/>
          <a:p>
            <a:fld id="{179F2695-F861-4D35-B062-91DE9DAEC85C}" type="datetimeFigureOut">
              <a:rPr lang="zh-TW" altLang="en-US" smtClean="0"/>
              <a:t>2020/9/8</a:t>
            </a:fld>
            <a:endParaRPr lang="zh-TW" altLang="en-US"/>
          </a:p>
        </p:txBody>
      </p:sp>
      <p:sp>
        <p:nvSpPr>
          <p:cNvPr id="5" name="頁尾版面配置區 4">
            <a:extLst>
              <a:ext uri="{FF2B5EF4-FFF2-40B4-BE49-F238E27FC236}">
                <a16:creationId xmlns:a16="http://schemas.microsoft.com/office/drawing/2014/main" id="{8B9E9CE8-AD4C-48D1-AF4C-CF501A2351F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87387E3-9482-4259-899C-6AAD11E64661}"/>
              </a:ext>
            </a:extLst>
          </p:cNvPr>
          <p:cNvSpPr>
            <a:spLocks noGrp="1"/>
          </p:cNvSpPr>
          <p:nvPr>
            <p:ph type="sldNum" sz="quarter" idx="12"/>
          </p:nvPr>
        </p:nvSpPr>
        <p:spPr/>
        <p:txBody>
          <a:bodyPr/>
          <a:lstStyle/>
          <a:p>
            <a:fld id="{6A7C935A-9A5D-4364-AEB5-70B3ABDD73DC}" type="slidenum">
              <a:rPr lang="zh-TW" altLang="en-US" smtClean="0"/>
              <a:t>‹#›</a:t>
            </a:fld>
            <a:endParaRPr lang="zh-TW" altLang="en-US"/>
          </a:p>
        </p:txBody>
      </p:sp>
    </p:spTree>
    <p:extLst>
      <p:ext uri="{BB962C8B-B14F-4D97-AF65-F5344CB8AC3E}">
        <p14:creationId xmlns:p14="http://schemas.microsoft.com/office/powerpoint/2010/main" val="3265637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EBF0D1-F660-4CA5-9992-095D069D72F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AF95052-351B-446C-AC85-D77B14433EE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D9A324B-7BCB-4100-9619-73CFB54CE1A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723E388-4FCA-4100-9B1C-FE420876BC7B}"/>
              </a:ext>
            </a:extLst>
          </p:cNvPr>
          <p:cNvSpPr>
            <a:spLocks noGrp="1"/>
          </p:cNvSpPr>
          <p:nvPr>
            <p:ph type="dt" sz="half" idx="10"/>
          </p:nvPr>
        </p:nvSpPr>
        <p:spPr/>
        <p:txBody>
          <a:bodyPr/>
          <a:lstStyle/>
          <a:p>
            <a:fld id="{179F2695-F861-4D35-B062-91DE9DAEC85C}" type="datetimeFigureOut">
              <a:rPr lang="zh-TW" altLang="en-US" smtClean="0"/>
              <a:t>2020/9/8</a:t>
            </a:fld>
            <a:endParaRPr lang="zh-TW" altLang="en-US"/>
          </a:p>
        </p:txBody>
      </p:sp>
      <p:sp>
        <p:nvSpPr>
          <p:cNvPr id="6" name="頁尾版面配置區 5">
            <a:extLst>
              <a:ext uri="{FF2B5EF4-FFF2-40B4-BE49-F238E27FC236}">
                <a16:creationId xmlns:a16="http://schemas.microsoft.com/office/drawing/2014/main" id="{CBB4CC76-A8F6-4433-A6AF-627074CAF5C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1B45FD2-A5A0-41C1-B825-7CB627A8F3C9}"/>
              </a:ext>
            </a:extLst>
          </p:cNvPr>
          <p:cNvSpPr>
            <a:spLocks noGrp="1"/>
          </p:cNvSpPr>
          <p:nvPr>
            <p:ph type="sldNum" sz="quarter" idx="12"/>
          </p:nvPr>
        </p:nvSpPr>
        <p:spPr/>
        <p:txBody>
          <a:bodyPr/>
          <a:lstStyle/>
          <a:p>
            <a:fld id="{6A7C935A-9A5D-4364-AEB5-70B3ABDD73DC}" type="slidenum">
              <a:rPr lang="zh-TW" altLang="en-US" smtClean="0"/>
              <a:t>‹#›</a:t>
            </a:fld>
            <a:endParaRPr lang="zh-TW" altLang="en-US"/>
          </a:p>
        </p:txBody>
      </p:sp>
    </p:spTree>
    <p:extLst>
      <p:ext uri="{BB962C8B-B14F-4D97-AF65-F5344CB8AC3E}">
        <p14:creationId xmlns:p14="http://schemas.microsoft.com/office/powerpoint/2010/main" val="390462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5EC19E-BC22-4FFE-8C3D-8AB08178819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6BAC5E0-B49D-47BB-8C0F-8F1DCD875F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7CB6B28-320F-473A-A39E-0DD7C44B011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30D6DFA-3A08-4DA6-A14A-691AFEFA61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6BAA26D-9AA8-48EA-A6E9-7E5975C56E0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0E36F67-D93C-4EF2-A6D2-237B01A2D259}"/>
              </a:ext>
            </a:extLst>
          </p:cNvPr>
          <p:cNvSpPr>
            <a:spLocks noGrp="1"/>
          </p:cNvSpPr>
          <p:nvPr>
            <p:ph type="dt" sz="half" idx="10"/>
          </p:nvPr>
        </p:nvSpPr>
        <p:spPr/>
        <p:txBody>
          <a:bodyPr/>
          <a:lstStyle/>
          <a:p>
            <a:fld id="{179F2695-F861-4D35-B062-91DE9DAEC85C}" type="datetimeFigureOut">
              <a:rPr lang="zh-TW" altLang="en-US" smtClean="0"/>
              <a:t>2020/9/8</a:t>
            </a:fld>
            <a:endParaRPr lang="zh-TW" altLang="en-US"/>
          </a:p>
        </p:txBody>
      </p:sp>
      <p:sp>
        <p:nvSpPr>
          <p:cNvPr id="8" name="頁尾版面配置區 7">
            <a:extLst>
              <a:ext uri="{FF2B5EF4-FFF2-40B4-BE49-F238E27FC236}">
                <a16:creationId xmlns:a16="http://schemas.microsoft.com/office/drawing/2014/main" id="{C9857DDB-D3AF-4399-B9FC-85F9F147A66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21CF6B5-CC56-44A4-A40A-0235C5F74918}"/>
              </a:ext>
            </a:extLst>
          </p:cNvPr>
          <p:cNvSpPr>
            <a:spLocks noGrp="1"/>
          </p:cNvSpPr>
          <p:nvPr>
            <p:ph type="sldNum" sz="quarter" idx="12"/>
          </p:nvPr>
        </p:nvSpPr>
        <p:spPr/>
        <p:txBody>
          <a:bodyPr/>
          <a:lstStyle/>
          <a:p>
            <a:fld id="{6A7C935A-9A5D-4364-AEB5-70B3ABDD73DC}" type="slidenum">
              <a:rPr lang="zh-TW" altLang="en-US" smtClean="0"/>
              <a:t>‹#›</a:t>
            </a:fld>
            <a:endParaRPr lang="zh-TW" altLang="en-US"/>
          </a:p>
        </p:txBody>
      </p:sp>
    </p:spTree>
    <p:extLst>
      <p:ext uri="{BB962C8B-B14F-4D97-AF65-F5344CB8AC3E}">
        <p14:creationId xmlns:p14="http://schemas.microsoft.com/office/powerpoint/2010/main" val="20032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372DBB-C944-4018-8204-75D4DD710F8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58AF1C7-E9AB-45C5-B450-9F34FD618D20}"/>
              </a:ext>
            </a:extLst>
          </p:cNvPr>
          <p:cNvSpPr>
            <a:spLocks noGrp="1"/>
          </p:cNvSpPr>
          <p:nvPr>
            <p:ph type="dt" sz="half" idx="10"/>
          </p:nvPr>
        </p:nvSpPr>
        <p:spPr/>
        <p:txBody>
          <a:bodyPr/>
          <a:lstStyle/>
          <a:p>
            <a:fld id="{179F2695-F861-4D35-B062-91DE9DAEC85C}" type="datetimeFigureOut">
              <a:rPr lang="zh-TW" altLang="en-US" smtClean="0"/>
              <a:t>2020/9/8</a:t>
            </a:fld>
            <a:endParaRPr lang="zh-TW" altLang="en-US"/>
          </a:p>
        </p:txBody>
      </p:sp>
      <p:sp>
        <p:nvSpPr>
          <p:cNvPr id="4" name="頁尾版面配置區 3">
            <a:extLst>
              <a:ext uri="{FF2B5EF4-FFF2-40B4-BE49-F238E27FC236}">
                <a16:creationId xmlns:a16="http://schemas.microsoft.com/office/drawing/2014/main" id="{28C0A0C8-58FF-4FC1-B97A-4B67AF44A3D0}"/>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B0BDD7F-EF18-4EE9-A45E-2D2B341FB653}"/>
              </a:ext>
            </a:extLst>
          </p:cNvPr>
          <p:cNvSpPr>
            <a:spLocks noGrp="1"/>
          </p:cNvSpPr>
          <p:nvPr>
            <p:ph type="sldNum" sz="quarter" idx="12"/>
          </p:nvPr>
        </p:nvSpPr>
        <p:spPr/>
        <p:txBody>
          <a:bodyPr/>
          <a:lstStyle/>
          <a:p>
            <a:fld id="{6A7C935A-9A5D-4364-AEB5-70B3ABDD73DC}" type="slidenum">
              <a:rPr lang="zh-TW" altLang="en-US" smtClean="0"/>
              <a:t>‹#›</a:t>
            </a:fld>
            <a:endParaRPr lang="zh-TW" altLang="en-US"/>
          </a:p>
        </p:txBody>
      </p:sp>
    </p:spTree>
    <p:extLst>
      <p:ext uri="{BB962C8B-B14F-4D97-AF65-F5344CB8AC3E}">
        <p14:creationId xmlns:p14="http://schemas.microsoft.com/office/powerpoint/2010/main" val="3960755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EE00A33-AD63-4B44-A754-A316A63808E2}"/>
              </a:ext>
            </a:extLst>
          </p:cNvPr>
          <p:cNvSpPr>
            <a:spLocks noGrp="1"/>
          </p:cNvSpPr>
          <p:nvPr>
            <p:ph type="dt" sz="half" idx="10"/>
          </p:nvPr>
        </p:nvSpPr>
        <p:spPr/>
        <p:txBody>
          <a:bodyPr/>
          <a:lstStyle/>
          <a:p>
            <a:fld id="{179F2695-F861-4D35-B062-91DE9DAEC85C}" type="datetimeFigureOut">
              <a:rPr lang="zh-TW" altLang="en-US" smtClean="0"/>
              <a:t>2020/9/8</a:t>
            </a:fld>
            <a:endParaRPr lang="zh-TW" altLang="en-US"/>
          </a:p>
        </p:txBody>
      </p:sp>
      <p:sp>
        <p:nvSpPr>
          <p:cNvPr id="3" name="頁尾版面配置區 2">
            <a:extLst>
              <a:ext uri="{FF2B5EF4-FFF2-40B4-BE49-F238E27FC236}">
                <a16:creationId xmlns:a16="http://schemas.microsoft.com/office/drawing/2014/main" id="{E2DC7705-7D8F-43D0-A807-9700EE719B5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A669486-ECB5-490A-907B-E73A80CCE4AD}"/>
              </a:ext>
            </a:extLst>
          </p:cNvPr>
          <p:cNvSpPr>
            <a:spLocks noGrp="1"/>
          </p:cNvSpPr>
          <p:nvPr>
            <p:ph type="sldNum" sz="quarter" idx="12"/>
          </p:nvPr>
        </p:nvSpPr>
        <p:spPr/>
        <p:txBody>
          <a:bodyPr/>
          <a:lstStyle/>
          <a:p>
            <a:fld id="{6A7C935A-9A5D-4364-AEB5-70B3ABDD73DC}" type="slidenum">
              <a:rPr lang="zh-TW" altLang="en-US" smtClean="0"/>
              <a:t>‹#›</a:t>
            </a:fld>
            <a:endParaRPr lang="zh-TW" altLang="en-US"/>
          </a:p>
        </p:txBody>
      </p:sp>
    </p:spTree>
    <p:extLst>
      <p:ext uri="{BB962C8B-B14F-4D97-AF65-F5344CB8AC3E}">
        <p14:creationId xmlns:p14="http://schemas.microsoft.com/office/powerpoint/2010/main" val="3615662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FC6006-D564-4129-BA5B-7563A7A1EF5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194F020F-29DE-4D90-8068-9A358D96A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99CEA9E3-99AB-49A7-AB40-1CDDD7DCD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A960211-689C-427D-9842-F603F6D0D839}"/>
              </a:ext>
            </a:extLst>
          </p:cNvPr>
          <p:cNvSpPr>
            <a:spLocks noGrp="1"/>
          </p:cNvSpPr>
          <p:nvPr>
            <p:ph type="dt" sz="half" idx="10"/>
          </p:nvPr>
        </p:nvSpPr>
        <p:spPr/>
        <p:txBody>
          <a:bodyPr/>
          <a:lstStyle/>
          <a:p>
            <a:fld id="{179F2695-F861-4D35-B062-91DE9DAEC85C}" type="datetimeFigureOut">
              <a:rPr lang="zh-TW" altLang="en-US" smtClean="0"/>
              <a:t>2020/9/8</a:t>
            </a:fld>
            <a:endParaRPr lang="zh-TW" altLang="en-US"/>
          </a:p>
        </p:txBody>
      </p:sp>
      <p:sp>
        <p:nvSpPr>
          <p:cNvPr id="6" name="頁尾版面配置區 5">
            <a:extLst>
              <a:ext uri="{FF2B5EF4-FFF2-40B4-BE49-F238E27FC236}">
                <a16:creationId xmlns:a16="http://schemas.microsoft.com/office/drawing/2014/main" id="{153577B5-51B8-48BB-903E-EFAC6A7A9B6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C1DEA54-1962-4CE3-BBA7-0C9047EAE80F}"/>
              </a:ext>
            </a:extLst>
          </p:cNvPr>
          <p:cNvSpPr>
            <a:spLocks noGrp="1"/>
          </p:cNvSpPr>
          <p:nvPr>
            <p:ph type="sldNum" sz="quarter" idx="12"/>
          </p:nvPr>
        </p:nvSpPr>
        <p:spPr/>
        <p:txBody>
          <a:bodyPr/>
          <a:lstStyle/>
          <a:p>
            <a:fld id="{6A7C935A-9A5D-4364-AEB5-70B3ABDD73DC}" type="slidenum">
              <a:rPr lang="zh-TW" altLang="en-US" smtClean="0"/>
              <a:t>‹#›</a:t>
            </a:fld>
            <a:endParaRPr lang="zh-TW" altLang="en-US"/>
          </a:p>
        </p:txBody>
      </p:sp>
    </p:spTree>
    <p:extLst>
      <p:ext uri="{BB962C8B-B14F-4D97-AF65-F5344CB8AC3E}">
        <p14:creationId xmlns:p14="http://schemas.microsoft.com/office/powerpoint/2010/main" val="96546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319308-7746-4081-AB8F-A1A45EA2284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DCFF2EA-468B-4F5C-9148-617BA3C28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2E249BF-FA69-4387-AF22-E4206E33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DF11F9F-B792-4618-BA76-65F147E7AFA2}"/>
              </a:ext>
            </a:extLst>
          </p:cNvPr>
          <p:cNvSpPr>
            <a:spLocks noGrp="1"/>
          </p:cNvSpPr>
          <p:nvPr>
            <p:ph type="dt" sz="half" idx="10"/>
          </p:nvPr>
        </p:nvSpPr>
        <p:spPr/>
        <p:txBody>
          <a:bodyPr/>
          <a:lstStyle/>
          <a:p>
            <a:fld id="{179F2695-F861-4D35-B062-91DE9DAEC85C}" type="datetimeFigureOut">
              <a:rPr lang="zh-TW" altLang="en-US" smtClean="0"/>
              <a:t>2020/9/8</a:t>
            </a:fld>
            <a:endParaRPr lang="zh-TW" altLang="en-US"/>
          </a:p>
        </p:txBody>
      </p:sp>
      <p:sp>
        <p:nvSpPr>
          <p:cNvPr id="6" name="頁尾版面配置區 5">
            <a:extLst>
              <a:ext uri="{FF2B5EF4-FFF2-40B4-BE49-F238E27FC236}">
                <a16:creationId xmlns:a16="http://schemas.microsoft.com/office/drawing/2014/main" id="{3827FB0F-84BD-4389-9637-FF590BB1D07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5AE7C13-E49D-4840-9F1F-E705765B2749}"/>
              </a:ext>
            </a:extLst>
          </p:cNvPr>
          <p:cNvSpPr>
            <a:spLocks noGrp="1"/>
          </p:cNvSpPr>
          <p:nvPr>
            <p:ph type="sldNum" sz="quarter" idx="12"/>
          </p:nvPr>
        </p:nvSpPr>
        <p:spPr/>
        <p:txBody>
          <a:bodyPr/>
          <a:lstStyle/>
          <a:p>
            <a:fld id="{6A7C935A-9A5D-4364-AEB5-70B3ABDD73DC}" type="slidenum">
              <a:rPr lang="zh-TW" altLang="en-US" smtClean="0"/>
              <a:t>‹#›</a:t>
            </a:fld>
            <a:endParaRPr lang="zh-TW" altLang="en-US"/>
          </a:p>
        </p:txBody>
      </p:sp>
    </p:spTree>
    <p:extLst>
      <p:ext uri="{BB962C8B-B14F-4D97-AF65-F5344CB8AC3E}">
        <p14:creationId xmlns:p14="http://schemas.microsoft.com/office/powerpoint/2010/main" val="254209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9BB3C0C-523A-4040-BB92-9637AC48D8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6D8DB0E-C2F3-440D-9501-260C61E8B8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5133EC-B776-4466-80BC-AF26A96711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F2695-F861-4D35-B062-91DE9DAEC85C}" type="datetimeFigureOut">
              <a:rPr lang="zh-TW" altLang="en-US" smtClean="0"/>
              <a:t>2020/9/8</a:t>
            </a:fld>
            <a:endParaRPr lang="zh-TW" altLang="en-US"/>
          </a:p>
        </p:txBody>
      </p:sp>
      <p:sp>
        <p:nvSpPr>
          <p:cNvPr id="5" name="頁尾版面配置區 4">
            <a:extLst>
              <a:ext uri="{FF2B5EF4-FFF2-40B4-BE49-F238E27FC236}">
                <a16:creationId xmlns:a16="http://schemas.microsoft.com/office/drawing/2014/main" id="{5A313E44-73CD-4C99-884A-F5334DCBE2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48598173-6091-4999-94CE-6F4DAEB325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C935A-9A5D-4364-AEB5-70B3ABDD73DC}" type="slidenum">
              <a:rPr lang="zh-TW" altLang="en-US" smtClean="0"/>
              <a:t>‹#›</a:t>
            </a:fld>
            <a:endParaRPr lang="zh-TW" altLang="en-US"/>
          </a:p>
        </p:txBody>
      </p:sp>
    </p:spTree>
    <p:extLst>
      <p:ext uri="{BB962C8B-B14F-4D97-AF65-F5344CB8AC3E}">
        <p14:creationId xmlns:p14="http://schemas.microsoft.com/office/powerpoint/2010/main" val="763514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63C175-8687-41B2-A69E-FF6DFB96ECB6}"/>
              </a:ext>
            </a:extLst>
          </p:cNvPr>
          <p:cNvSpPr>
            <a:spLocks noGrp="1"/>
          </p:cNvSpPr>
          <p:nvPr>
            <p:ph type="ctrTitle"/>
          </p:nvPr>
        </p:nvSpPr>
        <p:spPr/>
        <p:txBody>
          <a:bodyPr/>
          <a:lstStyle/>
          <a:p>
            <a:r>
              <a:rPr lang="en-US" altLang="zh-TW" dirty="0"/>
              <a:t>11talk FAQ  Student page TW</a:t>
            </a:r>
            <a:endParaRPr lang="zh-TW" altLang="en-US" dirty="0"/>
          </a:p>
        </p:txBody>
      </p:sp>
      <p:sp>
        <p:nvSpPr>
          <p:cNvPr id="3" name="副標題 2">
            <a:extLst>
              <a:ext uri="{FF2B5EF4-FFF2-40B4-BE49-F238E27FC236}">
                <a16:creationId xmlns:a16="http://schemas.microsoft.com/office/drawing/2014/main" id="{E2BA2154-DDC0-48FC-B60C-70C00BFCC7B0}"/>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0912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BAF5178D-A198-45E4-8450-89415824BE8B}"/>
              </a:ext>
            </a:extLst>
          </p:cNvPr>
          <p:cNvSpPr>
            <a:spLocks noGrp="1"/>
          </p:cNvSpPr>
          <p:nvPr>
            <p:ph type="title"/>
          </p:nvPr>
        </p:nvSpPr>
        <p:spPr/>
        <p:txBody>
          <a:bodyPr/>
          <a:lstStyle/>
          <a:p>
            <a:endParaRPr lang="zh-TW" altLang="en-US"/>
          </a:p>
        </p:txBody>
      </p:sp>
      <p:sp>
        <p:nvSpPr>
          <p:cNvPr id="9" name="內容版面配置區 8">
            <a:extLst>
              <a:ext uri="{FF2B5EF4-FFF2-40B4-BE49-F238E27FC236}">
                <a16:creationId xmlns:a16="http://schemas.microsoft.com/office/drawing/2014/main" id="{F8B8BFEB-395C-4341-B112-7170A8E260E7}"/>
              </a:ext>
            </a:extLst>
          </p:cNvPr>
          <p:cNvSpPr>
            <a:spLocks noGrp="1"/>
          </p:cNvSpPr>
          <p:nvPr>
            <p:ph idx="1"/>
          </p:nvPr>
        </p:nvSpPr>
        <p:spPr/>
        <p:txBody>
          <a:bodyPr/>
          <a:lstStyle/>
          <a:p>
            <a:endParaRPr lang="zh-TW" altLang="en-US"/>
          </a:p>
        </p:txBody>
      </p:sp>
      <p:pic>
        <p:nvPicPr>
          <p:cNvPr id="12" name="圖片 11">
            <a:extLst>
              <a:ext uri="{FF2B5EF4-FFF2-40B4-BE49-F238E27FC236}">
                <a16:creationId xmlns:a16="http://schemas.microsoft.com/office/drawing/2014/main" id="{D289D0D2-56A8-4BFD-AB01-1B5A30B70EEB}"/>
              </a:ext>
            </a:extLst>
          </p:cNvPr>
          <p:cNvPicPr>
            <a:picLocks noChangeAspect="1"/>
          </p:cNvPicPr>
          <p:nvPr/>
        </p:nvPicPr>
        <p:blipFill>
          <a:blip r:embed="rId2"/>
          <a:stretch>
            <a:fillRect/>
          </a:stretch>
        </p:blipFill>
        <p:spPr>
          <a:xfrm>
            <a:off x="0" y="78946"/>
            <a:ext cx="12192000" cy="6700108"/>
          </a:xfrm>
          <a:prstGeom prst="rect">
            <a:avLst/>
          </a:prstGeom>
        </p:spPr>
      </p:pic>
      <p:sp>
        <p:nvSpPr>
          <p:cNvPr id="13" name="文字方塊 12">
            <a:extLst>
              <a:ext uri="{FF2B5EF4-FFF2-40B4-BE49-F238E27FC236}">
                <a16:creationId xmlns:a16="http://schemas.microsoft.com/office/drawing/2014/main" id="{D5D9B3B4-FA39-4B07-B8F1-B42EADEAC218}"/>
              </a:ext>
            </a:extLst>
          </p:cNvPr>
          <p:cNvSpPr txBox="1"/>
          <p:nvPr/>
        </p:nvSpPr>
        <p:spPr>
          <a:xfrm>
            <a:off x="2804160" y="2854960"/>
            <a:ext cx="1107996" cy="646331"/>
          </a:xfrm>
          <a:prstGeom prst="rect">
            <a:avLst/>
          </a:prstGeom>
          <a:noFill/>
        </p:spPr>
        <p:txBody>
          <a:bodyPr wrap="none" rtlCol="0">
            <a:spAutoFit/>
          </a:bodyPr>
          <a:lstStyle/>
          <a:p>
            <a:r>
              <a:rPr lang="en-US" altLang="zh-TW" dirty="0">
                <a:highlight>
                  <a:srgbClr val="FFFF00"/>
                </a:highlight>
              </a:rPr>
              <a:t>11TALK</a:t>
            </a:r>
          </a:p>
          <a:p>
            <a:r>
              <a:rPr lang="zh-TW" altLang="en-US" dirty="0">
                <a:highlight>
                  <a:srgbClr val="FFFF00"/>
                </a:highlight>
              </a:rPr>
              <a:t>學生畫面</a:t>
            </a:r>
          </a:p>
        </p:txBody>
      </p:sp>
      <p:sp>
        <p:nvSpPr>
          <p:cNvPr id="14" name="矩形 13">
            <a:extLst>
              <a:ext uri="{FF2B5EF4-FFF2-40B4-BE49-F238E27FC236}">
                <a16:creationId xmlns:a16="http://schemas.microsoft.com/office/drawing/2014/main" id="{42DD53FB-5869-4EDC-8E6F-66381D274CEE}"/>
              </a:ext>
            </a:extLst>
          </p:cNvPr>
          <p:cNvSpPr/>
          <p:nvPr/>
        </p:nvSpPr>
        <p:spPr>
          <a:xfrm>
            <a:off x="4429760" y="270828"/>
            <a:ext cx="6096000" cy="1477328"/>
          </a:xfrm>
          <a:prstGeom prst="rect">
            <a:avLst/>
          </a:prstGeom>
        </p:spPr>
        <p:txBody>
          <a:bodyPr>
            <a:spAutoFit/>
          </a:bodyPr>
          <a:lstStyle/>
          <a:p>
            <a:r>
              <a:rPr lang="zh-TW" altLang="en-US" dirty="0">
                <a:highlight>
                  <a:srgbClr val="FFFF00"/>
                </a:highlight>
              </a:rPr>
              <a:t>如何使用使用11Talk的線上英語</a:t>
            </a:r>
            <a:endParaRPr lang="en-US" altLang="zh-TW" dirty="0">
              <a:highlight>
                <a:srgbClr val="FFFF00"/>
              </a:highlight>
            </a:endParaRPr>
          </a:p>
          <a:p>
            <a:endParaRPr lang="zh-TW" altLang="en-US" dirty="0">
              <a:highlight>
                <a:srgbClr val="FFFF00"/>
              </a:highlight>
            </a:endParaRPr>
          </a:p>
          <a:p>
            <a:r>
              <a:rPr lang="zh-TW" altLang="en-US" dirty="0">
                <a:highlight>
                  <a:srgbClr val="FFFF00"/>
                </a:highlight>
              </a:rPr>
              <a:t>歡迎來到pinestalking.com！ 網站的操作非常容易，學生只需在這里點幾下，就可以輕鬆地更改時間表，做功課並從老師那裡收到建議。進一步了解如何使用11talk學習！</a:t>
            </a:r>
          </a:p>
        </p:txBody>
      </p:sp>
      <p:sp>
        <p:nvSpPr>
          <p:cNvPr id="15" name="矩形 14">
            <a:extLst>
              <a:ext uri="{FF2B5EF4-FFF2-40B4-BE49-F238E27FC236}">
                <a16:creationId xmlns:a16="http://schemas.microsoft.com/office/drawing/2014/main" id="{5724AFB0-20AE-495E-80EB-D1127D76DF26}"/>
              </a:ext>
            </a:extLst>
          </p:cNvPr>
          <p:cNvSpPr/>
          <p:nvPr/>
        </p:nvSpPr>
        <p:spPr>
          <a:xfrm>
            <a:off x="4429760" y="2302748"/>
            <a:ext cx="3416320" cy="369332"/>
          </a:xfrm>
          <a:prstGeom prst="rect">
            <a:avLst/>
          </a:prstGeom>
        </p:spPr>
        <p:txBody>
          <a:bodyPr wrap="none">
            <a:spAutoFit/>
          </a:bodyPr>
          <a:lstStyle/>
          <a:p>
            <a:r>
              <a:rPr lang="zh-TW" altLang="en-US" dirty="0">
                <a:highlight>
                  <a:srgbClr val="FFFF00"/>
                </a:highlight>
              </a:rPr>
              <a:t>在我的課程頁中查看您的時間表</a:t>
            </a:r>
          </a:p>
        </p:txBody>
      </p:sp>
    </p:spTree>
    <p:extLst>
      <p:ext uri="{BB962C8B-B14F-4D97-AF65-F5344CB8AC3E}">
        <p14:creationId xmlns:p14="http://schemas.microsoft.com/office/powerpoint/2010/main" val="52019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4E4BB4E-DF51-4CFD-8A56-96F65D3604D1}"/>
              </a:ext>
            </a:extLst>
          </p:cNvPr>
          <p:cNvSpPr/>
          <p:nvPr/>
        </p:nvSpPr>
        <p:spPr>
          <a:xfrm>
            <a:off x="1473200" y="2049195"/>
            <a:ext cx="7833360" cy="2308324"/>
          </a:xfrm>
          <a:prstGeom prst="rect">
            <a:avLst/>
          </a:prstGeom>
        </p:spPr>
        <p:txBody>
          <a:bodyPr wrap="square">
            <a:spAutoFit/>
          </a:bodyPr>
          <a:lstStyle/>
          <a:p>
            <a:r>
              <a:rPr lang="en-US" altLang="zh-TW" b="0" i="0" u="none" strike="noStrike" dirty="0">
                <a:solidFill>
                  <a:srgbClr val="EFB225"/>
                </a:solidFill>
                <a:effectLst/>
                <a:latin typeface="Encode Sans"/>
              </a:rPr>
              <a:t>You can easily change your class schedule in the Schedule Change tab.</a:t>
            </a:r>
          </a:p>
          <a:p>
            <a:r>
              <a:rPr lang="zh-TW" altLang="en-US" dirty="0">
                <a:solidFill>
                  <a:srgbClr val="EFB225"/>
                </a:solidFill>
                <a:latin typeface="Encode Sans"/>
              </a:rPr>
              <a:t>您可以</a:t>
            </a:r>
            <a:r>
              <a:rPr lang="zh-TW" altLang="en-US">
                <a:solidFill>
                  <a:srgbClr val="EFB225"/>
                </a:solidFill>
                <a:latin typeface="Encode Sans"/>
              </a:rPr>
              <a:t>在“更改時間”選項中</a:t>
            </a:r>
            <a:r>
              <a:rPr lang="zh-TW" altLang="en-US" dirty="0">
                <a:solidFill>
                  <a:srgbClr val="EFB225"/>
                </a:solidFill>
                <a:latin typeface="Encode Sans"/>
              </a:rPr>
              <a:t>輕鬆更改班級時間表。</a:t>
            </a:r>
          </a:p>
          <a:p>
            <a:endParaRPr lang="en-US" altLang="zh-TW" dirty="0">
              <a:solidFill>
                <a:srgbClr val="EFB225"/>
              </a:solidFill>
              <a:latin typeface="Encode Sans"/>
            </a:endParaRPr>
          </a:p>
          <a:p>
            <a:endParaRPr lang="en-US" altLang="zh-TW" dirty="0">
              <a:solidFill>
                <a:srgbClr val="EFB225"/>
              </a:solidFill>
              <a:latin typeface="Encode Sans"/>
            </a:endParaRPr>
          </a:p>
          <a:p>
            <a:r>
              <a:rPr lang="en-US" altLang="zh-TW" dirty="0">
                <a:solidFill>
                  <a:srgbClr val="EFB225"/>
                </a:solidFill>
                <a:latin typeface="Encode Sans"/>
              </a:rPr>
              <a:t>Delete the schedule you want to change by clicking the pink ‘x’ icon.</a:t>
            </a:r>
          </a:p>
          <a:p>
            <a:r>
              <a:rPr lang="zh-TW" altLang="en-US" dirty="0">
                <a:solidFill>
                  <a:srgbClr val="EFB225"/>
                </a:solidFill>
                <a:latin typeface="Encode Sans"/>
              </a:rPr>
              <a:t>點擊紅色的“ </a:t>
            </a:r>
            <a:r>
              <a:rPr lang="en-US" altLang="zh-TW" dirty="0">
                <a:solidFill>
                  <a:srgbClr val="EFB225"/>
                </a:solidFill>
                <a:latin typeface="Encode Sans"/>
              </a:rPr>
              <a:t>x”</a:t>
            </a:r>
            <a:r>
              <a:rPr lang="zh-TW" altLang="en-US" dirty="0">
                <a:solidFill>
                  <a:srgbClr val="EFB225"/>
                </a:solidFill>
                <a:latin typeface="Encode Sans"/>
              </a:rPr>
              <a:t>圖案，刪除要更改的時間表。</a:t>
            </a:r>
            <a:endParaRPr lang="en-US" altLang="zh-TW" dirty="0">
              <a:solidFill>
                <a:srgbClr val="EFB225"/>
              </a:solidFill>
              <a:latin typeface="Encode Sans"/>
            </a:endParaRPr>
          </a:p>
          <a:p>
            <a:endParaRPr lang="en-US" altLang="zh-TW" dirty="0"/>
          </a:p>
          <a:p>
            <a:endParaRPr lang="zh-TW" altLang="en-US" dirty="0"/>
          </a:p>
        </p:txBody>
      </p:sp>
    </p:spTree>
    <p:extLst>
      <p:ext uri="{BB962C8B-B14F-4D97-AF65-F5344CB8AC3E}">
        <p14:creationId xmlns:p14="http://schemas.microsoft.com/office/powerpoint/2010/main" val="1379238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F0B405B-83F1-4207-9285-3B14C35721CD}"/>
              </a:ext>
            </a:extLst>
          </p:cNvPr>
          <p:cNvSpPr/>
          <p:nvPr/>
        </p:nvSpPr>
        <p:spPr>
          <a:xfrm>
            <a:off x="435429" y="203457"/>
            <a:ext cx="11255828" cy="6186309"/>
          </a:xfrm>
          <a:prstGeom prst="rect">
            <a:avLst/>
          </a:prstGeom>
        </p:spPr>
        <p:txBody>
          <a:bodyPr wrap="square">
            <a:spAutoFit/>
          </a:bodyPr>
          <a:lstStyle/>
          <a:p>
            <a:r>
              <a:rPr lang="en-US" altLang="zh-TW" dirty="0"/>
              <a:t>The previous schedule has now been deleted and you can now add a new one. Click on the blue ‘+’ icon.</a:t>
            </a:r>
          </a:p>
          <a:p>
            <a:r>
              <a:rPr lang="zh-TW" altLang="en-US" dirty="0"/>
              <a:t>以前的時間表已刪除，您現在可以增加一個新課程時間。點擊藍色的“ </a:t>
            </a:r>
            <a:r>
              <a:rPr lang="en-US" altLang="zh-TW" dirty="0"/>
              <a:t>+”</a:t>
            </a:r>
            <a:r>
              <a:rPr lang="zh-TW" altLang="en-US" dirty="0"/>
              <a:t>圖標。</a:t>
            </a:r>
            <a:endParaRPr lang="en-US" altLang="zh-TW" dirty="0"/>
          </a:p>
          <a:p>
            <a:endParaRPr lang="en-US" altLang="zh-TW" dirty="0"/>
          </a:p>
          <a:p>
            <a:r>
              <a:rPr lang="en-US" altLang="zh-TW" dirty="0"/>
              <a:t>Add the date on your preferred schedule and time. You can add a Saturday class if you have no time for classes during the weekdays.</a:t>
            </a:r>
          </a:p>
          <a:p>
            <a:r>
              <a:rPr lang="zh-TW" altLang="en-US" dirty="0"/>
              <a:t>在您喜歡的時間中增加日期。如果您在工作日沒有時間上課，則可以增加星期六課程。</a:t>
            </a:r>
            <a:endParaRPr lang="en-US" altLang="zh-TW" dirty="0"/>
          </a:p>
          <a:p>
            <a:endParaRPr lang="en-US" altLang="zh-TW" dirty="0"/>
          </a:p>
          <a:p>
            <a:r>
              <a:rPr lang="en-US" altLang="zh-TW" dirty="0"/>
              <a:t>After choosing a date and time, search for a teacher and select an available slot.</a:t>
            </a:r>
          </a:p>
          <a:p>
            <a:r>
              <a:rPr lang="zh-TW" altLang="en-US" dirty="0"/>
              <a:t>選擇日期和時間後，搜尋老師並選擇一個可用的時段。</a:t>
            </a:r>
            <a:endParaRPr lang="en-US" altLang="zh-TW" dirty="0"/>
          </a:p>
          <a:p>
            <a:endParaRPr lang="en-US" altLang="zh-TW" dirty="0"/>
          </a:p>
          <a:p>
            <a:r>
              <a:rPr lang="en-US" altLang="zh-TW" dirty="0"/>
              <a:t>After selecting a teacher, confirm your new schedule by clicking OK.</a:t>
            </a:r>
          </a:p>
          <a:p>
            <a:r>
              <a:rPr lang="zh-TW" altLang="en-US" dirty="0"/>
              <a:t>選擇老師後，點下“確定”確認新的時間表。</a:t>
            </a:r>
            <a:endParaRPr lang="en-US" altLang="zh-TW" dirty="0"/>
          </a:p>
          <a:p>
            <a:endParaRPr lang="en-US" altLang="zh-TW" dirty="0"/>
          </a:p>
          <a:p>
            <a:r>
              <a:rPr lang="en-US" altLang="zh-TW" dirty="0"/>
              <a:t>Your schedule has now been changed and added.</a:t>
            </a:r>
          </a:p>
          <a:p>
            <a:r>
              <a:rPr lang="zh-TW" altLang="en-US" dirty="0"/>
              <a:t>您的日程安排現已更改並增加。</a:t>
            </a:r>
            <a:endParaRPr lang="en-US" altLang="zh-TW" dirty="0"/>
          </a:p>
          <a:p>
            <a:endParaRPr lang="en-US" altLang="zh-TW" dirty="0"/>
          </a:p>
          <a:p>
            <a:r>
              <a:rPr lang="en-US" altLang="zh-TW" dirty="0"/>
              <a:t>Students can also receive and turn in homework through the site. Click on the pen icon to view your homework. The green number icon indicates how many homework tasks have been completed.</a:t>
            </a:r>
          </a:p>
          <a:p>
            <a:r>
              <a:rPr lang="zh-TW" altLang="en-US" dirty="0"/>
              <a:t>學生還可以通過該網站接收並上交作業。點下筆圖標以查看您的作業。綠色數字表示已完成多少作業。</a:t>
            </a:r>
            <a:endParaRPr lang="en-US" altLang="zh-TW" dirty="0"/>
          </a:p>
          <a:p>
            <a:endParaRPr lang="en-US" altLang="zh-TW" dirty="0"/>
          </a:p>
          <a:p>
            <a:r>
              <a:rPr lang="en-US" altLang="zh-TW" dirty="0"/>
              <a:t>Students are able to do daily homework and receive free writing correction as well.</a:t>
            </a:r>
          </a:p>
          <a:p>
            <a:r>
              <a:rPr lang="zh-TW" altLang="en-US" dirty="0"/>
              <a:t>學生可以進行日常作業，還可以免費寫作更正。</a:t>
            </a:r>
          </a:p>
        </p:txBody>
      </p:sp>
    </p:spTree>
    <p:extLst>
      <p:ext uri="{BB962C8B-B14F-4D97-AF65-F5344CB8AC3E}">
        <p14:creationId xmlns:p14="http://schemas.microsoft.com/office/powerpoint/2010/main" val="10993998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536</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Encode Sans</vt:lpstr>
      <vt:lpstr>Office 佈景主題</vt:lpstr>
      <vt:lpstr>11talk FAQ  Student page TW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CCY Albert</dc:creator>
  <cp:lastModifiedBy>rona.pia/</cp:lastModifiedBy>
  <cp:revision>11</cp:revision>
  <dcterms:created xsi:type="dcterms:W3CDTF">2020-09-08T07:50:14Z</dcterms:created>
  <dcterms:modified xsi:type="dcterms:W3CDTF">2020-09-08T08:05:35Z</dcterms:modified>
</cp:coreProperties>
</file>