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308" r:id="rId5"/>
    <p:sldId id="309" r:id="rId6"/>
    <p:sldId id="260" r:id="rId7"/>
    <p:sldId id="302" r:id="rId8"/>
    <p:sldId id="303" r:id="rId9"/>
    <p:sldId id="304" r:id="rId10"/>
    <p:sldId id="30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85" d="100"/>
          <a:sy n="85" d="100"/>
        </p:scale>
        <p:origin x="9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A46D-9A79-A744-9D60-C687E36A6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85F3DA-FCA6-A34D-AA26-EE1FC9DD4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91CCFA-575E-7F4E-895D-4155D74801D5}"/>
              </a:ext>
            </a:extLst>
          </p:cNvPr>
          <p:cNvSpPr>
            <a:spLocks noGrp="1"/>
          </p:cNvSpPr>
          <p:nvPr>
            <p:ph type="dt" sz="half" idx="10"/>
          </p:nvPr>
        </p:nvSpPr>
        <p:spPr/>
        <p:txBody>
          <a:bodyPr/>
          <a:lstStyle/>
          <a:p>
            <a:fld id="{FC2D2E32-C81B-6A4F-B0F6-30024805B7B4}" type="datetimeFigureOut">
              <a:t>8/27/2020</a:t>
            </a:fld>
            <a:endParaRPr lang="en-US"/>
          </a:p>
        </p:txBody>
      </p:sp>
      <p:sp>
        <p:nvSpPr>
          <p:cNvPr id="5" name="Footer Placeholder 4">
            <a:extLst>
              <a:ext uri="{FF2B5EF4-FFF2-40B4-BE49-F238E27FC236}">
                <a16:creationId xmlns:a16="http://schemas.microsoft.com/office/drawing/2014/main" id="{B5274319-4258-B646-B0F6-645A5978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D5705-4F27-BB46-90F7-48C5BB4E4944}"/>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20792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D5DA-63BE-9649-843D-779CB1E6B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6877F-AA86-0E4A-8AF2-29340F728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6EED5-F7EF-F146-BF32-9116901143F9}"/>
              </a:ext>
            </a:extLst>
          </p:cNvPr>
          <p:cNvSpPr>
            <a:spLocks noGrp="1"/>
          </p:cNvSpPr>
          <p:nvPr>
            <p:ph type="dt" sz="half" idx="10"/>
          </p:nvPr>
        </p:nvSpPr>
        <p:spPr/>
        <p:txBody>
          <a:bodyPr/>
          <a:lstStyle/>
          <a:p>
            <a:fld id="{FC2D2E32-C81B-6A4F-B0F6-30024805B7B4}" type="datetimeFigureOut">
              <a:t>8/27/2020</a:t>
            </a:fld>
            <a:endParaRPr lang="en-US"/>
          </a:p>
        </p:txBody>
      </p:sp>
      <p:sp>
        <p:nvSpPr>
          <p:cNvPr id="5" name="Footer Placeholder 4">
            <a:extLst>
              <a:ext uri="{FF2B5EF4-FFF2-40B4-BE49-F238E27FC236}">
                <a16:creationId xmlns:a16="http://schemas.microsoft.com/office/drawing/2014/main" id="{D1359A52-52FC-9144-9034-13A4490DD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63BB-2E3B-0446-9EA2-B2FFC90ED5D9}"/>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59864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1343F-CBFC-9E4A-9EC6-FBAF0F93C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2A695-C8EE-AB4F-B674-288792F58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3F9DA-B162-1546-8072-1E2A53DA0D32}"/>
              </a:ext>
            </a:extLst>
          </p:cNvPr>
          <p:cNvSpPr>
            <a:spLocks noGrp="1"/>
          </p:cNvSpPr>
          <p:nvPr>
            <p:ph type="dt" sz="half" idx="10"/>
          </p:nvPr>
        </p:nvSpPr>
        <p:spPr/>
        <p:txBody>
          <a:bodyPr/>
          <a:lstStyle/>
          <a:p>
            <a:fld id="{FC2D2E32-C81B-6A4F-B0F6-30024805B7B4}" type="datetimeFigureOut">
              <a:t>8/27/2020</a:t>
            </a:fld>
            <a:endParaRPr lang="en-US"/>
          </a:p>
        </p:txBody>
      </p:sp>
      <p:sp>
        <p:nvSpPr>
          <p:cNvPr id="5" name="Footer Placeholder 4">
            <a:extLst>
              <a:ext uri="{FF2B5EF4-FFF2-40B4-BE49-F238E27FC236}">
                <a16:creationId xmlns:a16="http://schemas.microsoft.com/office/drawing/2014/main" id="{6735F706-6AA6-8447-B63E-DA5ED500A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F868-E194-714D-A806-BF1151D2F93E}"/>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138408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386F-FBA8-8C4B-841C-DA0D06916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E1D44-0B4E-B24C-819D-CC7D22D0AF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0FB91-72D3-8B44-8C1F-604AE995911C}"/>
              </a:ext>
            </a:extLst>
          </p:cNvPr>
          <p:cNvSpPr>
            <a:spLocks noGrp="1"/>
          </p:cNvSpPr>
          <p:nvPr>
            <p:ph type="dt" sz="half" idx="10"/>
          </p:nvPr>
        </p:nvSpPr>
        <p:spPr/>
        <p:txBody>
          <a:bodyPr/>
          <a:lstStyle/>
          <a:p>
            <a:fld id="{FC2D2E32-C81B-6A4F-B0F6-30024805B7B4}" type="datetimeFigureOut">
              <a:t>8/27/2020</a:t>
            </a:fld>
            <a:endParaRPr lang="en-US"/>
          </a:p>
        </p:txBody>
      </p:sp>
      <p:sp>
        <p:nvSpPr>
          <p:cNvPr id="5" name="Footer Placeholder 4">
            <a:extLst>
              <a:ext uri="{FF2B5EF4-FFF2-40B4-BE49-F238E27FC236}">
                <a16:creationId xmlns:a16="http://schemas.microsoft.com/office/drawing/2014/main" id="{61D28BD8-A969-A941-B0B4-7C58F41E6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B3627-8C23-9A44-8F08-8AC270BD85D0}"/>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3295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7DD7-6195-5C43-BFF5-9DD6DAF32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C630AD-BDBE-1244-A4DC-6FF67E51D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C3335-C436-1C4F-91C3-D4F91D6D27E0}"/>
              </a:ext>
            </a:extLst>
          </p:cNvPr>
          <p:cNvSpPr>
            <a:spLocks noGrp="1"/>
          </p:cNvSpPr>
          <p:nvPr>
            <p:ph type="dt" sz="half" idx="10"/>
          </p:nvPr>
        </p:nvSpPr>
        <p:spPr/>
        <p:txBody>
          <a:bodyPr/>
          <a:lstStyle/>
          <a:p>
            <a:fld id="{FC2D2E32-C81B-6A4F-B0F6-30024805B7B4}" type="datetimeFigureOut">
              <a:t>8/27/2020</a:t>
            </a:fld>
            <a:endParaRPr lang="en-US"/>
          </a:p>
        </p:txBody>
      </p:sp>
      <p:sp>
        <p:nvSpPr>
          <p:cNvPr id="5" name="Footer Placeholder 4">
            <a:extLst>
              <a:ext uri="{FF2B5EF4-FFF2-40B4-BE49-F238E27FC236}">
                <a16:creationId xmlns:a16="http://schemas.microsoft.com/office/drawing/2014/main" id="{1A807646-815C-B846-98E1-5B74131B1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EE8B2-F33C-6F48-A28F-0C9E599AEE83}"/>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129824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5089-9C8F-0B4B-A061-77340C18F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EAC0FD-8F7C-AD41-95AD-96E85DD61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C55D2-43FC-AB41-9BCF-0910AD07CC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3DA7CD-97DB-2D4B-B78E-00365EA00FCE}"/>
              </a:ext>
            </a:extLst>
          </p:cNvPr>
          <p:cNvSpPr>
            <a:spLocks noGrp="1"/>
          </p:cNvSpPr>
          <p:nvPr>
            <p:ph type="dt" sz="half" idx="10"/>
          </p:nvPr>
        </p:nvSpPr>
        <p:spPr/>
        <p:txBody>
          <a:bodyPr/>
          <a:lstStyle/>
          <a:p>
            <a:fld id="{FC2D2E32-C81B-6A4F-B0F6-30024805B7B4}" type="datetimeFigureOut">
              <a:t>8/27/2020</a:t>
            </a:fld>
            <a:endParaRPr lang="en-US"/>
          </a:p>
        </p:txBody>
      </p:sp>
      <p:sp>
        <p:nvSpPr>
          <p:cNvPr id="6" name="Footer Placeholder 5">
            <a:extLst>
              <a:ext uri="{FF2B5EF4-FFF2-40B4-BE49-F238E27FC236}">
                <a16:creationId xmlns:a16="http://schemas.microsoft.com/office/drawing/2014/main" id="{44B3687F-71E9-C144-8207-04B3C26D6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9CA73-1B77-794E-ADC6-8A0CF70CB89D}"/>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42500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ADF8-6EFC-2642-8763-298825A9AC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EA473F-DF3F-334E-910A-F2B8D90E9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BF0D11-CC87-EC4F-A513-9204E02C1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B2AA48-2CDA-4642-AB1E-E9CDC4C84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9AD38A-E87E-3A4E-8B63-258EDDFCA6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2C89C-959E-7748-9557-FFB951ACB627}"/>
              </a:ext>
            </a:extLst>
          </p:cNvPr>
          <p:cNvSpPr>
            <a:spLocks noGrp="1"/>
          </p:cNvSpPr>
          <p:nvPr>
            <p:ph type="dt" sz="half" idx="10"/>
          </p:nvPr>
        </p:nvSpPr>
        <p:spPr/>
        <p:txBody>
          <a:bodyPr/>
          <a:lstStyle/>
          <a:p>
            <a:fld id="{FC2D2E32-C81B-6A4F-B0F6-30024805B7B4}" type="datetimeFigureOut">
              <a:t>8/27/2020</a:t>
            </a:fld>
            <a:endParaRPr lang="en-US"/>
          </a:p>
        </p:txBody>
      </p:sp>
      <p:sp>
        <p:nvSpPr>
          <p:cNvPr id="8" name="Footer Placeholder 7">
            <a:extLst>
              <a:ext uri="{FF2B5EF4-FFF2-40B4-BE49-F238E27FC236}">
                <a16:creationId xmlns:a16="http://schemas.microsoft.com/office/drawing/2014/main" id="{281B364C-0769-7F43-9791-7C20FE9D0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42AF0-1E80-5D4D-8D57-BFB9A5DB80A4}"/>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87110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BDA9-E6E0-D24B-ACFA-0A939DDA1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ECC79A-C301-0A4E-9927-1B8DF17A646C}"/>
              </a:ext>
            </a:extLst>
          </p:cNvPr>
          <p:cNvSpPr>
            <a:spLocks noGrp="1"/>
          </p:cNvSpPr>
          <p:nvPr>
            <p:ph type="dt" sz="half" idx="10"/>
          </p:nvPr>
        </p:nvSpPr>
        <p:spPr/>
        <p:txBody>
          <a:bodyPr/>
          <a:lstStyle/>
          <a:p>
            <a:fld id="{FC2D2E32-C81B-6A4F-B0F6-30024805B7B4}" type="datetimeFigureOut">
              <a:t>8/27/2020</a:t>
            </a:fld>
            <a:endParaRPr lang="en-US"/>
          </a:p>
        </p:txBody>
      </p:sp>
      <p:sp>
        <p:nvSpPr>
          <p:cNvPr id="4" name="Footer Placeholder 3">
            <a:extLst>
              <a:ext uri="{FF2B5EF4-FFF2-40B4-BE49-F238E27FC236}">
                <a16:creationId xmlns:a16="http://schemas.microsoft.com/office/drawing/2014/main" id="{9C10A1E6-0FFC-AF4C-8F17-74C09711C0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D0DCC-C36E-9543-9C77-C9DD9AA3E884}"/>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2996610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AB02E-F4FA-514F-A91C-0A947C8D491A}"/>
              </a:ext>
            </a:extLst>
          </p:cNvPr>
          <p:cNvSpPr>
            <a:spLocks noGrp="1"/>
          </p:cNvSpPr>
          <p:nvPr>
            <p:ph type="dt" sz="half" idx="10"/>
          </p:nvPr>
        </p:nvSpPr>
        <p:spPr/>
        <p:txBody>
          <a:bodyPr/>
          <a:lstStyle/>
          <a:p>
            <a:fld id="{FC2D2E32-C81B-6A4F-B0F6-30024805B7B4}" type="datetimeFigureOut">
              <a:t>8/27/2020</a:t>
            </a:fld>
            <a:endParaRPr lang="en-US"/>
          </a:p>
        </p:txBody>
      </p:sp>
      <p:sp>
        <p:nvSpPr>
          <p:cNvPr id="3" name="Footer Placeholder 2">
            <a:extLst>
              <a:ext uri="{FF2B5EF4-FFF2-40B4-BE49-F238E27FC236}">
                <a16:creationId xmlns:a16="http://schemas.microsoft.com/office/drawing/2014/main" id="{BE2359E3-BBBF-3A43-BC1A-7DC761B23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258D2-47ED-414A-9C26-7AF4348D99BC}"/>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176074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0842-56C2-8149-85F6-1CA73EE8D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9F24B8-1846-5249-BCDE-527887CFA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3F098B-E43D-A04A-AADB-7DDD2CE6C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DB193-5B00-DD4C-B3B1-F67FC40CC8B0}"/>
              </a:ext>
            </a:extLst>
          </p:cNvPr>
          <p:cNvSpPr>
            <a:spLocks noGrp="1"/>
          </p:cNvSpPr>
          <p:nvPr>
            <p:ph type="dt" sz="half" idx="10"/>
          </p:nvPr>
        </p:nvSpPr>
        <p:spPr/>
        <p:txBody>
          <a:bodyPr/>
          <a:lstStyle/>
          <a:p>
            <a:fld id="{FC2D2E32-C81B-6A4F-B0F6-30024805B7B4}" type="datetimeFigureOut">
              <a:t>8/27/2020</a:t>
            </a:fld>
            <a:endParaRPr lang="en-US"/>
          </a:p>
        </p:txBody>
      </p:sp>
      <p:sp>
        <p:nvSpPr>
          <p:cNvPr id="6" name="Footer Placeholder 5">
            <a:extLst>
              <a:ext uri="{FF2B5EF4-FFF2-40B4-BE49-F238E27FC236}">
                <a16:creationId xmlns:a16="http://schemas.microsoft.com/office/drawing/2014/main" id="{BF6B6A57-3F8E-E643-85A6-690FB87F9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95EF8-3A38-904C-9FD5-FA825ED43D3D}"/>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252977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4B67-0128-6546-9D33-16421C77D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8C770B-6121-4A42-A7EF-02909C27E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4F802-7008-AF4F-851E-286286E98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CE078-1511-0E4A-9791-B0DD23E3253B}"/>
              </a:ext>
            </a:extLst>
          </p:cNvPr>
          <p:cNvSpPr>
            <a:spLocks noGrp="1"/>
          </p:cNvSpPr>
          <p:nvPr>
            <p:ph type="dt" sz="half" idx="10"/>
          </p:nvPr>
        </p:nvSpPr>
        <p:spPr/>
        <p:txBody>
          <a:bodyPr/>
          <a:lstStyle/>
          <a:p>
            <a:fld id="{FC2D2E32-C81B-6A4F-B0F6-30024805B7B4}" type="datetimeFigureOut">
              <a:t>8/27/2020</a:t>
            </a:fld>
            <a:endParaRPr lang="en-US"/>
          </a:p>
        </p:txBody>
      </p:sp>
      <p:sp>
        <p:nvSpPr>
          <p:cNvPr id="6" name="Footer Placeholder 5">
            <a:extLst>
              <a:ext uri="{FF2B5EF4-FFF2-40B4-BE49-F238E27FC236}">
                <a16:creationId xmlns:a16="http://schemas.microsoft.com/office/drawing/2014/main" id="{09D1461F-B26C-D14A-B404-8C95954F3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02290-0F5B-E548-AB14-7D080E52C1D3}"/>
              </a:ext>
            </a:extLst>
          </p:cNvPr>
          <p:cNvSpPr>
            <a:spLocks noGrp="1"/>
          </p:cNvSpPr>
          <p:nvPr>
            <p:ph type="sldNum" sz="quarter" idx="12"/>
          </p:nvPr>
        </p:nvSpPr>
        <p:spPr/>
        <p:txBody>
          <a:bodyPr/>
          <a:lstStyle/>
          <a:p>
            <a:fld id="{66930436-1DEE-AA46-BB98-BB841F35757F}" type="slidenum">
              <a:t>‹#›</a:t>
            </a:fld>
            <a:endParaRPr lang="en-US"/>
          </a:p>
        </p:txBody>
      </p:sp>
    </p:spTree>
    <p:extLst>
      <p:ext uri="{BB962C8B-B14F-4D97-AF65-F5344CB8AC3E}">
        <p14:creationId xmlns:p14="http://schemas.microsoft.com/office/powerpoint/2010/main" val="63649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3C570-1D92-4849-BBB3-596463E300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BEBBB-022A-724E-842B-ACDF1EB8A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B1738-AFA9-1946-841B-36B7E2F74B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D2E32-C81B-6A4F-B0F6-30024805B7B4}" type="datetimeFigureOut">
              <a:t>8/27/2020</a:t>
            </a:fld>
            <a:endParaRPr lang="en-US"/>
          </a:p>
        </p:txBody>
      </p:sp>
      <p:sp>
        <p:nvSpPr>
          <p:cNvPr id="5" name="Footer Placeholder 4">
            <a:extLst>
              <a:ext uri="{FF2B5EF4-FFF2-40B4-BE49-F238E27FC236}">
                <a16:creationId xmlns:a16="http://schemas.microsoft.com/office/drawing/2014/main" id="{2D062E01-0958-2E44-8162-A4AAB20A5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2EB421-F8D4-2343-8394-96D513024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30436-1DEE-AA46-BB98-BB841F35757F}" type="slidenum">
              <a:t>‹#›</a:t>
            </a:fld>
            <a:endParaRPr lang="en-US"/>
          </a:p>
        </p:txBody>
      </p:sp>
    </p:spTree>
    <p:extLst>
      <p:ext uri="{BB962C8B-B14F-4D97-AF65-F5344CB8AC3E}">
        <p14:creationId xmlns:p14="http://schemas.microsoft.com/office/powerpoint/2010/main" val="393022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6A171A-2723-1C42-B995-7462E22944DC}"/>
              </a:ext>
            </a:extLst>
          </p:cNvPr>
          <p:cNvPicPr>
            <a:picLocks noChangeAspect="1"/>
          </p:cNvPicPr>
          <p:nvPr/>
        </p:nvPicPr>
        <p:blipFill>
          <a:blip r:embed="rId2"/>
          <a:stretch>
            <a:fillRect/>
          </a:stretch>
        </p:blipFill>
        <p:spPr>
          <a:xfrm>
            <a:off x="427298" y="0"/>
            <a:ext cx="11337403" cy="6858000"/>
          </a:xfrm>
          <a:prstGeom prst="rect">
            <a:avLst/>
          </a:prstGeom>
        </p:spPr>
      </p:pic>
      <p:sp>
        <p:nvSpPr>
          <p:cNvPr id="3" name="TextBox 2">
            <a:extLst>
              <a:ext uri="{FF2B5EF4-FFF2-40B4-BE49-F238E27FC236}">
                <a16:creationId xmlns:a16="http://schemas.microsoft.com/office/drawing/2014/main" id="{62512031-F016-4B4A-A88F-853337E1ACBC}"/>
              </a:ext>
            </a:extLst>
          </p:cNvPr>
          <p:cNvSpPr txBox="1"/>
          <p:nvPr/>
        </p:nvSpPr>
        <p:spPr>
          <a:xfrm>
            <a:off x="1940277" y="416279"/>
            <a:ext cx="848078" cy="276999"/>
          </a:xfrm>
          <a:prstGeom prst="rect">
            <a:avLst/>
          </a:prstGeom>
          <a:noFill/>
        </p:spPr>
        <p:txBody>
          <a:bodyPr wrap="square" rtlCol="0">
            <a:spAutoFit/>
          </a:bodyPr>
          <a:lstStyle/>
          <a:p>
            <a:pPr algn="ctr"/>
            <a:r>
              <a:rPr lang="en-US" sz="1200" b="1" dirty="0" err="1"/>
              <a:t>Trang chủ</a:t>
            </a:r>
            <a:endParaRPr lang="en-US" sz="1200" b="1" dirty="0"/>
          </a:p>
        </p:txBody>
      </p:sp>
      <p:sp>
        <p:nvSpPr>
          <p:cNvPr id="4" name="TextBox 3">
            <a:extLst>
              <a:ext uri="{FF2B5EF4-FFF2-40B4-BE49-F238E27FC236}">
                <a16:creationId xmlns:a16="http://schemas.microsoft.com/office/drawing/2014/main" id="{B1FF68EB-8937-E944-A455-50D579445EFF}"/>
              </a:ext>
            </a:extLst>
          </p:cNvPr>
          <p:cNvSpPr txBox="1"/>
          <p:nvPr/>
        </p:nvSpPr>
        <p:spPr>
          <a:xfrm>
            <a:off x="2788355" y="416278"/>
            <a:ext cx="848078" cy="276999"/>
          </a:xfrm>
          <a:prstGeom prst="rect">
            <a:avLst/>
          </a:prstGeom>
          <a:noFill/>
        </p:spPr>
        <p:txBody>
          <a:bodyPr wrap="square" rtlCol="0">
            <a:spAutoFit/>
          </a:bodyPr>
          <a:lstStyle/>
          <a:p>
            <a:pPr algn="ctr"/>
            <a:r>
              <a:rPr lang="en-US" sz="1200" b="1" dirty="0" err="1"/>
              <a:t>Về 11Talk</a:t>
            </a:r>
            <a:endParaRPr lang="en-US" sz="1200" b="1" dirty="0"/>
          </a:p>
        </p:txBody>
      </p:sp>
      <p:sp>
        <p:nvSpPr>
          <p:cNvPr id="5" name="TextBox 4">
            <a:extLst>
              <a:ext uri="{FF2B5EF4-FFF2-40B4-BE49-F238E27FC236}">
                <a16:creationId xmlns:a16="http://schemas.microsoft.com/office/drawing/2014/main" id="{89F0BCB3-C03B-7F40-AD7E-EB46087749C0}"/>
              </a:ext>
            </a:extLst>
          </p:cNvPr>
          <p:cNvSpPr txBox="1"/>
          <p:nvPr/>
        </p:nvSpPr>
        <p:spPr>
          <a:xfrm>
            <a:off x="3369733" y="406611"/>
            <a:ext cx="848078" cy="276999"/>
          </a:xfrm>
          <a:prstGeom prst="rect">
            <a:avLst/>
          </a:prstGeom>
          <a:noFill/>
        </p:spPr>
        <p:txBody>
          <a:bodyPr wrap="square" rtlCol="0">
            <a:spAutoFit/>
          </a:bodyPr>
          <a:lstStyle/>
          <a:p>
            <a:pPr algn="ctr"/>
            <a:r>
              <a:rPr lang="en-US" sz="1200" b="1" dirty="0" err="1"/>
              <a:t>Sách</a:t>
            </a:r>
            <a:endParaRPr lang="en-US" sz="1200" b="1" dirty="0"/>
          </a:p>
        </p:txBody>
      </p:sp>
      <p:sp>
        <p:nvSpPr>
          <p:cNvPr id="7" name="TextBox 6">
            <a:extLst>
              <a:ext uri="{FF2B5EF4-FFF2-40B4-BE49-F238E27FC236}">
                <a16:creationId xmlns:a16="http://schemas.microsoft.com/office/drawing/2014/main" id="{288B5338-2EC3-7D44-9881-875243EAE9B7}"/>
              </a:ext>
            </a:extLst>
          </p:cNvPr>
          <p:cNvSpPr txBox="1"/>
          <p:nvPr/>
        </p:nvSpPr>
        <p:spPr>
          <a:xfrm>
            <a:off x="4065411" y="396944"/>
            <a:ext cx="848078" cy="276999"/>
          </a:xfrm>
          <a:prstGeom prst="rect">
            <a:avLst/>
          </a:prstGeom>
          <a:noFill/>
        </p:spPr>
        <p:txBody>
          <a:bodyPr wrap="square" rtlCol="0">
            <a:spAutoFit/>
          </a:bodyPr>
          <a:lstStyle/>
          <a:p>
            <a:pPr algn="ctr"/>
            <a:r>
              <a:rPr lang="en-US" sz="1200" b="1" dirty="0" err="1"/>
              <a:t>Sách (DB)</a:t>
            </a:r>
            <a:endParaRPr lang="en-US" sz="1200" b="1" dirty="0"/>
          </a:p>
        </p:txBody>
      </p:sp>
      <p:sp>
        <p:nvSpPr>
          <p:cNvPr id="8" name="TextBox 7">
            <a:extLst>
              <a:ext uri="{FF2B5EF4-FFF2-40B4-BE49-F238E27FC236}">
                <a16:creationId xmlns:a16="http://schemas.microsoft.com/office/drawing/2014/main" id="{3AED32AA-0EB2-C344-A2D1-3859C1A7EE19}"/>
              </a:ext>
            </a:extLst>
          </p:cNvPr>
          <p:cNvSpPr txBox="1"/>
          <p:nvPr/>
        </p:nvSpPr>
        <p:spPr>
          <a:xfrm>
            <a:off x="4799189" y="387277"/>
            <a:ext cx="848078" cy="276999"/>
          </a:xfrm>
          <a:prstGeom prst="rect">
            <a:avLst/>
          </a:prstGeom>
          <a:noFill/>
        </p:spPr>
        <p:txBody>
          <a:bodyPr wrap="square" rtlCol="0">
            <a:spAutoFit/>
          </a:bodyPr>
          <a:lstStyle/>
          <a:p>
            <a:pPr algn="ctr"/>
            <a:r>
              <a:rPr lang="en-US" sz="1200" b="1" dirty="0" err="1"/>
              <a:t>Học phí</a:t>
            </a:r>
            <a:endParaRPr lang="en-US" sz="1200" b="1" dirty="0"/>
          </a:p>
        </p:txBody>
      </p:sp>
      <p:sp>
        <p:nvSpPr>
          <p:cNvPr id="9" name="TextBox 8">
            <a:extLst>
              <a:ext uri="{FF2B5EF4-FFF2-40B4-BE49-F238E27FC236}">
                <a16:creationId xmlns:a16="http://schemas.microsoft.com/office/drawing/2014/main" id="{AFBF81E2-44A2-CC4B-A5CE-5DCD12DE4228}"/>
              </a:ext>
            </a:extLst>
          </p:cNvPr>
          <p:cNvSpPr txBox="1"/>
          <p:nvPr/>
        </p:nvSpPr>
        <p:spPr>
          <a:xfrm>
            <a:off x="5494867" y="387276"/>
            <a:ext cx="848078" cy="276999"/>
          </a:xfrm>
          <a:prstGeom prst="rect">
            <a:avLst/>
          </a:prstGeom>
          <a:noFill/>
        </p:spPr>
        <p:txBody>
          <a:bodyPr wrap="square" rtlCol="0">
            <a:spAutoFit/>
          </a:bodyPr>
          <a:lstStyle/>
          <a:p>
            <a:pPr algn="ctr"/>
            <a:r>
              <a:rPr lang="en-US" sz="1200" b="1" dirty="0" err="1"/>
              <a:t>Giáo viên</a:t>
            </a:r>
            <a:endParaRPr lang="en-US" sz="1200" b="1" dirty="0"/>
          </a:p>
        </p:txBody>
      </p:sp>
      <p:sp>
        <p:nvSpPr>
          <p:cNvPr id="10" name="TextBox 9">
            <a:extLst>
              <a:ext uri="{FF2B5EF4-FFF2-40B4-BE49-F238E27FC236}">
                <a16:creationId xmlns:a16="http://schemas.microsoft.com/office/drawing/2014/main" id="{A69A6BF2-C22A-1848-9C18-84A812B4E415}"/>
              </a:ext>
            </a:extLst>
          </p:cNvPr>
          <p:cNvSpPr txBox="1"/>
          <p:nvPr/>
        </p:nvSpPr>
        <p:spPr>
          <a:xfrm>
            <a:off x="6167967" y="387275"/>
            <a:ext cx="947426" cy="461665"/>
          </a:xfrm>
          <a:prstGeom prst="rect">
            <a:avLst/>
          </a:prstGeom>
          <a:noFill/>
        </p:spPr>
        <p:txBody>
          <a:bodyPr wrap="square" rtlCol="0">
            <a:spAutoFit/>
          </a:bodyPr>
          <a:lstStyle/>
          <a:p>
            <a:pPr algn="ctr"/>
            <a:r>
              <a:rPr lang="en-US" sz="1200" b="1" dirty="0" err="1"/>
              <a:t>Giáo viên (DB)</a:t>
            </a:r>
            <a:endParaRPr lang="en-US" sz="1200" b="1" dirty="0"/>
          </a:p>
        </p:txBody>
      </p:sp>
      <p:sp>
        <p:nvSpPr>
          <p:cNvPr id="11" name="TextBox 10">
            <a:extLst>
              <a:ext uri="{FF2B5EF4-FFF2-40B4-BE49-F238E27FC236}">
                <a16:creationId xmlns:a16="http://schemas.microsoft.com/office/drawing/2014/main" id="{2DE8F65F-DC7A-F84C-AF46-5D8823C3230F}"/>
              </a:ext>
            </a:extLst>
          </p:cNvPr>
          <p:cNvSpPr txBox="1"/>
          <p:nvPr/>
        </p:nvSpPr>
        <p:spPr>
          <a:xfrm>
            <a:off x="6971310" y="387274"/>
            <a:ext cx="947426" cy="461665"/>
          </a:xfrm>
          <a:prstGeom prst="rect">
            <a:avLst/>
          </a:prstGeom>
          <a:noFill/>
        </p:spPr>
        <p:txBody>
          <a:bodyPr wrap="square" rtlCol="0">
            <a:spAutoFit/>
          </a:bodyPr>
          <a:lstStyle/>
          <a:p>
            <a:pPr algn="ctr"/>
            <a:r>
              <a:rPr lang="en-US" sz="1200" b="1" dirty="0" err="1"/>
              <a:t>Câu hỏi thường gặp</a:t>
            </a:r>
            <a:endParaRPr lang="en-US" sz="1200" b="1" dirty="0"/>
          </a:p>
        </p:txBody>
      </p:sp>
      <p:sp>
        <p:nvSpPr>
          <p:cNvPr id="12" name="TextBox 11">
            <a:extLst>
              <a:ext uri="{FF2B5EF4-FFF2-40B4-BE49-F238E27FC236}">
                <a16:creationId xmlns:a16="http://schemas.microsoft.com/office/drawing/2014/main" id="{8DA1F7CB-4A8E-2044-8DE4-336265D69ABE}"/>
              </a:ext>
            </a:extLst>
          </p:cNvPr>
          <p:cNvSpPr txBox="1"/>
          <p:nvPr/>
        </p:nvSpPr>
        <p:spPr>
          <a:xfrm>
            <a:off x="7743758" y="323944"/>
            <a:ext cx="947426" cy="461665"/>
          </a:xfrm>
          <a:prstGeom prst="rect">
            <a:avLst/>
          </a:prstGeom>
          <a:noFill/>
        </p:spPr>
        <p:txBody>
          <a:bodyPr wrap="square" rtlCol="0">
            <a:spAutoFit/>
          </a:bodyPr>
          <a:lstStyle/>
          <a:p>
            <a:pPr algn="ctr"/>
            <a:r>
              <a:rPr lang="en-US" sz="1200" b="1" dirty="0" err="1"/>
              <a:t>Cảm nhận học viên</a:t>
            </a:r>
            <a:endParaRPr lang="en-US" sz="1200" b="1" dirty="0"/>
          </a:p>
        </p:txBody>
      </p:sp>
      <p:sp>
        <p:nvSpPr>
          <p:cNvPr id="13" name="TextBox 12">
            <a:extLst>
              <a:ext uri="{FF2B5EF4-FFF2-40B4-BE49-F238E27FC236}">
                <a16:creationId xmlns:a16="http://schemas.microsoft.com/office/drawing/2014/main" id="{D0E61EA4-2442-5243-82E2-A27DF9FCFE1F}"/>
              </a:ext>
            </a:extLst>
          </p:cNvPr>
          <p:cNvSpPr txBox="1"/>
          <p:nvPr/>
        </p:nvSpPr>
        <p:spPr>
          <a:xfrm>
            <a:off x="8429676" y="314277"/>
            <a:ext cx="947426" cy="276999"/>
          </a:xfrm>
          <a:prstGeom prst="rect">
            <a:avLst/>
          </a:prstGeom>
          <a:noFill/>
        </p:spPr>
        <p:txBody>
          <a:bodyPr wrap="square" rtlCol="0">
            <a:spAutoFit/>
          </a:bodyPr>
          <a:lstStyle/>
          <a:p>
            <a:pPr algn="ctr"/>
            <a:r>
              <a:rPr lang="en-US" sz="1200" b="1" dirty="0" err="1"/>
              <a:t>Chia sẻ</a:t>
            </a:r>
            <a:endParaRPr lang="en-US" sz="1200" b="1" dirty="0"/>
          </a:p>
        </p:txBody>
      </p:sp>
      <p:sp>
        <p:nvSpPr>
          <p:cNvPr id="14" name="TextBox 13">
            <a:extLst>
              <a:ext uri="{FF2B5EF4-FFF2-40B4-BE49-F238E27FC236}">
                <a16:creationId xmlns:a16="http://schemas.microsoft.com/office/drawing/2014/main" id="{E7F56510-7E3A-EF4F-8836-05C20696C83F}"/>
              </a:ext>
            </a:extLst>
          </p:cNvPr>
          <p:cNvSpPr txBox="1"/>
          <p:nvPr/>
        </p:nvSpPr>
        <p:spPr>
          <a:xfrm>
            <a:off x="8966260" y="535042"/>
            <a:ext cx="947426" cy="461665"/>
          </a:xfrm>
          <a:prstGeom prst="rect">
            <a:avLst/>
          </a:prstGeom>
          <a:noFill/>
        </p:spPr>
        <p:txBody>
          <a:bodyPr wrap="square" rtlCol="0">
            <a:spAutoFit/>
          </a:bodyPr>
          <a:lstStyle/>
          <a:p>
            <a:pPr algn="ctr"/>
            <a:r>
              <a:rPr lang="en-US" sz="1200" b="1" dirty="0" err="1"/>
              <a:t>Hệ thống lớp học</a:t>
            </a:r>
            <a:endParaRPr lang="en-US" sz="1200" b="1" dirty="0"/>
          </a:p>
        </p:txBody>
      </p:sp>
      <p:sp>
        <p:nvSpPr>
          <p:cNvPr id="15" name="TextBox 14">
            <a:extLst>
              <a:ext uri="{FF2B5EF4-FFF2-40B4-BE49-F238E27FC236}">
                <a16:creationId xmlns:a16="http://schemas.microsoft.com/office/drawing/2014/main" id="{7471108D-1277-D643-98AF-BE68190205B1}"/>
              </a:ext>
            </a:extLst>
          </p:cNvPr>
          <p:cNvSpPr txBox="1"/>
          <p:nvPr/>
        </p:nvSpPr>
        <p:spPr>
          <a:xfrm>
            <a:off x="9715049" y="541720"/>
            <a:ext cx="947426" cy="461665"/>
          </a:xfrm>
          <a:prstGeom prst="rect">
            <a:avLst/>
          </a:prstGeom>
          <a:noFill/>
        </p:spPr>
        <p:txBody>
          <a:bodyPr wrap="square" rtlCol="0">
            <a:spAutoFit/>
          </a:bodyPr>
          <a:lstStyle/>
          <a:p>
            <a:pPr algn="ctr"/>
            <a:r>
              <a:rPr lang="en-US" sz="1200" b="1" dirty="0" err="1"/>
              <a:t>Tiếng Anh (US)</a:t>
            </a:r>
            <a:endParaRPr lang="en-US" sz="1200" b="1" dirty="0"/>
          </a:p>
        </p:txBody>
      </p:sp>
      <p:sp>
        <p:nvSpPr>
          <p:cNvPr id="16" name="TextBox 15">
            <a:extLst>
              <a:ext uri="{FF2B5EF4-FFF2-40B4-BE49-F238E27FC236}">
                <a16:creationId xmlns:a16="http://schemas.microsoft.com/office/drawing/2014/main" id="{87F62E61-AB0B-AE44-B6B7-35E468A1028A}"/>
              </a:ext>
            </a:extLst>
          </p:cNvPr>
          <p:cNvSpPr txBox="1"/>
          <p:nvPr/>
        </p:nvSpPr>
        <p:spPr>
          <a:xfrm>
            <a:off x="4799188" y="996707"/>
            <a:ext cx="3891995" cy="2123658"/>
          </a:xfrm>
          <a:prstGeom prst="rect">
            <a:avLst/>
          </a:prstGeom>
          <a:solidFill>
            <a:schemeClr val="tx1"/>
          </a:solidFill>
        </p:spPr>
        <p:txBody>
          <a:bodyPr wrap="square" rtlCol="0">
            <a:spAutoFit/>
          </a:bodyPr>
          <a:lstStyle/>
          <a:p>
            <a:r>
              <a:rPr lang="en-US" sz="1200" i="1" dirty="0">
                <a:solidFill>
                  <a:schemeClr val="bg1"/>
                </a:solidFill>
              </a:rPr>
              <a:t>Tham gia ngay</a:t>
            </a:r>
          </a:p>
          <a:p>
            <a:r>
              <a:rPr lang="en-US" sz="3200" b="1" dirty="0">
                <a:solidFill>
                  <a:schemeClr val="bg1"/>
                </a:solidFill>
              </a:rPr>
              <a:t>CHƯƠNG TRÌNH TIẾNG ANH ONLINE HÀNG ĐẦU</a:t>
            </a:r>
          </a:p>
          <a:p>
            <a:r>
              <a:rPr lang="en-US" sz="1200" b="1" dirty="0">
                <a:solidFill>
                  <a:schemeClr val="bg1"/>
                </a:solidFill>
              </a:rPr>
              <a:t>Bất cứ lúc nào, bất cứ đâu để trở thành công dân toàn cầu</a:t>
            </a:r>
          </a:p>
          <a:p>
            <a:endParaRPr lang="en-US" sz="1200" b="1" dirty="0">
              <a:solidFill>
                <a:schemeClr val="bg1"/>
              </a:solidFill>
            </a:endParaRPr>
          </a:p>
        </p:txBody>
      </p:sp>
      <p:sp>
        <p:nvSpPr>
          <p:cNvPr id="17" name="TextBox 16">
            <a:extLst>
              <a:ext uri="{FF2B5EF4-FFF2-40B4-BE49-F238E27FC236}">
                <a16:creationId xmlns:a16="http://schemas.microsoft.com/office/drawing/2014/main" id="{1FC249EF-1365-9D49-AFAD-A84DA6A75FC9}"/>
              </a:ext>
            </a:extLst>
          </p:cNvPr>
          <p:cNvSpPr txBox="1"/>
          <p:nvPr/>
        </p:nvSpPr>
        <p:spPr>
          <a:xfrm>
            <a:off x="4816121" y="3267143"/>
            <a:ext cx="3875061" cy="307777"/>
          </a:xfrm>
          <a:prstGeom prst="rect">
            <a:avLst/>
          </a:prstGeom>
          <a:solidFill>
            <a:schemeClr val="accent1"/>
          </a:solidFill>
        </p:spPr>
        <p:txBody>
          <a:bodyPr wrap="square" rtlCol="0">
            <a:spAutoFit/>
          </a:bodyPr>
          <a:lstStyle/>
          <a:p>
            <a:pPr algn="ctr"/>
            <a:r>
              <a:rPr lang="en-US" sz="1400" b="1" dirty="0">
                <a:solidFill>
                  <a:schemeClr val="bg1"/>
                </a:solidFill>
              </a:rPr>
              <a:t>1 LỚP HỌC THỬ MIỄN PHÍ VÀ KIỂM TRA TRÌNH ĐỘ</a:t>
            </a:r>
          </a:p>
        </p:txBody>
      </p:sp>
      <p:sp>
        <p:nvSpPr>
          <p:cNvPr id="18" name="TextBox 17">
            <a:extLst>
              <a:ext uri="{FF2B5EF4-FFF2-40B4-BE49-F238E27FC236}">
                <a16:creationId xmlns:a16="http://schemas.microsoft.com/office/drawing/2014/main" id="{D054A9C5-492D-9F49-AE49-032CC794A006}"/>
              </a:ext>
            </a:extLst>
          </p:cNvPr>
          <p:cNvSpPr txBox="1"/>
          <p:nvPr/>
        </p:nvSpPr>
        <p:spPr>
          <a:xfrm>
            <a:off x="2145668" y="5124436"/>
            <a:ext cx="5535641" cy="523220"/>
          </a:xfrm>
          <a:prstGeom prst="rect">
            <a:avLst/>
          </a:prstGeom>
          <a:noFill/>
        </p:spPr>
        <p:txBody>
          <a:bodyPr wrap="square" rtlCol="0">
            <a:spAutoFit/>
          </a:bodyPr>
          <a:lstStyle/>
          <a:p>
            <a:r>
              <a:rPr lang="vi-VN" sz="1400" b="1" dirty="0">
                <a:solidFill>
                  <a:schemeClr val="tx2">
                    <a:lumMod val="75000"/>
                  </a:schemeClr>
                </a:solidFill>
              </a:rPr>
              <a:t>11Talk cung cấp các lớp học trực tuyến chất lượng cao và giá cả hợp lí</a:t>
            </a:r>
            <a:endParaRPr lang="en-US" sz="1400" b="1" dirty="0">
              <a:solidFill>
                <a:schemeClr val="tx2">
                  <a:lumMod val="75000"/>
                </a:schemeClr>
              </a:solidFill>
            </a:endParaRPr>
          </a:p>
        </p:txBody>
      </p:sp>
      <p:sp>
        <p:nvSpPr>
          <p:cNvPr id="19" name="TextBox 18">
            <a:extLst>
              <a:ext uri="{FF2B5EF4-FFF2-40B4-BE49-F238E27FC236}">
                <a16:creationId xmlns:a16="http://schemas.microsoft.com/office/drawing/2014/main" id="{7DF26F50-9AC5-3D47-8EFE-43A0C20961DA}"/>
              </a:ext>
            </a:extLst>
          </p:cNvPr>
          <p:cNvSpPr txBox="1"/>
          <p:nvPr/>
        </p:nvSpPr>
        <p:spPr>
          <a:xfrm>
            <a:off x="3193358" y="6109263"/>
            <a:ext cx="4059740" cy="1015663"/>
          </a:xfrm>
          <a:prstGeom prst="rect">
            <a:avLst/>
          </a:prstGeom>
          <a:noFill/>
        </p:spPr>
        <p:txBody>
          <a:bodyPr wrap="square" rtlCol="0">
            <a:spAutoFit/>
          </a:bodyPr>
          <a:lstStyle/>
          <a:p>
            <a:r>
              <a:rPr lang="vi-VN" sz="1200" dirty="0"/>
              <a:t>Thông qua sự quản lý trực tiếp của học viện ngôn ngữ hàng đầu PINES ACADEMY với lịch sử hoạt động hơn 20 năm. Hãy trở thành một trong những học viên toàn cầu xuất sắc của chúng tôi! </a:t>
            </a:r>
          </a:p>
          <a:p>
            <a:r>
              <a:rPr lang="vi-VN" sz="1200" dirty="0"/>
              <a:t>Học tiếng Anh trực tuyến ngay bạn nhé</a:t>
            </a:r>
            <a:endParaRPr lang="en-US" sz="1200" dirty="0"/>
          </a:p>
        </p:txBody>
      </p:sp>
      <p:sp>
        <p:nvSpPr>
          <p:cNvPr id="2" name="TextBox 1">
            <a:extLst>
              <a:ext uri="{FF2B5EF4-FFF2-40B4-BE49-F238E27FC236}">
                <a16:creationId xmlns:a16="http://schemas.microsoft.com/office/drawing/2014/main" id="{F9D70E97-2BF1-4DB6-9A0D-EB2570E2FE13}"/>
              </a:ext>
            </a:extLst>
          </p:cNvPr>
          <p:cNvSpPr txBox="1"/>
          <p:nvPr/>
        </p:nvSpPr>
        <p:spPr>
          <a:xfrm>
            <a:off x="7743758" y="5175581"/>
            <a:ext cx="1902597" cy="1815882"/>
          </a:xfrm>
          <a:prstGeom prst="rect">
            <a:avLst/>
          </a:prstGeom>
          <a:solidFill>
            <a:schemeClr val="tx2"/>
          </a:solidFill>
        </p:spPr>
        <p:txBody>
          <a:bodyPr wrap="square" rtlCol="0">
            <a:spAutoFit/>
          </a:bodyPr>
          <a:lstStyle/>
          <a:p>
            <a:pPr algn="ctr"/>
            <a:r>
              <a:rPr lang="en-US" sz="2800" b="1" dirty="0" err="1">
                <a:solidFill>
                  <a:schemeClr val="bg1"/>
                </a:solidFill>
              </a:rPr>
              <a:t>Tham</a:t>
            </a:r>
            <a:r>
              <a:rPr lang="en-US" sz="2800" b="1" dirty="0">
                <a:solidFill>
                  <a:schemeClr val="bg1"/>
                </a:solidFill>
              </a:rPr>
              <a:t> </a:t>
            </a:r>
            <a:r>
              <a:rPr lang="en-US" sz="2800" b="1" dirty="0" err="1">
                <a:solidFill>
                  <a:schemeClr val="bg1"/>
                </a:solidFill>
              </a:rPr>
              <a:t>gia</a:t>
            </a:r>
            <a:r>
              <a:rPr lang="en-US" sz="2800" b="1" dirty="0">
                <a:solidFill>
                  <a:schemeClr val="bg1"/>
                </a:solidFill>
              </a:rPr>
              <a:t> nay </a:t>
            </a:r>
          </a:p>
          <a:p>
            <a:pPr algn="ctr"/>
            <a:r>
              <a:rPr lang="en-US" sz="2800" b="1" dirty="0">
                <a:solidFill>
                  <a:schemeClr val="bg1"/>
                </a:solidFill>
              </a:rPr>
              <a:t>30,000</a:t>
            </a:r>
          </a:p>
          <a:p>
            <a:pPr algn="ctr"/>
            <a:r>
              <a:rPr lang="en-US" sz="2800" b="1" dirty="0">
                <a:solidFill>
                  <a:schemeClr val="bg1"/>
                </a:solidFill>
              </a:rPr>
              <a:t> </a:t>
            </a:r>
            <a:r>
              <a:rPr lang="en-US" sz="2800" b="1" dirty="0" err="1">
                <a:solidFill>
                  <a:schemeClr val="bg1"/>
                </a:solidFill>
              </a:rPr>
              <a:t>học</a:t>
            </a:r>
            <a:r>
              <a:rPr lang="en-US" sz="2800" b="1" dirty="0">
                <a:solidFill>
                  <a:schemeClr val="bg1"/>
                </a:solidFill>
              </a:rPr>
              <a:t> </a:t>
            </a:r>
            <a:r>
              <a:rPr lang="en-US" sz="2800" b="1" dirty="0" err="1">
                <a:solidFill>
                  <a:schemeClr val="bg1"/>
                </a:solidFill>
              </a:rPr>
              <a:t>viên</a:t>
            </a:r>
            <a:endParaRPr lang="en-US" sz="2800" b="1" dirty="0">
              <a:solidFill>
                <a:schemeClr val="bg1"/>
              </a:solidFill>
            </a:endParaRPr>
          </a:p>
        </p:txBody>
      </p:sp>
    </p:spTree>
    <p:extLst>
      <p:ext uri="{BB962C8B-B14F-4D97-AF65-F5344CB8AC3E}">
        <p14:creationId xmlns:p14="http://schemas.microsoft.com/office/powerpoint/2010/main" val="333188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4E5EB-57E0-47D5-8072-46B4E52F5576}"/>
              </a:ext>
            </a:extLst>
          </p:cNvPr>
          <p:cNvSpPr txBox="1"/>
          <p:nvPr/>
        </p:nvSpPr>
        <p:spPr>
          <a:xfrm>
            <a:off x="3046912" y="958334"/>
            <a:ext cx="5459414" cy="369332"/>
          </a:xfrm>
          <a:prstGeom prst="rect">
            <a:avLst/>
          </a:prstGeom>
          <a:noFill/>
        </p:spPr>
        <p:txBody>
          <a:bodyPr wrap="square">
            <a:spAutoFit/>
          </a:bodyPr>
          <a:lstStyle/>
          <a:p>
            <a:r>
              <a:rPr lang="en-US" b="1" dirty="0"/>
              <a:t>CẢM NHẬN TỪ CÁC HỌC VIÊN ĐÃ HỌC TẠI 11TALK </a:t>
            </a:r>
          </a:p>
        </p:txBody>
      </p:sp>
      <p:sp>
        <p:nvSpPr>
          <p:cNvPr id="5" name="TextBox 4">
            <a:extLst>
              <a:ext uri="{FF2B5EF4-FFF2-40B4-BE49-F238E27FC236}">
                <a16:creationId xmlns:a16="http://schemas.microsoft.com/office/drawing/2014/main" id="{B2667C18-1563-4290-B5E1-73491D0E1BFA}"/>
              </a:ext>
            </a:extLst>
          </p:cNvPr>
          <p:cNvSpPr txBox="1"/>
          <p:nvPr/>
        </p:nvSpPr>
        <p:spPr>
          <a:xfrm>
            <a:off x="421278" y="3259910"/>
            <a:ext cx="2883625" cy="2308324"/>
          </a:xfrm>
          <a:prstGeom prst="rect">
            <a:avLst/>
          </a:prstGeom>
          <a:noFill/>
        </p:spPr>
        <p:txBody>
          <a:bodyPr wrap="square">
            <a:spAutoFit/>
          </a:bodyPr>
          <a:lstStyle/>
          <a:p>
            <a:pPr algn="ctr"/>
            <a:r>
              <a:rPr lang="en-US" dirty="0"/>
              <a:t>Park </a:t>
            </a:r>
            <a:r>
              <a:rPr lang="en-US" dirty="0" err="1"/>
              <a:t>Hee</a:t>
            </a:r>
            <a:r>
              <a:rPr lang="en-US" dirty="0"/>
              <a:t> </a:t>
            </a:r>
            <a:r>
              <a:rPr lang="en-US" dirty="0" err="1"/>
              <a:t>Seo</a:t>
            </a:r>
            <a:endParaRPr lang="en-US" dirty="0"/>
          </a:p>
          <a:p>
            <a:pPr algn="ctr"/>
            <a:r>
              <a:rPr lang="en-US" dirty="0" err="1"/>
              <a:t>Người</a:t>
            </a:r>
            <a:r>
              <a:rPr lang="en-US" dirty="0"/>
              <a:t> </a:t>
            </a:r>
            <a:r>
              <a:rPr lang="en-US" dirty="0" err="1"/>
              <a:t>đi</a:t>
            </a:r>
            <a:r>
              <a:rPr lang="en-US" dirty="0"/>
              <a:t> </a:t>
            </a:r>
            <a:r>
              <a:rPr lang="en-US" dirty="0" err="1"/>
              <a:t>làm</a:t>
            </a:r>
            <a:endParaRPr lang="en-US" dirty="0"/>
          </a:p>
          <a:p>
            <a:pPr algn="ctr"/>
            <a:endParaRPr lang="en-US" dirty="0"/>
          </a:p>
          <a:p>
            <a:pPr algn="ctr"/>
            <a:r>
              <a:rPr lang="en-US" dirty="0"/>
              <a:t>11talk Junior Course </a:t>
            </a:r>
            <a:r>
              <a:rPr lang="en-US" dirty="0" err="1"/>
              <a:t>hoàn</a:t>
            </a:r>
            <a:r>
              <a:rPr lang="en-US" dirty="0"/>
              <a:t> </a:t>
            </a:r>
            <a:r>
              <a:rPr lang="en-US" dirty="0" err="1"/>
              <a:t>hảo</a:t>
            </a:r>
            <a:r>
              <a:rPr lang="en-US" dirty="0"/>
              <a:t> </a:t>
            </a:r>
            <a:r>
              <a:rPr lang="en-US" dirty="0" err="1"/>
              <a:t>cho</a:t>
            </a:r>
            <a:r>
              <a:rPr lang="en-US" dirty="0"/>
              <a:t> con </a:t>
            </a:r>
            <a:r>
              <a:rPr lang="en-US" dirty="0" err="1"/>
              <a:t>trai</a:t>
            </a:r>
            <a:r>
              <a:rPr lang="en-US" dirty="0"/>
              <a:t> </a:t>
            </a:r>
            <a:r>
              <a:rPr lang="en-US" dirty="0" err="1"/>
              <a:t>và</a:t>
            </a:r>
            <a:r>
              <a:rPr lang="en-US" dirty="0"/>
              <a:t> con </a:t>
            </a:r>
            <a:r>
              <a:rPr lang="en-US" dirty="0" err="1"/>
              <a:t>gái</a:t>
            </a:r>
            <a:r>
              <a:rPr lang="en-US" dirty="0"/>
              <a:t> </a:t>
            </a:r>
            <a:r>
              <a:rPr lang="en-US" dirty="0" err="1"/>
              <a:t>tôi</a:t>
            </a:r>
            <a:r>
              <a:rPr lang="en-US" dirty="0"/>
              <a:t>. </a:t>
            </a:r>
            <a:r>
              <a:rPr lang="en-US" dirty="0" err="1"/>
              <a:t>Cả</a:t>
            </a:r>
            <a:r>
              <a:rPr lang="en-US" dirty="0"/>
              <a:t> </a:t>
            </a:r>
            <a:r>
              <a:rPr lang="en-US" dirty="0" err="1"/>
              <a:t>hai</a:t>
            </a:r>
            <a:r>
              <a:rPr lang="en-US" dirty="0"/>
              <a:t> </a:t>
            </a:r>
            <a:r>
              <a:rPr lang="en-US" dirty="0" err="1"/>
              <a:t>đều</a:t>
            </a:r>
            <a:r>
              <a:rPr lang="en-US" dirty="0"/>
              <a:t> </a:t>
            </a:r>
            <a:r>
              <a:rPr lang="en-US" dirty="0" err="1"/>
              <a:t>đã</a:t>
            </a:r>
            <a:r>
              <a:rPr lang="en-US" dirty="0"/>
              <a:t> </a:t>
            </a:r>
            <a:r>
              <a:rPr lang="en-US" dirty="0" err="1"/>
              <a:t>thử</a:t>
            </a:r>
            <a:r>
              <a:rPr lang="en-US" dirty="0"/>
              <a:t> </a:t>
            </a:r>
            <a:r>
              <a:rPr lang="en-US" dirty="0" err="1"/>
              <a:t>lớp</a:t>
            </a:r>
            <a:r>
              <a:rPr lang="en-US" dirty="0"/>
              <a:t> </a:t>
            </a:r>
            <a:r>
              <a:rPr lang="en-US" dirty="0" err="1"/>
              <a:t>học</a:t>
            </a:r>
            <a:r>
              <a:rPr lang="en-US" dirty="0"/>
              <a:t> "Let's Go Series", </a:t>
            </a:r>
            <a:r>
              <a:rPr lang="en-US" dirty="0" err="1"/>
              <a:t>và</a:t>
            </a:r>
            <a:r>
              <a:rPr lang="en-US" dirty="0"/>
              <a:t> </a:t>
            </a:r>
            <a:r>
              <a:rPr lang="en-US" dirty="0" err="1"/>
              <a:t>nó</a:t>
            </a:r>
            <a:r>
              <a:rPr lang="en-US" dirty="0"/>
              <a:t> </a:t>
            </a:r>
            <a:r>
              <a:rPr lang="en-US" dirty="0" err="1"/>
              <a:t>rất</a:t>
            </a:r>
            <a:r>
              <a:rPr lang="en-US" dirty="0"/>
              <a:t> hiệu quả </a:t>
            </a:r>
            <a:r>
              <a:rPr lang="en-US" dirty="0" err="1"/>
              <a:t>cho</a:t>
            </a:r>
            <a:r>
              <a:rPr lang="en-US" dirty="0"/>
              <a:t> </a:t>
            </a:r>
            <a:r>
              <a:rPr lang="en-US" dirty="0" err="1"/>
              <a:t>chúng</a:t>
            </a:r>
            <a:r>
              <a:rPr lang="en-US" dirty="0"/>
              <a:t> ...</a:t>
            </a:r>
          </a:p>
        </p:txBody>
      </p:sp>
      <p:sp>
        <p:nvSpPr>
          <p:cNvPr id="7" name="TextBox 6">
            <a:extLst>
              <a:ext uri="{FF2B5EF4-FFF2-40B4-BE49-F238E27FC236}">
                <a16:creationId xmlns:a16="http://schemas.microsoft.com/office/drawing/2014/main" id="{B7F30B51-5F12-4D36-B5FB-64FA89EC3526}"/>
              </a:ext>
            </a:extLst>
          </p:cNvPr>
          <p:cNvSpPr txBox="1"/>
          <p:nvPr/>
        </p:nvSpPr>
        <p:spPr>
          <a:xfrm>
            <a:off x="3304903" y="3259909"/>
            <a:ext cx="3471454" cy="2308324"/>
          </a:xfrm>
          <a:prstGeom prst="rect">
            <a:avLst/>
          </a:prstGeom>
          <a:noFill/>
        </p:spPr>
        <p:txBody>
          <a:bodyPr wrap="square">
            <a:spAutoFit/>
          </a:bodyPr>
          <a:lstStyle/>
          <a:p>
            <a:pPr algn="ctr"/>
            <a:r>
              <a:rPr lang="en-US" dirty="0"/>
              <a:t>Song Ju Ho</a:t>
            </a:r>
          </a:p>
          <a:p>
            <a:pPr algn="ctr"/>
            <a:r>
              <a:rPr lang="en-US" dirty="0" err="1"/>
              <a:t>Sinh</a:t>
            </a:r>
            <a:r>
              <a:rPr lang="en-US" dirty="0"/>
              <a:t> </a:t>
            </a:r>
            <a:r>
              <a:rPr lang="en-US" dirty="0" err="1"/>
              <a:t>viên</a:t>
            </a:r>
            <a:endParaRPr lang="en-US" dirty="0"/>
          </a:p>
          <a:p>
            <a:pPr algn="ctr"/>
            <a:endParaRPr lang="en-US" dirty="0"/>
          </a:p>
          <a:p>
            <a:pPr algn="ctr"/>
            <a:r>
              <a:rPr lang="en-US" dirty="0" err="1"/>
              <a:t>Tôi</a:t>
            </a:r>
            <a:r>
              <a:rPr lang="en-US" dirty="0"/>
              <a:t> </a:t>
            </a:r>
            <a:r>
              <a:rPr lang="en-US" dirty="0" err="1"/>
              <a:t>là</a:t>
            </a:r>
            <a:r>
              <a:rPr lang="en-US" dirty="0"/>
              <a:t> </a:t>
            </a:r>
            <a:r>
              <a:rPr lang="en-US" dirty="0" err="1"/>
              <a:t>một</a:t>
            </a:r>
            <a:r>
              <a:rPr lang="en-US" dirty="0"/>
              <a:t> </a:t>
            </a:r>
            <a:r>
              <a:rPr lang="en-US" dirty="0" err="1"/>
              <a:t>sinh</a:t>
            </a:r>
            <a:r>
              <a:rPr lang="en-US" dirty="0"/>
              <a:t> </a:t>
            </a:r>
            <a:r>
              <a:rPr lang="en-US" dirty="0" err="1"/>
              <a:t>viên</a:t>
            </a:r>
            <a:r>
              <a:rPr lang="en-US" dirty="0"/>
              <a:t> </a:t>
            </a:r>
            <a:r>
              <a:rPr lang="en-US" dirty="0" err="1"/>
              <a:t>luôn</a:t>
            </a:r>
            <a:r>
              <a:rPr lang="en-US" dirty="0"/>
              <a:t> </a:t>
            </a:r>
            <a:r>
              <a:rPr lang="en-US" dirty="0" err="1"/>
              <a:t>ngập</a:t>
            </a:r>
            <a:r>
              <a:rPr lang="en-US" dirty="0"/>
              <a:t> </a:t>
            </a:r>
            <a:r>
              <a:rPr lang="en-US" dirty="0" err="1"/>
              <a:t>ngừng</a:t>
            </a:r>
            <a:r>
              <a:rPr lang="en-US" dirty="0"/>
              <a:t> </a:t>
            </a:r>
            <a:r>
              <a:rPr lang="en-US" dirty="0" err="1"/>
              <a:t>khi</a:t>
            </a:r>
            <a:r>
              <a:rPr lang="en-US" dirty="0"/>
              <a:t> </a:t>
            </a:r>
            <a:r>
              <a:rPr lang="en-US" dirty="0" err="1"/>
              <a:t>nói</a:t>
            </a:r>
            <a:r>
              <a:rPr lang="en-US" dirty="0"/>
              <a:t> </a:t>
            </a:r>
            <a:r>
              <a:rPr lang="en-US" dirty="0" err="1"/>
              <a:t>tiếng</a:t>
            </a:r>
            <a:r>
              <a:rPr lang="en-US" dirty="0"/>
              <a:t> Anh. </a:t>
            </a:r>
            <a:r>
              <a:rPr lang="en-US" dirty="0" err="1"/>
              <a:t>Thông</a:t>
            </a:r>
            <a:r>
              <a:rPr lang="en-US" dirty="0"/>
              <a:t> qua </a:t>
            </a:r>
            <a:r>
              <a:rPr lang="en-US" dirty="0" err="1"/>
              <a:t>lớp</a:t>
            </a:r>
            <a:r>
              <a:rPr lang="en-US" dirty="0"/>
              <a:t> </a:t>
            </a:r>
            <a:r>
              <a:rPr lang="en-US" dirty="0" err="1"/>
              <a:t>học</a:t>
            </a:r>
            <a:r>
              <a:rPr lang="en-US" dirty="0"/>
              <a:t> </a:t>
            </a:r>
            <a:r>
              <a:rPr lang="en-US" dirty="0" err="1"/>
              <a:t>tiếng</a:t>
            </a:r>
            <a:r>
              <a:rPr lang="en-US" dirty="0"/>
              <a:t> Anh </a:t>
            </a:r>
            <a:r>
              <a:rPr lang="en-US" dirty="0" err="1"/>
              <a:t>trực</a:t>
            </a:r>
            <a:r>
              <a:rPr lang="en-US" dirty="0"/>
              <a:t> </a:t>
            </a:r>
            <a:r>
              <a:rPr lang="en-US" dirty="0" err="1"/>
              <a:t>tuyến</a:t>
            </a:r>
            <a:r>
              <a:rPr lang="en-US" dirty="0"/>
              <a:t> 11Talk, </a:t>
            </a:r>
            <a:r>
              <a:rPr lang="en-US" dirty="0" err="1"/>
              <a:t>tôi</a:t>
            </a:r>
            <a:r>
              <a:rPr lang="en-US" dirty="0"/>
              <a:t> </a:t>
            </a:r>
            <a:r>
              <a:rPr lang="en-US" dirty="0" err="1"/>
              <a:t>đã</a:t>
            </a:r>
            <a:r>
              <a:rPr lang="en-US" dirty="0"/>
              <a:t> </a:t>
            </a:r>
            <a:r>
              <a:rPr lang="en-US" dirty="0" err="1"/>
              <a:t>có</a:t>
            </a:r>
            <a:r>
              <a:rPr lang="en-US" dirty="0"/>
              <a:t> </a:t>
            </a:r>
            <a:r>
              <a:rPr lang="en-US" dirty="0" err="1"/>
              <a:t>cơ</a:t>
            </a:r>
            <a:r>
              <a:rPr lang="en-US" dirty="0"/>
              <a:t> </a:t>
            </a:r>
            <a:r>
              <a:rPr lang="en-US" dirty="0" err="1"/>
              <a:t>hội</a:t>
            </a:r>
            <a:r>
              <a:rPr lang="en-US" dirty="0"/>
              <a:t> </a:t>
            </a:r>
            <a:r>
              <a:rPr lang="en-US" dirty="0" err="1"/>
              <a:t>phá</a:t>
            </a:r>
            <a:r>
              <a:rPr lang="en-US" dirty="0"/>
              <a:t> </a:t>
            </a:r>
            <a:r>
              <a:rPr lang="en-US" dirty="0" err="1"/>
              <a:t>bỏ</a:t>
            </a:r>
            <a:r>
              <a:rPr lang="en-US" dirty="0"/>
              <a:t> </a:t>
            </a:r>
            <a:r>
              <a:rPr lang="en-US" dirty="0" err="1"/>
              <a:t>rào</a:t>
            </a:r>
            <a:r>
              <a:rPr lang="en-US" dirty="0"/>
              <a:t> </a:t>
            </a:r>
            <a:r>
              <a:rPr lang="en-US" dirty="0" err="1"/>
              <a:t>cản</a:t>
            </a:r>
            <a:r>
              <a:rPr lang="en-US" dirty="0"/>
              <a:t> </a:t>
            </a:r>
            <a:r>
              <a:rPr lang="en-US" dirty="0" err="1"/>
              <a:t>ngôn</a:t>
            </a:r>
            <a:r>
              <a:rPr lang="en-US" dirty="0"/>
              <a:t> </a:t>
            </a:r>
            <a:r>
              <a:rPr lang="en-US" dirty="0" err="1"/>
              <a:t>ngữ</a:t>
            </a:r>
            <a:r>
              <a:rPr lang="en-US" dirty="0"/>
              <a:t> ...</a:t>
            </a:r>
          </a:p>
        </p:txBody>
      </p:sp>
      <p:sp>
        <p:nvSpPr>
          <p:cNvPr id="9" name="TextBox 8">
            <a:extLst>
              <a:ext uri="{FF2B5EF4-FFF2-40B4-BE49-F238E27FC236}">
                <a16:creationId xmlns:a16="http://schemas.microsoft.com/office/drawing/2014/main" id="{22CD7D07-B1E6-4862-8BF3-B892924A8AAB}"/>
              </a:ext>
            </a:extLst>
          </p:cNvPr>
          <p:cNvSpPr txBox="1"/>
          <p:nvPr/>
        </p:nvSpPr>
        <p:spPr>
          <a:xfrm>
            <a:off x="6952706" y="3259909"/>
            <a:ext cx="2413362" cy="2862322"/>
          </a:xfrm>
          <a:prstGeom prst="rect">
            <a:avLst/>
          </a:prstGeom>
          <a:noFill/>
        </p:spPr>
        <p:txBody>
          <a:bodyPr wrap="square">
            <a:spAutoFit/>
          </a:bodyPr>
          <a:lstStyle/>
          <a:p>
            <a:pPr algn="ctr"/>
            <a:r>
              <a:rPr lang="en-US" dirty="0"/>
              <a:t>Park </a:t>
            </a:r>
            <a:r>
              <a:rPr lang="en-US" dirty="0" err="1"/>
              <a:t>Hee</a:t>
            </a:r>
            <a:r>
              <a:rPr lang="en-US" dirty="0"/>
              <a:t> </a:t>
            </a:r>
            <a:r>
              <a:rPr lang="en-US" dirty="0" err="1"/>
              <a:t>Seo</a:t>
            </a:r>
            <a:endParaRPr lang="en-US" dirty="0"/>
          </a:p>
          <a:p>
            <a:pPr algn="ctr"/>
            <a:r>
              <a:rPr lang="en-US" dirty="0" err="1"/>
              <a:t>Doanh</a:t>
            </a:r>
            <a:r>
              <a:rPr lang="en-US" dirty="0"/>
              <a:t> </a:t>
            </a:r>
            <a:r>
              <a:rPr lang="en-US" dirty="0" err="1"/>
              <a:t>nhân</a:t>
            </a:r>
            <a:endParaRPr lang="en-US" dirty="0"/>
          </a:p>
          <a:p>
            <a:pPr algn="ctr"/>
            <a:endParaRPr lang="en-US" dirty="0"/>
          </a:p>
          <a:p>
            <a:pPr algn="ctr"/>
            <a:r>
              <a:rPr lang="en-US" dirty="0" err="1"/>
              <a:t>Từ</a:t>
            </a:r>
            <a:r>
              <a:rPr lang="en-US" dirty="0"/>
              <a:t> </a:t>
            </a:r>
            <a:r>
              <a:rPr lang="en-US" dirty="0" err="1"/>
              <a:t>khi</a:t>
            </a:r>
            <a:r>
              <a:rPr lang="en-US" dirty="0"/>
              <a:t> </a:t>
            </a:r>
            <a:r>
              <a:rPr lang="en-US" dirty="0" err="1"/>
              <a:t>còn</a:t>
            </a:r>
            <a:r>
              <a:rPr lang="en-US" dirty="0"/>
              <a:t> </a:t>
            </a:r>
            <a:r>
              <a:rPr lang="en-US" dirty="0" err="1"/>
              <a:t>là</a:t>
            </a:r>
            <a:r>
              <a:rPr lang="en-US" dirty="0"/>
              <a:t> </a:t>
            </a:r>
            <a:r>
              <a:rPr lang="en-US" dirty="0" err="1"/>
              <a:t>sinh</a:t>
            </a:r>
            <a:r>
              <a:rPr lang="en-US" dirty="0"/>
              <a:t> </a:t>
            </a:r>
            <a:r>
              <a:rPr lang="en-US" dirty="0" err="1"/>
              <a:t>viên</a:t>
            </a:r>
            <a:r>
              <a:rPr lang="en-US" dirty="0"/>
              <a:t>, </a:t>
            </a:r>
            <a:r>
              <a:rPr lang="en-US" dirty="0" err="1"/>
              <a:t>tôi</a:t>
            </a:r>
            <a:r>
              <a:rPr lang="en-US" dirty="0"/>
              <a:t> </a:t>
            </a:r>
            <a:r>
              <a:rPr lang="en-US" dirty="0" err="1"/>
              <a:t>đã</a:t>
            </a:r>
            <a:r>
              <a:rPr lang="en-US" dirty="0"/>
              <a:t> </a:t>
            </a:r>
            <a:r>
              <a:rPr lang="en-US" dirty="0" err="1"/>
              <a:t>muốn</a:t>
            </a:r>
            <a:r>
              <a:rPr lang="en-US" dirty="0"/>
              <a:t> </a:t>
            </a:r>
            <a:r>
              <a:rPr lang="en-US" dirty="0" err="1"/>
              <a:t>học</a:t>
            </a:r>
            <a:r>
              <a:rPr lang="en-US" dirty="0"/>
              <a:t> </a:t>
            </a:r>
            <a:r>
              <a:rPr lang="en-US" dirty="0" err="1"/>
              <a:t>tiếng</a:t>
            </a:r>
            <a:r>
              <a:rPr lang="en-US" dirty="0"/>
              <a:t> Anh </a:t>
            </a:r>
            <a:r>
              <a:rPr lang="en-US" dirty="0" err="1"/>
              <a:t>liên</a:t>
            </a:r>
            <a:r>
              <a:rPr lang="en-US" dirty="0"/>
              <a:t> </a:t>
            </a:r>
            <a:r>
              <a:rPr lang="en-US" dirty="0" err="1"/>
              <a:t>tục</a:t>
            </a:r>
            <a:r>
              <a:rPr lang="en-US" dirty="0"/>
              <a:t>, </a:t>
            </a:r>
            <a:r>
              <a:rPr lang="en-US" dirty="0" err="1"/>
              <a:t>nhưng</a:t>
            </a:r>
            <a:r>
              <a:rPr lang="en-US" dirty="0"/>
              <a:t> </a:t>
            </a:r>
            <a:r>
              <a:rPr lang="en-US" dirty="0" err="1"/>
              <a:t>khi</a:t>
            </a:r>
            <a:r>
              <a:rPr lang="en-US" dirty="0"/>
              <a:t> </a:t>
            </a:r>
            <a:r>
              <a:rPr lang="en-US" dirty="0" err="1"/>
              <a:t>bắt</a:t>
            </a:r>
            <a:r>
              <a:rPr lang="en-US" dirty="0"/>
              <a:t> </a:t>
            </a:r>
            <a:r>
              <a:rPr lang="en-US" dirty="0" err="1"/>
              <a:t>đầu</a:t>
            </a:r>
            <a:r>
              <a:rPr lang="en-US" dirty="0"/>
              <a:t> </a:t>
            </a:r>
            <a:r>
              <a:rPr lang="en-US" dirty="0" err="1"/>
              <a:t>đi</a:t>
            </a:r>
            <a:r>
              <a:rPr lang="en-US" dirty="0"/>
              <a:t> </a:t>
            </a:r>
            <a:r>
              <a:rPr lang="en-US" dirty="0" err="1"/>
              <a:t>làm</a:t>
            </a:r>
            <a:r>
              <a:rPr lang="en-US" dirty="0"/>
              <a:t>, </a:t>
            </a:r>
            <a:r>
              <a:rPr lang="en-US" dirty="0" err="1"/>
              <a:t>tôi</a:t>
            </a:r>
            <a:r>
              <a:rPr lang="en-US" dirty="0"/>
              <a:t> </a:t>
            </a:r>
            <a:r>
              <a:rPr lang="en-US" dirty="0" err="1"/>
              <a:t>không</a:t>
            </a:r>
            <a:r>
              <a:rPr lang="en-US" dirty="0"/>
              <a:t> </a:t>
            </a:r>
            <a:r>
              <a:rPr lang="en-US" dirty="0" err="1"/>
              <a:t>có</a:t>
            </a:r>
            <a:r>
              <a:rPr lang="en-US" dirty="0"/>
              <a:t> </a:t>
            </a:r>
            <a:r>
              <a:rPr lang="en-US" dirty="0" err="1"/>
              <a:t>đủ</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tham</a:t>
            </a:r>
            <a:r>
              <a:rPr lang="en-US" dirty="0"/>
              <a:t> </a:t>
            </a:r>
            <a:r>
              <a:rPr lang="en-US" dirty="0" err="1"/>
              <a:t>gia</a:t>
            </a:r>
            <a:r>
              <a:rPr lang="en-US" dirty="0"/>
              <a:t> </a:t>
            </a:r>
            <a:r>
              <a:rPr lang="en-US" dirty="0" err="1"/>
              <a:t>một</a:t>
            </a:r>
            <a:r>
              <a:rPr lang="en-US" dirty="0"/>
              <a:t> </a:t>
            </a:r>
            <a:r>
              <a:rPr lang="en-US" dirty="0" err="1"/>
              <a:t>buổi</a:t>
            </a:r>
            <a:r>
              <a:rPr lang="en-US" dirty="0"/>
              <a:t> học Offline ...</a:t>
            </a:r>
          </a:p>
        </p:txBody>
      </p:sp>
      <p:sp>
        <p:nvSpPr>
          <p:cNvPr id="11" name="TextBox 10">
            <a:extLst>
              <a:ext uri="{FF2B5EF4-FFF2-40B4-BE49-F238E27FC236}">
                <a16:creationId xmlns:a16="http://schemas.microsoft.com/office/drawing/2014/main" id="{2C3CCF22-63AB-4891-AD8C-68C56D1A3A27}"/>
              </a:ext>
            </a:extLst>
          </p:cNvPr>
          <p:cNvSpPr txBox="1"/>
          <p:nvPr/>
        </p:nvSpPr>
        <p:spPr>
          <a:xfrm>
            <a:off x="9659982" y="3259910"/>
            <a:ext cx="2321922" cy="2585323"/>
          </a:xfrm>
          <a:prstGeom prst="rect">
            <a:avLst/>
          </a:prstGeom>
          <a:noFill/>
        </p:spPr>
        <p:txBody>
          <a:bodyPr wrap="square">
            <a:spAutoFit/>
          </a:bodyPr>
          <a:lstStyle/>
          <a:p>
            <a:pPr algn="ctr"/>
            <a:r>
              <a:rPr lang="en-US" dirty="0" err="1"/>
              <a:t>AKang</a:t>
            </a:r>
            <a:r>
              <a:rPr lang="en-US" dirty="0"/>
              <a:t> Young Seok</a:t>
            </a:r>
          </a:p>
          <a:p>
            <a:pPr algn="ctr"/>
            <a:r>
              <a:rPr lang="en-US" dirty="0" err="1"/>
              <a:t>Sinh</a:t>
            </a:r>
            <a:r>
              <a:rPr lang="en-US" dirty="0"/>
              <a:t> </a:t>
            </a:r>
            <a:r>
              <a:rPr lang="en-US" dirty="0" err="1"/>
              <a:t>viên</a:t>
            </a:r>
            <a:endParaRPr lang="en-US" dirty="0"/>
          </a:p>
          <a:p>
            <a:pPr algn="ctr"/>
            <a:endParaRPr lang="en-US" dirty="0"/>
          </a:p>
          <a:p>
            <a:pPr algn="ctr"/>
            <a:r>
              <a:rPr lang="en-US" dirty="0" err="1"/>
              <a:t>Trong</a:t>
            </a:r>
            <a:r>
              <a:rPr lang="en-US" dirty="0"/>
              <a:t> </a:t>
            </a:r>
            <a:r>
              <a:rPr lang="en-US" dirty="0" err="1"/>
              <a:t>thời</a:t>
            </a:r>
            <a:r>
              <a:rPr lang="en-US" dirty="0"/>
              <a:t> </a:t>
            </a:r>
            <a:r>
              <a:rPr lang="en-US" dirty="0" err="1"/>
              <a:t>gian</a:t>
            </a:r>
            <a:r>
              <a:rPr lang="en-US" dirty="0"/>
              <a:t> </a:t>
            </a:r>
            <a:r>
              <a:rPr lang="en-US" dirty="0" err="1"/>
              <a:t>học</a:t>
            </a:r>
            <a:r>
              <a:rPr lang="en-US" dirty="0"/>
              <a:t> </a:t>
            </a:r>
            <a:r>
              <a:rPr lang="en-US" dirty="0" err="1"/>
              <a:t>đại</a:t>
            </a:r>
            <a:r>
              <a:rPr lang="en-US" dirty="0"/>
              <a:t> </a:t>
            </a:r>
            <a:r>
              <a:rPr lang="en-US" dirty="0" err="1"/>
              <a:t>học</a:t>
            </a:r>
            <a:r>
              <a:rPr lang="en-US" dirty="0"/>
              <a:t>, </a:t>
            </a:r>
            <a:r>
              <a:rPr lang="en-US" dirty="0" err="1"/>
              <a:t>tôi</a:t>
            </a:r>
            <a:r>
              <a:rPr lang="en-US" dirty="0"/>
              <a:t> </a:t>
            </a:r>
            <a:r>
              <a:rPr lang="en-US" dirty="0" err="1"/>
              <a:t>đã</a:t>
            </a:r>
            <a:r>
              <a:rPr lang="en-US" dirty="0"/>
              <a:t> </a:t>
            </a:r>
            <a:r>
              <a:rPr lang="en-US" dirty="0" err="1"/>
              <a:t>đạt</a:t>
            </a:r>
            <a:r>
              <a:rPr lang="en-US" dirty="0"/>
              <a:t> </a:t>
            </a:r>
            <a:r>
              <a:rPr lang="en-US" dirty="0" err="1"/>
              <a:t>được</a:t>
            </a:r>
            <a:r>
              <a:rPr lang="en-US" dirty="0"/>
              <a:t> </a:t>
            </a:r>
            <a:r>
              <a:rPr lang="en-US" dirty="0" err="1"/>
              <a:t>điểm</a:t>
            </a:r>
            <a:r>
              <a:rPr lang="en-US" dirty="0"/>
              <a:t> TOEIC, </a:t>
            </a:r>
            <a:r>
              <a:rPr lang="en-US" dirty="0" err="1"/>
              <a:t>nhưng</a:t>
            </a:r>
            <a:r>
              <a:rPr lang="en-US" dirty="0"/>
              <a:t> </a:t>
            </a:r>
            <a:r>
              <a:rPr lang="en-US" dirty="0" err="1"/>
              <a:t>tôi</a:t>
            </a:r>
            <a:r>
              <a:rPr lang="en-US" dirty="0"/>
              <a:t> </a:t>
            </a:r>
            <a:r>
              <a:rPr lang="en-US" dirty="0" err="1"/>
              <a:t>phát</a:t>
            </a:r>
            <a:r>
              <a:rPr lang="en-US" dirty="0"/>
              <a:t> </a:t>
            </a:r>
            <a:r>
              <a:rPr lang="en-US" dirty="0" err="1"/>
              <a:t>hiện</a:t>
            </a:r>
            <a:r>
              <a:rPr lang="en-US" dirty="0"/>
              <a:t> ra </a:t>
            </a:r>
            <a:r>
              <a:rPr lang="en-US" dirty="0" err="1"/>
              <a:t>rằng</a:t>
            </a:r>
            <a:r>
              <a:rPr lang="en-US" dirty="0"/>
              <a:t> </a:t>
            </a:r>
            <a:r>
              <a:rPr lang="en-US" dirty="0" err="1"/>
              <a:t>kỹ</a:t>
            </a:r>
            <a:r>
              <a:rPr lang="en-US" dirty="0"/>
              <a:t> </a:t>
            </a:r>
            <a:r>
              <a:rPr lang="en-US" dirty="0" err="1"/>
              <a:t>năng</a:t>
            </a:r>
            <a:r>
              <a:rPr lang="en-US" dirty="0"/>
              <a:t> </a:t>
            </a:r>
            <a:r>
              <a:rPr lang="en-US" dirty="0" err="1"/>
              <a:t>giao</a:t>
            </a:r>
            <a:r>
              <a:rPr lang="en-US" dirty="0"/>
              <a:t> </a:t>
            </a:r>
            <a:r>
              <a:rPr lang="en-US" dirty="0" err="1"/>
              <a:t>tiếp</a:t>
            </a:r>
            <a:r>
              <a:rPr lang="en-US" dirty="0"/>
              <a:t> </a:t>
            </a:r>
            <a:r>
              <a:rPr lang="en-US" dirty="0" err="1"/>
              <a:t>của</a:t>
            </a:r>
            <a:r>
              <a:rPr lang="en-US" dirty="0"/>
              <a:t> </a:t>
            </a:r>
            <a:r>
              <a:rPr lang="en-US" dirty="0" err="1"/>
              <a:t>tôi</a:t>
            </a:r>
            <a:r>
              <a:rPr lang="en-US" dirty="0"/>
              <a:t> </a:t>
            </a:r>
            <a:r>
              <a:rPr lang="en-US" dirty="0" err="1"/>
              <a:t>không</a:t>
            </a:r>
            <a:r>
              <a:rPr lang="en-US" dirty="0"/>
              <a:t> </a:t>
            </a:r>
            <a:r>
              <a:rPr lang="en-US" dirty="0" err="1"/>
              <a:t>đủ</a:t>
            </a:r>
            <a:r>
              <a:rPr lang="en-US" dirty="0"/>
              <a:t> ...</a:t>
            </a:r>
          </a:p>
        </p:txBody>
      </p:sp>
      <p:sp>
        <p:nvSpPr>
          <p:cNvPr id="2" name="TextBox 1">
            <a:extLst>
              <a:ext uri="{FF2B5EF4-FFF2-40B4-BE49-F238E27FC236}">
                <a16:creationId xmlns:a16="http://schemas.microsoft.com/office/drawing/2014/main" id="{4089A72A-DF16-4D60-BFBC-1BF7C0BA44A9}"/>
              </a:ext>
            </a:extLst>
          </p:cNvPr>
          <p:cNvSpPr txBox="1"/>
          <p:nvPr/>
        </p:nvSpPr>
        <p:spPr>
          <a:xfrm>
            <a:off x="5339644" y="6276622"/>
            <a:ext cx="2393244" cy="369332"/>
          </a:xfrm>
          <a:prstGeom prst="rect">
            <a:avLst/>
          </a:prstGeom>
          <a:solidFill>
            <a:srgbClr val="002060"/>
          </a:solidFill>
        </p:spPr>
        <p:txBody>
          <a:bodyPr wrap="square" rtlCol="0">
            <a:spAutoFit/>
          </a:bodyPr>
          <a:lstStyle/>
          <a:p>
            <a:r>
              <a:rPr lang="en-US" dirty="0" err="1">
                <a:solidFill>
                  <a:schemeClr val="bg1"/>
                </a:solidFill>
              </a:rPr>
              <a:t>Xem</a:t>
            </a:r>
            <a:r>
              <a:rPr lang="en-US" dirty="0">
                <a:solidFill>
                  <a:schemeClr val="bg1"/>
                </a:solidFill>
              </a:rPr>
              <a:t> </a:t>
            </a:r>
            <a:r>
              <a:rPr lang="en-US" dirty="0" err="1">
                <a:solidFill>
                  <a:schemeClr val="bg1"/>
                </a:solidFill>
              </a:rPr>
              <a:t>thêm</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xét</a:t>
            </a:r>
            <a:endParaRPr lang="en-US" dirty="0">
              <a:solidFill>
                <a:schemeClr val="bg1"/>
              </a:solidFill>
            </a:endParaRPr>
          </a:p>
        </p:txBody>
      </p:sp>
    </p:spTree>
    <p:extLst>
      <p:ext uri="{BB962C8B-B14F-4D97-AF65-F5344CB8AC3E}">
        <p14:creationId xmlns:p14="http://schemas.microsoft.com/office/powerpoint/2010/main" val="323964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331D37-7DDC-044E-A5D0-FD033B8A27D0}"/>
              </a:ext>
            </a:extLst>
          </p:cNvPr>
          <p:cNvPicPr>
            <a:picLocks noChangeAspect="1"/>
          </p:cNvPicPr>
          <p:nvPr/>
        </p:nvPicPr>
        <p:blipFill>
          <a:blip r:embed="rId2"/>
          <a:stretch>
            <a:fillRect/>
          </a:stretch>
        </p:blipFill>
        <p:spPr>
          <a:xfrm>
            <a:off x="600931" y="137391"/>
            <a:ext cx="10403053" cy="4428522"/>
          </a:xfrm>
          <a:prstGeom prst="rect">
            <a:avLst/>
          </a:prstGeom>
        </p:spPr>
      </p:pic>
      <p:sp>
        <p:nvSpPr>
          <p:cNvPr id="2" name="TextBox 1">
            <a:extLst>
              <a:ext uri="{FF2B5EF4-FFF2-40B4-BE49-F238E27FC236}">
                <a16:creationId xmlns:a16="http://schemas.microsoft.com/office/drawing/2014/main" id="{2263CC4B-E6FC-438E-AF31-733ADB0AC76B}"/>
              </a:ext>
            </a:extLst>
          </p:cNvPr>
          <p:cNvSpPr txBox="1"/>
          <p:nvPr/>
        </p:nvSpPr>
        <p:spPr>
          <a:xfrm>
            <a:off x="4318800" y="185324"/>
            <a:ext cx="3113314" cy="338554"/>
          </a:xfrm>
          <a:prstGeom prst="rect">
            <a:avLst/>
          </a:prstGeom>
          <a:noFill/>
        </p:spPr>
        <p:txBody>
          <a:bodyPr wrap="square" rtlCol="0">
            <a:spAutoFit/>
          </a:bodyPr>
          <a:lstStyle/>
          <a:p>
            <a:pPr algn="ctr"/>
            <a:r>
              <a:rPr lang="en-US" sz="1600" b="1" dirty="0" err="1"/>
              <a:t>CÁC</a:t>
            </a:r>
            <a:r>
              <a:rPr lang="en-US" sz="1600" b="1" dirty="0"/>
              <a:t> </a:t>
            </a:r>
            <a:r>
              <a:rPr lang="en-US" sz="1600" b="1" dirty="0" err="1"/>
              <a:t>BƯỚC</a:t>
            </a:r>
            <a:r>
              <a:rPr lang="en-US" sz="1600" b="1" dirty="0"/>
              <a:t> </a:t>
            </a:r>
            <a:r>
              <a:rPr lang="en-US" sz="1600" b="1" dirty="0" err="1"/>
              <a:t>ĐĂNG</a:t>
            </a:r>
            <a:r>
              <a:rPr lang="en-US" sz="1600" b="1" dirty="0"/>
              <a:t> </a:t>
            </a:r>
            <a:r>
              <a:rPr lang="en-US" sz="1600" b="1" dirty="0" err="1"/>
              <a:t>KÍ</a:t>
            </a:r>
            <a:r>
              <a:rPr lang="en-US" sz="1600" b="1" dirty="0"/>
              <a:t> </a:t>
            </a:r>
            <a:r>
              <a:rPr lang="en-US" sz="1600" b="1" dirty="0" err="1"/>
              <a:t>TẠI</a:t>
            </a:r>
            <a:r>
              <a:rPr lang="en-US" sz="1600" b="1" dirty="0"/>
              <a:t> 11TALK</a:t>
            </a:r>
          </a:p>
        </p:txBody>
      </p:sp>
      <p:sp>
        <p:nvSpPr>
          <p:cNvPr id="6" name="TextBox 5">
            <a:extLst>
              <a:ext uri="{FF2B5EF4-FFF2-40B4-BE49-F238E27FC236}">
                <a16:creationId xmlns:a16="http://schemas.microsoft.com/office/drawing/2014/main" id="{8D90A9A9-649E-4652-BD12-68AF0AEF8917}"/>
              </a:ext>
            </a:extLst>
          </p:cNvPr>
          <p:cNvSpPr txBox="1"/>
          <p:nvPr/>
        </p:nvSpPr>
        <p:spPr>
          <a:xfrm>
            <a:off x="1766795" y="1988150"/>
            <a:ext cx="2747963" cy="276999"/>
          </a:xfrm>
          <a:prstGeom prst="rect">
            <a:avLst/>
          </a:prstGeom>
          <a:noFill/>
        </p:spPr>
        <p:txBody>
          <a:bodyPr wrap="square" rtlCol="0">
            <a:spAutoFit/>
          </a:bodyPr>
          <a:lstStyle/>
          <a:p>
            <a:pPr algn="ctr"/>
            <a:r>
              <a:rPr lang="en-US" sz="1200" dirty="0" err="1"/>
              <a:t>Đăng</a:t>
            </a:r>
            <a:r>
              <a:rPr lang="en-US" sz="1200" dirty="0"/>
              <a:t> </a:t>
            </a:r>
            <a:r>
              <a:rPr lang="en-US" sz="1200" dirty="0" err="1"/>
              <a:t>kí</a:t>
            </a:r>
            <a:r>
              <a:rPr lang="en-US" sz="1200" dirty="0"/>
              <a:t> </a:t>
            </a:r>
            <a:r>
              <a:rPr lang="en-US" sz="1200" dirty="0" err="1"/>
              <a:t>lớp</a:t>
            </a:r>
            <a:r>
              <a:rPr lang="en-US" sz="1200" dirty="0"/>
              <a:t> </a:t>
            </a:r>
            <a:r>
              <a:rPr lang="en-US" sz="1200" dirty="0" err="1"/>
              <a:t>học</a:t>
            </a:r>
            <a:r>
              <a:rPr lang="en-US" sz="1200" dirty="0"/>
              <a:t> </a:t>
            </a:r>
            <a:r>
              <a:rPr lang="en-US" sz="1200" dirty="0" err="1"/>
              <a:t>thử</a:t>
            </a:r>
            <a:endParaRPr lang="en-US" sz="1200" dirty="0"/>
          </a:p>
        </p:txBody>
      </p:sp>
      <p:sp>
        <p:nvSpPr>
          <p:cNvPr id="8" name="TextBox 7">
            <a:extLst>
              <a:ext uri="{FF2B5EF4-FFF2-40B4-BE49-F238E27FC236}">
                <a16:creationId xmlns:a16="http://schemas.microsoft.com/office/drawing/2014/main" id="{6EF0BBD0-D298-4DF6-A54C-542AECF98F83}"/>
              </a:ext>
            </a:extLst>
          </p:cNvPr>
          <p:cNvSpPr txBox="1"/>
          <p:nvPr/>
        </p:nvSpPr>
        <p:spPr>
          <a:xfrm>
            <a:off x="4408567" y="2004227"/>
            <a:ext cx="3008319" cy="276999"/>
          </a:xfrm>
          <a:prstGeom prst="rect">
            <a:avLst/>
          </a:prstGeom>
          <a:noFill/>
        </p:spPr>
        <p:txBody>
          <a:bodyPr wrap="square" rtlCol="0">
            <a:spAutoFit/>
          </a:bodyPr>
          <a:lstStyle/>
          <a:p>
            <a:pPr algn="ctr"/>
            <a:r>
              <a:rPr lang="en-US" sz="1200" dirty="0"/>
              <a:t>1 </a:t>
            </a:r>
            <a:r>
              <a:rPr lang="en-US" sz="1200" dirty="0" err="1"/>
              <a:t>lớp</a:t>
            </a:r>
            <a:r>
              <a:rPr lang="en-US" sz="1200" dirty="0"/>
              <a:t> </a:t>
            </a:r>
            <a:r>
              <a:rPr lang="en-US" sz="1200" dirty="0" err="1"/>
              <a:t>học</a:t>
            </a:r>
            <a:r>
              <a:rPr lang="en-US" sz="1200" dirty="0"/>
              <a:t> </a:t>
            </a:r>
            <a:r>
              <a:rPr lang="en-US" sz="1200" dirty="0" err="1"/>
              <a:t>thử</a:t>
            </a:r>
            <a:r>
              <a:rPr lang="en-US" sz="1200" dirty="0"/>
              <a:t> </a:t>
            </a:r>
            <a:r>
              <a:rPr lang="en-US" sz="1200" dirty="0" err="1"/>
              <a:t>miễn</a:t>
            </a:r>
            <a:r>
              <a:rPr lang="en-US" sz="1200" dirty="0"/>
              <a:t> </a:t>
            </a:r>
            <a:r>
              <a:rPr lang="en-US" sz="1200" dirty="0" err="1"/>
              <a:t>phí</a:t>
            </a:r>
            <a:r>
              <a:rPr lang="en-US" sz="1200" dirty="0"/>
              <a:t> qua Zoom </a:t>
            </a:r>
            <a:r>
              <a:rPr lang="en-US" sz="1200" dirty="0" err="1"/>
              <a:t>hoặc</a:t>
            </a:r>
            <a:r>
              <a:rPr lang="en-US" sz="1200" dirty="0"/>
              <a:t> </a:t>
            </a:r>
            <a:r>
              <a:rPr lang="en-US" sz="1200" dirty="0" err="1"/>
              <a:t>SKype</a:t>
            </a:r>
            <a:endParaRPr lang="en-US" sz="1200" dirty="0"/>
          </a:p>
        </p:txBody>
      </p:sp>
      <p:sp>
        <p:nvSpPr>
          <p:cNvPr id="10" name="TextBox 9">
            <a:extLst>
              <a:ext uri="{FF2B5EF4-FFF2-40B4-BE49-F238E27FC236}">
                <a16:creationId xmlns:a16="http://schemas.microsoft.com/office/drawing/2014/main" id="{6B23D028-A288-4371-84C3-87FB194D517D}"/>
              </a:ext>
            </a:extLst>
          </p:cNvPr>
          <p:cNvSpPr txBox="1"/>
          <p:nvPr/>
        </p:nvSpPr>
        <p:spPr>
          <a:xfrm>
            <a:off x="7416886" y="2004226"/>
            <a:ext cx="3008319" cy="276999"/>
          </a:xfrm>
          <a:prstGeom prst="rect">
            <a:avLst/>
          </a:prstGeom>
          <a:noFill/>
        </p:spPr>
        <p:txBody>
          <a:bodyPr wrap="square" rtlCol="0">
            <a:spAutoFit/>
          </a:bodyPr>
          <a:lstStyle/>
          <a:p>
            <a:pPr algn="ctr"/>
            <a:r>
              <a:rPr lang="en-US" sz="1200" dirty="0" err="1"/>
              <a:t>Kiểm</a:t>
            </a:r>
            <a:r>
              <a:rPr lang="en-US" sz="1200" dirty="0"/>
              <a:t> </a:t>
            </a:r>
            <a:r>
              <a:rPr lang="en-US" sz="1200" dirty="0" err="1"/>
              <a:t>tra</a:t>
            </a:r>
            <a:r>
              <a:rPr lang="en-US" sz="1200" dirty="0"/>
              <a:t> </a:t>
            </a:r>
            <a:r>
              <a:rPr lang="en-US" sz="1200" dirty="0" err="1"/>
              <a:t>đánh</a:t>
            </a:r>
            <a:r>
              <a:rPr lang="en-US" sz="1200" dirty="0"/>
              <a:t> </a:t>
            </a:r>
            <a:r>
              <a:rPr lang="en-US" sz="1200" dirty="0" err="1"/>
              <a:t>giá</a:t>
            </a:r>
            <a:r>
              <a:rPr lang="en-US" sz="1200" dirty="0"/>
              <a:t> </a:t>
            </a:r>
            <a:r>
              <a:rPr lang="en-US" sz="1200" dirty="0" err="1"/>
              <a:t>trình độ </a:t>
            </a:r>
            <a:r>
              <a:rPr lang="en-US" sz="1200" dirty="0"/>
              <a:t>qua </a:t>
            </a:r>
            <a:r>
              <a:rPr lang="en-US" sz="1200" dirty="0" err="1"/>
              <a:t>lớp</a:t>
            </a:r>
            <a:r>
              <a:rPr lang="en-US" sz="1200" dirty="0"/>
              <a:t> </a:t>
            </a:r>
            <a:r>
              <a:rPr lang="en-US" sz="1200" dirty="0" err="1"/>
              <a:t>học</a:t>
            </a:r>
            <a:r>
              <a:rPr lang="en-US" sz="1200" dirty="0"/>
              <a:t> </a:t>
            </a:r>
            <a:r>
              <a:rPr lang="en-US" sz="1200" dirty="0" err="1"/>
              <a:t>thử</a:t>
            </a:r>
            <a:endParaRPr lang="en-US" sz="1200" dirty="0"/>
          </a:p>
        </p:txBody>
      </p:sp>
      <p:sp>
        <p:nvSpPr>
          <p:cNvPr id="12" name="TextBox 11">
            <a:extLst>
              <a:ext uri="{FF2B5EF4-FFF2-40B4-BE49-F238E27FC236}">
                <a16:creationId xmlns:a16="http://schemas.microsoft.com/office/drawing/2014/main" id="{1F0D2C1D-4292-4F40-9538-E52D5F65F8A9}"/>
              </a:ext>
            </a:extLst>
          </p:cNvPr>
          <p:cNvSpPr txBox="1"/>
          <p:nvPr/>
        </p:nvSpPr>
        <p:spPr>
          <a:xfrm>
            <a:off x="2369079" y="3358740"/>
            <a:ext cx="2747963" cy="276999"/>
          </a:xfrm>
          <a:prstGeom prst="rect">
            <a:avLst/>
          </a:prstGeom>
          <a:noFill/>
        </p:spPr>
        <p:txBody>
          <a:bodyPr wrap="square" rtlCol="0">
            <a:spAutoFit/>
          </a:bodyPr>
          <a:lstStyle/>
          <a:p>
            <a:pPr algn="ctr"/>
            <a:r>
              <a:rPr lang="en-US" sz="1200" dirty="0" err="1"/>
              <a:t>Chọn</a:t>
            </a:r>
            <a:r>
              <a:rPr lang="en-US" sz="1200" dirty="0"/>
              <a:t> </a:t>
            </a:r>
            <a:r>
              <a:rPr lang="en-US" sz="1200" dirty="0" err="1"/>
              <a:t>khóa</a:t>
            </a:r>
            <a:r>
              <a:rPr lang="en-US" sz="1200" dirty="0"/>
              <a:t> </a:t>
            </a:r>
            <a:r>
              <a:rPr lang="en-US" sz="1200" dirty="0" err="1"/>
              <a:t>học</a:t>
            </a:r>
            <a:r>
              <a:rPr lang="en-US" sz="1200" dirty="0"/>
              <a:t> </a:t>
            </a:r>
            <a:r>
              <a:rPr lang="en-US" sz="1200" dirty="0" err="1"/>
              <a:t>và</a:t>
            </a:r>
            <a:r>
              <a:rPr lang="en-US" sz="1200" dirty="0"/>
              <a:t> </a:t>
            </a:r>
            <a:r>
              <a:rPr lang="en-US" sz="1200" dirty="0" err="1"/>
              <a:t>gói</a:t>
            </a:r>
            <a:r>
              <a:rPr lang="en-US" sz="1200" dirty="0"/>
              <a:t> </a:t>
            </a:r>
            <a:r>
              <a:rPr lang="en-US" sz="1200" dirty="0" err="1"/>
              <a:t>học</a:t>
            </a:r>
            <a:r>
              <a:rPr lang="en-US" sz="1200" dirty="0"/>
              <a:t> </a:t>
            </a:r>
            <a:r>
              <a:rPr lang="en-US" sz="1200" dirty="0" err="1"/>
              <a:t>phí</a:t>
            </a:r>
            <a:endParaRPr lang="en-US" sz="1200" dirty="0"/>
          </a:p>
        </p:txBody>
      </p:sp>
      <p:sp>
        <p:nvSpPr>
          <p:cNvPr id="14" name="TextBox 13">
            <a:extLst>
              <a:ext uri="{FF2B5EF4-FFF2-40B4-BE49-F238E27FC236}">
                <a16:creationId xmlns:a16="http://schemas.microsoft.com/office/drawing/2014/main" id="{A3221F8C-658F-4810-9CF2-9723CBCD3F65}"/>
              </a:ext>
            </a:extLst>
          </p:cNvPr>
          <p:cNvSpPr txBox="1"/>
          <p:nvPr/>
        </p:nvSpPr>
        <p:spPr>
          <a:xfrm>
            <a:off x="6515961" y="3369544"/>
            <a:ext cx="2747963" cy="276999"/>
          </a:xfrm>
          <a:prstGeom prst="rect">
            <a:avLst/>
          </a:prstGeom>
          <a:noFill/>
        </p:spPr>
        <p:txBody>
          <a:bodyPr wrap="square" rtlCol="0">
            <a:spAutoFit/>
          </a:bodyPr>
          <a:lstStyle/>
          <a:p>
            <a:pPr algn="ctr"/>
            <a:r>
              <a:rPr lang="en-US" sz="1200" dirty="0" err="1"/>
              <a:t>Chọn</a:t>
            </a:r>
            <a:r>
              <a:rPr lang="en-US" sz="1200" dirty="0"/>
              <a:t> </a:t>
            </a:r>
            <a:r>
              <a:rPr lang="en-US" sz="1200" dirty="0" err="1"/>
              <a:t>phương</a:t>
            </a:r>
            <a:r>
              <a:rPr lang="en-US" sz="1200" dirty="0"/>
              <a:t> </a:t>
            </a:r>
            <a:r>
              <a:rPr lang="en-US" sz="1200" dirty="0" err="1"/>
              <a:t>thức</a:t>
            </a:r>
            <a:r>
              <a:rPr lang="en-US" sz="1200" dirty="0"/>
              <a:t> </a:t>
            </a:r>
            <a:r>
              <a:rPr lang="en-US" sz="1200" dirty="0" err="1"/>
              <a:t>thanh</a:t>
            </a:r>
            <a:r>
              <a:rPr lang="en-US" sz="1200" dirty="0"/>
              <a:t> </a:t>
            </a:r>
            <a:r>
              <a:rPr lang="en-US" sz="1200" dirty="0" err="1"/>
              <a:t>toán</a:t>
            </a:r>
            <a:endParaRPr lang="en-US" sz="1200" dirty="0"/>
          </a:p>
        </p:txBody>
      </p:sp>
      <p:sp>
        <p:nvSpPr>
          <p:cNvPr id="4" name="TextBox 3">
            <a:extLst>
              <a:ext uri="{FF2B5EF4-FFF2-40B4-BE49-F238E27FC236}">
                <a16:creationId xmlns:a16="http://schemas.microsoft.com/office/drawing/2014/main" id="{476DAE74-3F76-444E-B656-3B07A7AFFA6D}"/>
              </a:ext>
            </a:extLst>
          </p:cNvPr>
          <p:cNvSpPr txBox="1"/>
          <p:nvPr/>
        </p:nvSpPr>
        <p:spPr>
          <a:xfrm>
            <a:off x="4633679" y="3777888"/>
            <a:ext cx="2483556" cy="461665"/>
          </a:xfrm>
          <a:prstGeom prst="rect">
            <a:avLst/>
          </a:prstGeom>
          <a:solidFill>
            <a:schemeClr val="accent1">
              <a:lumMod val="50000"/>
            </a:schemeClr>
          </a:solidFill>
        </p:spPr>
        <p:txBody>
          <a:bodyPr wrap="square" rtlCol="0">
            <a:spAutoFit/>
          </a:bodyPr>
          <a:lstStyle/>
          <a:p>
            <a:pPr algn="ctr"/>
            <a:r>
              <a:rPr lang="en-US" sz="1200" b="1" dirty="0">
                <a:solidFill>
                  <a:schemeClr val="bg1"/>
                </a:solidFill>
              </a:rPr>
              <a:t>1 LỚP HỌC THỬ MIỄN PHÍ VÀ KIỂM TRA TRÌNH ĐỘ</a:t>
            </a:r>
          </a:p>
        </p:txBody>
      </p:sp>
      <p:pic>
        <p:nvPicPr>
          <p:cNvPr id="5" name="Picture 4">
            <a:extLst>
              <a:ext uri="{FF2B5EF4-FFF2-40B4-BE49-F238E27FC236}">
                <a16:creationId xmlns:a16="http://schemas.microsoft.com/office/drawing/2014/main" id="{BF7290CC-4F20-4C50-9615-623141B81D76}"/>
              </a:ext>
            </a:extLst>
          </p:cNvPr>
          <p:cNvPicPr>
            <a:picLocks noChangeAspect="1"/>
          </p:cNvPicPr>
          <p:nvPr/>
        </p:nvPicPr>
        <p:blipFill>
          <a:blip r:embed="rId3"/>
          <a:stretch>
            <a:fillRect/>
          </a:stretch>
        </p:blipFill>
        <p:spPr>
          <a:xfrm>
            <a:off x="0" y="4433266"/>
            <a:ext cx="12192000" cy="2424733"/>
          </a:xfrm>
          <a:prstGeom prst="rect">
            <a:avLst/>
          </a:prstGeom>
        </p:spPr>
      </p:pic>
      <p:sp>
        <p:nvSpPr>
          <p:cNvPr id="7" name="TextBox 6">
            <a:extLst>
              <a:ext uri="{FF2B5EF4-FFF2-40B4-BE49-F238E27FC236}">
                <a16:creationId xmlns:a16="http://schemas.microsoft.com/office/drawing/2014/main" id="{7E8E8B40-75AD-4BC6-8087-A4BE255CD81E}"/>
              </a:ext>
            </a:extLst>
          </p:cNvPr>
          <p:cNvSpPr txBox="1"/>
          <p:nvPr/>
        </p:nvSpPr>
        <p:spPr>
          <a:xfrm>
            <a:off x="4854222" y="4583036"/>
            <a:ext cx="2285591" cy="369332"/>
          </a:xfrm>
          <a:prstGeom prst="rect">
            <a:avLst/>
          </a:prstGeom>
          <a:solidFill>
            <a:schemeClr val="accent2">
              <a:lumMod val="75000"/>
            </a:schemeClr>
          </a:solidFill>
        </p:spPr>
        <p:txBody>
          <a:bodyPr wrap="square" rtlCol="0">
            <a:spAutoFit/>
          </a:bodyPr>
          <a:lstStyle/>
          <a:p>
            <a:pPr algn="ctr"/>
            <a:r>
              <a:rPr lang="en-US" b="1" dirty="0">
                <a:solidFill>
                  <a:schemeClr val="bg1"/>
                </a:solidFill>
              </a:rPr>
              <a:t>LIÊN HỆ</a:t>
            </a:r>
          </a:p>
        </p:txBody>
      </p:sp>
      <p:sp>
        <p:nvSpPr>
          <p:cNvPr id="11" name="TextBox 10">
            <a:extLst>
              <a:ext uri="{FF2B5EF4-FFF2-40B4-BE49-F238E27FC236}">
                <a16:creationId xmlns:a16="http://schemas.microsoft.com/office/drawing/2014/main" id="{2B3F57D9-EB4A-454D-918F-E18E3B60B0CF}"/>
              </a:ext>
            </a:extLst>
          </p:cNvPr>
          <p:cNvSpPr txBox="1"/>
          <p:nvPr/>
        </p:nvSpPr>
        <p:spPr>
          <a:xfrm>
            <a:off x="1309511" y="5001124"/>
            <a:ext cx="1715911" cy="369332"/>
          </a:xfrm>
          <a:prstGeom prst="rect">
            <a:avLst/>
          </a:prstGeom>
          <a:solidFill>
            <a:schemeClr val="accent2">
              <a:lumMod val="75000"/>
            </a:schemeClr>
          </a:solidFill>
        </p:spPr>
        <p:txBody>
          <a:bodyPr wrap="square" rtlCol="0">
            <a:spAutoFit/>
          </a:bodyPr>
          <a:lstStyle/>
          <a:p>
            <a:pPr algn="ctr"/>
            <a:r>
              <a:rPr lang="en-US" b="1" dirty="0" err="1">
                <a:solidFill>
                  <a:schemeClr val="bg1"/>
                </a:solidFill>
              </a:rPr>
              <a:t>Địa</a:t>
            </a:r>
            <a:r>
              <a:rPr lang="en-US" b="1" dirty="0">
                <a:solidFill>
                  <a:schemeClr val="bg1"/>
                </a:solidFill>
              </a:rPr>
              <a:t> </a:t>
            </a:r>
            <a:r>
              <a:rPr lang="en-US" b="1" dirty="0" err="1">
                <a:solidFill>
                  <a:schemeClr val="bg1"/>
                </a:solidFill>
              </a:rPr>
              <a:t>chỉ</a:t>
            </a:r>
            <a:endParaRPr lang="en-US" b="1" dirty="0">
              <a:solidFill>
                <a:schemeClr val="bg1"/>
              </a:solidFill>
            </a:endParaRPr>
          </a:p>
        </p:txBody>
      </p:sp>
      <p:sp>
        <p:nvSpPr>
          <p:cNvPr id="13" name="TextBox 12">
            <a:extLst>
              <a:ext uri="{FF2B5EF4-FFF2-40B4-BE49-F238E27FC236}">
                <a16:creationId xmlns:a16="http://schemas.microsoft.com/office/drawing/2014/main" id="{01770AB9-041B-4FFF-AFE4-CD09D86C3F62}"/>
              </a:ext>
            </a:extLst>
          </p:cNvPr>
          <p:cNvSpPr txBox="1"/>
          <p:nvPr/>
        </p:nvSpPr>
        <p:spPr>
          <a:xfrm>
            <a:off x="5249333" y="5185790"/>
            <a:ext cx="1867902" cy="369332"/>
          </a:xfrm>
          <a:prstGeom prst="rect">
            <a:avLst/>
          </a:prstGeom>
          <a:solidFill>
            <a:schemeClr val="accent2">
              <a:lumMod val="75000"/>
            </a:schemeClr>
          </a:solidFill>
        </p:spPr>
        <p:txBody>
          <a:bodyPr wrap="square" rtlCol="0">
            <a:spAutoFit/>
          </a:bodyPr>
          <a:lstStyle/>
          <a:p>
            <a:endParaRPr lang="en-US" dirty="0">
              <a:solidFill>
                <a:schemeClr val="accent2">
                  <a:lumMod val="75000"/>
                </a:schemeClr>
              </a:solidFill>
            </a:endParaRPr>
          </a:p>
        </p:txBody>
      </p:sp>
      <p:graphicFrame>
        <p:nvGraphicFramePr>
          <p:cNvPr id="15" name="Table 14">
            <a:extLst>
              <a:ext uri="{FF2B5EF4-FFF2-40B4-BE49-F238E27FC236}">
                <a16:creationId xmlns:a16="http://schemas.microsoft.com/office/drawing/2014/main" id="{F756CD61-A870-4577-AF71-24DAE004D4CE}"/>
              </a:ext>
            </a:extLst>
          </p:cNvPr>
          <p:cNvGraphicFramePr>
            <a:graphicFrameLocks noGrp="1"/>
          </p:cNvGraphicFramePr>
          <p:nvPr>
            <p:extLst>
              <p:ext uri="{D42A27DB-BD31-4B8C-83A1-F6EECF244321}">
                <p14:modId xmlns:p14="http://schemas.microsoft.com/office/powerpoint/2010/main" val="2738433451"/>
              </p:ext>
            </p:extLst>
          </p:nvPr>
        </p:nvGraphicFramePr>
        <p:xfrm>
          <a:off x="5249333" y="5189362"/>
          <a:ext cx="1867903" cy="365760"/>
        </p:xfrm>
        <a:graphic>
          <a:graphicData uri="http://schemas.openxmlformats.org/drawingml/2006/table">
            <a:tbl>
              <a:tblPr/>
              <a:tblGrid>
                <a:gridCol w="567945">
                  <a:extLst>
                    <a:ext uri="{9D8B030D-6E8A-4147-A177-3AD203B41FA5}">
                      <a16:colId xmlns:a16="http://schemas.microsoft.com/office/drawing/2014/main" val="482732949"/>
                    </a:ext>
                  </a:extLst>
                </a:gridCol>
                <a:gridCol w="1299958">
                  <a:extLst>
                    <a:ext uri="{9D8B030D-6E8A-4147-A177-3AD203B41FA5}">
                      <a16:colId xmlns:a16="http://schemas.microsoft.com/office/drawing/2014/main" val="130143727"/>
                    </a:ext>
                  </a:extLst>
                </a:gridCol>
              </a:tblGrid>
              <a:tr h="0">
                <a:tc>
                  <a:txBody>
                    <a:bodyPr/>
                    <a:lstStyle/>
                    <a:p>
                      <a:pPr algn="l" fontAlgn="t"/>
                      <a:r>
                        <a:rPr lang="en-US" sz="1600" b="1" dirty="0">
                          <a:solidFill>
                            <a:schemeClr val="bg1"/>
                          </a:solidFill>
                          <a:effectLst/>
                        </a:rPr>
                        <a:t>Zalo</a:t>
                      </a:r>
                    </a:p>
                  </a:txBody>
                  <a:tcPr>
                    <a:lnL>
                      <a:noFill/>
                    </a:lnL>
                    <a:lnR>
                      <a:noFill/>
                    </a:lnR>
                    <a:lnT w="9525" cap="flat" cmpd="sng" algn="ctr">
                      <a:solidFill>
                        <a:srgbClr val="E9E9E9"/>
                      </a:solidFill>
                      <a:prstDash val="solid"/>
                      <a:round/>
                      <a:headEnd type="none" w="med" len="med"/>
                      <a:tailEnd type="none" w="med" len="med"/>
                    </a:lnT>
                    <a:lnB>
                      <a:noFill/>
                    </a:lnB>
                  </a:tcPr>
                </a:tc>
                <a:tc>
                  <a:txBody>
                    <a:bodyPr/>
                    <a:lstStyle/>
                    <a:p>
                      <a:pPr fontAlgn="t"/>
                      <a:r>
                        <a:rPr lang="en-US" b="1" dirty="0">
                          <a:solidFill>
                            <a:schemeClr val="bg1"/>
                          </a:solidFill>
                          <a:effectLst/>
                        </a:rPr>
                        <a:t>Jacky_Le</a:t>
                      </a:r>
                    </a:p>
                  </a:txBody>
                  <a:tcPr>
                    <a:lnL>
                      <a:noFill/>
                    </a:lnL>
                    <a:lnR>
                      <a:noFill/>
                    </a:lnR>
                    <a:lnT w="9525" cap="flat" cmpd="sng" algn="ctr">
                      <a:solidFill>
                        <a:srgbClr val="E9E9E9"/>
                      </a:solidFill>
                      <a:prstDash val="solid"/>
                      <a:round/>
                      <a:headEnd type="none" w="med" len="med"/>
                      <a:tailEnd type="none" w="med" len="med"/>
                    </a:lnT>
                    <a:lnB>
                      <a:noFill/>
                    </a:lnB>
                  </a:tcPr>
                </a:tc>
                <a:extLst>
                  <a:ext uri="{0D108BD9-81ED-4DB2-BD59-A6C34878D82A}">
                    <a16:rowId xmlns:a16="http://schemas.microsoft.com/office/drawing/2014/main" val="403998556"/>
                  </a:ext>
                </a:extLst>
              </a:tr>
            </a:tbl>
          </a:graphicData>
        </a:graphic>
      </p:graphicFrame>
    </p:spTree>
    <p:extLst>
      <p:ext uri="{BB962C8B-B14F-4D97-AF65-F5344CB8AC3E}">
        <p14:creationId xmlns:p14="http://schemas.microsoft.com/office/powerpoint/2010/main" val="34072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477E9-D89B-8448-BC3F-E12AF91CB3F5}"/>
              </a:ext>
            </a:extLst>
          </p:cNvPr>
          <p:cNvPicPr>
            <a:picLocks noChangeAspect="1"/>
          </p:cNvPicPr>
          <p:nvPr/>
        </p:nvPicPr>
        <p:blipFill>
          <a:blip r:embed="rId2"/>
          <a:stretch>
            <a:fillRect/>
          </a:stretch>
        </p:blipFill>
        <p:spPr>
          <a:xfrm>
            <a:off x="158044" y="655735"/>
            <a:ext cx="12192000" cy="5665142"/>
          </a:xfrm>
          <a:prstGeom prst="rect">
            <a:avLst/>
          </a:prstGeom>
        </p:spPr>
      </p:pic>
      <p:sp>
        <p:nvSpPr>
          <p:cNvPr id="4" name="TextBox 3">
            <a:extLst>
              <a:ext uri="{FF2B5EF4-FFF2-40B4-BE49-F238E27FC236}">
                <a16:creationId xmlns:a16="http://schemas.microsoft.com/office/drawing/2014/main" id="{504E8A68-D31C-5247-9797-34ED4E541637}"/>
              </a:ext>
            </a:extLst>
          </p:cNvPr>
          <p:cNvSpPr txBox="1"/>
          <p:nvPr/>
        </p:nvSpPr>
        <p:spPr>
          <a:xfrm>
            <a:off x="3976687" y="1018379"/>
            <a:ext cx="5641446" cy="369332"/>
          </a:xfrm>
          <a:prstGeom prst="rect">
            <a:avLst/>
          </a:prstGeom>
          <a:noFill/>
        </p:spPr>
        <p:txBody>
          <a:bodyPr wrap="square">
            <a:spAutoFit/>
          </a:bodyPr>
          <a:lstStyle/>
          <a:p>
            <a:r>
              <a:rPr lang="en-US" b="1" dirty="0">
                <a:solidFill>
                  <a:schemeClr val="bg1"/>
                </a:solidFill>
              </a:rPr>
              <a:t>THÀNH CÔNG TRÊN TOÀN CẦU VỚI 11TALK </a:t>
            </a:r>
          </a:p>
        </p:txBody>
      </p:sp>
      <p:sp>
        <p:nvSpPr>
          <p:cNvPr id="5" name="TextBox 4">
            <a:extLst>
              <a:ext uri="{FF2B5EF4-FFF2-40B4-BE49-F238E27FC236}">
                <a16:creationId xmlns:a16="http://schemas.microsoft.com/office/drawing/2014/main" id="{1C40C024-9668-FD4B-B29A-27DC1C02732B}"/>
              </a:ext>
            </a:extLst>
          </p:cNvPr>
          <p:cNvSpPr txBox="1"/>
          <p:nvPr/>
        </p:nvSpPr>
        <p:spPr>
          <a:xfrm>
            <a:off x="571499" y="1400284"/>
            <a:ext cx="4903614" cy="954107"/>
          </a:xfrm>
          <a:prstGeom prst="rect">
            <a:avLst/>
          </a:prstGeom>
          <a:solidFill>
            <a:schemeClr val="tx1"/>
          </a:solidFill>
        </p:spPr>
        <p:txBody>
          <a:bodyPr wrap="square">
            <a:spAutoFit/>
          </a:bodyPr>
          <a:lstStyle/>
          <a:p>
            <a:r>
              <a:rPr lang="vi-VN" sz="1400" b="1" i="0" dirty="0">
                <a:solidFill>
                  <a:schemeClr val="bg1"/>
                </a:solidFill>
                <a:effectLst/>
                <a:latin typeface="Segoe UI" panose="020B0502040204020203" pitchFamily="34" charset="0"/>
              </a:rPr>
              <a:t>100 + </a:t>
            </a:r>
            <a:r>
              <a:rPr lang="en-US" sz="1400" b="1" dirty="0">
                <a:solidFill>
                  <a:schemeClr val="bg1"/>
                </a:solidFill>
                <a:latin typeface="Segoe UI" panose="020B0502040204020203" pitchFamily="34" charset="0"/>
              </a:rPr>
              <a:t>GIÁO </a:t>
            </a:r>
            <a:r>
              <a:rPr lang="vi-VN" sz="1400" b="1" i="0" dirty="0">
                <a:solidFill>
                  <a:schemeClr val="bg1"/>
                </a:solidFill>
                <a:effectLst/>
                <a:latin typeface="Segoe UI" panose="020B0502040204020203" pitchFamily="34" charset="0"/>
              </a:rPr>
              <a:t>VIÊN CÓ CHUYÊN MÔN TIẾNG ANH</a:t>
            </a:r>
            <a:endParaRPr lang="en-US" sz="1400" b="1" i="0" dirty="0">
              <a:solidFill>
                <a:schemeClr val="bg1"/>
              </a:solidFill>
              <a:effectLst/>
              <a:latin typeface="Segoe UI" panose="020B0502040204020203" pitchFamily="34" charset="0"/>
            </a:endParaRPr>
          </a:p>
          <a:p>
            <a:r>
              <a:rPr lang="vi-VN" sz="1400" b="0" i="0" dirty="0">
                <a:solidFill>
                  <a:schemeClr val="bg1"/>
                </a:solidFill>
                <a:effectLst/>
                <a:latin typeface="Segoe UI" panose="020B0502040204020203" pitchFamily="34" charset="0"/>
              </a:rPr>
              <a:t>Các giáo viên chuyên nghiệp có chuyên</a:t>
            </a:r>
            <a:r>
              <a:rPr lang="en-US" sz="1400" b="0" i="0" dirty="0">
                <a:solidFill>
                  <a:schemeClr val="bg1"/>
                </a:solidFill>
                <a:effectLst/>
                <a:latin typeface="Segoe UI" panose="020B0502040204020203" pitchFamily="34" charset="0"/>
              </a:rPr>
              <a:t> </a:t>
            </a:r>
            <a:r>
              <a:rPr lang="vi-VN" sz="1400" b="0" i="0" dirty="0">
                <a:solidFill>
                  <a:schemeClr val="bg1"/>
                </a:solidFill>
                <a:effectLst/>
                <a:latin typeface="Segoe UI" panose="020B0502040204020203" pitchFamily="34" charset="0"/>
              </a:rPr>
              <a:t>môn từ 3-5 chuyên ngành khác nhau, giúp linh hoạt và vượt trội hơn trong việc xử lý các lớp học tiếng Anh trực tuyến</a:t>
            </a:r>
            <a:r>
              <a:rPr lang="en-US" sz="1400" b="0" i="0" dirty="0">
                <a:solidFill>
                  <a:schemeClr val="bg1"/>
                </a:solidFill>
                <a:effectLst/>
                <a:latin typeface="Segoe UI" panose="020B0502040204020203" pitchFamily="34" charset="0"/>
              </a:rPr>
              <a:t>.</a:t>
            </a:r>
            <a:endParaRPr lang="en-US" sz="1400" dirty="0">
              <a:solidFill>
                <a:schemeClr val="bg1"/>
              </a:solidFill>
            </a:endParaRPr>
          </a:p>
        </p:txBody>
      </p:sp>
      <p:sp>
        <p:nvSpPr>
          <p:cNvPr id="6" name="TextBox 5">
            <a:extLst>
              <a:ext uri="{FF2B5EF4-FFF2-40B4-BE49-F238E27FC236}">
                <a16:creationId xmlns:a16="http://schemas.microsoft.com/office/drawing/2014/main" id="{54A498A5-9D79-0E49-B1EC-B9C801627D5D}"/>
              </a:ext>
            </a:extLst>
          </p:cNvPr>
          <p:cNvSpPr txBox="1"/>
          <p:nvPr/>
        </p:nvSpPr>
        <p:spPr>
          <a:xfrm>
            <a:off x="560211" y="2418684"/>
            <a:ext cx="4914902" cy="954107"/>
          </a:xfrm>
          <a:prstGeom prst="rect">
            <a:avLst/>
          </a:prstGeom>
          <a:solidFill>
            <a:schemeClr val="tx1"/>
          </a:solidFill>
        </p:spPr>
        <p:txBody>
          <a:bodyPr wrap="square">
            <a:spAutoFit/>
          </a:bodyPr>
          <a:lstStyle/>
          <a:p>
            <a:r>
              <a:rPr lang="en-US" sz="1400" b="1" i="0" dirty="0">
                <a:solidFill>
                  <a:schemeClr val="bg1"/>
                </a:solidFill>
                <a:effectLst/>
                <a:latin typeface="Segoe UI" panose="020B0502040204020203" pitchFamily="34" charset="0"/>
              </a:rPr>
              <a:t>6 </a:t>
            </a:r>
            <a:r>
              <a:rPr lang="vi-VN" sz="1400" b="1" i="0" dirty="0">
                <a:solidFill>
                  <a:schemeClr val="bg1"/>
                </a:solidFill>
                <a:effectLst/>
                <a:latin typeface="Segoe UI" panose="020B0502040204020203" pitchFamily="34" charset="0"/>
              </a:rPr>
              <a:t>KHÓA HỌC TỔNG QUÁT </a:t>
            </a:r>
            <a:endParaRPr lang="en-US" sz="1400" b="1" i="0" dirty="0">
              <a:solidFill>
                <a:schemeClr val="bg1"/>
              </a:solidFill>
              <a:effectLst/>
              <a:latin typeface="Segoe UI" panose="020B0502040204020203" pitchFamily="34" charset="0"/>
            </a:endParaRPr>
          </a:p>
          <a:p>
            <a:r>
              <a:rPr lang="vi-VN" sz="1400" dirty="0">
                <a:solidFill>
                  <a:schemeClr val="bg1"/>
                </a:solidFill>
                <a:latin typeface="Segoe UI" panose="020B0502040204020203" pitchFamily="34" charset="0"/>
              </a:rPr>
              <a:t>Các khóa học 11talk đảm bảo cải thiện 4 Kỹ năng tiếng Anh cốt lõi để đạt điểm kiểm tra tiếng Anh chuẩn hóa tốt hơn và đạt được sự tự tin khi đối mặt với yêu cầu toàn cầu hiện tại.</a:t>
            </a:r>
            <a:endParaRPr lang="en-US" sz="1400" dirty="0">
              <a:solidFill>
                <a:schemeClr val="bg1"/>
              </a:solidFill>
              <a:latin typeface="Segoe UI" panose="020B0502040204020203" pitchFamily="34" charset="0"/>
            </a:endParaRPr>
          </a:p>
        </p:txBody>
      </p:sp>
      <p:sp>
        <p:nvSpPr>
          <p:cNvPr id="7" name="TextBox 6">
            <a:extLst>
              <a:ext uri="{FF2B5EF4-FFF2-40B4-BE49-F238E27FC236}">
                <a16:creationId xmlns:a16="http://schemas.microsoft.com/office/drawing/2014/main" id="{425CA1BE-C93F-F944-A5DB-3EAC22F9CDD3}"/>
              </a:ext>
            </a:extLst>
          </p:cNvPr>
          <p:cNvSpPr txBox="1"/>
          <p:nvPr/>
        </p:nvSpPr>
        <p:spPr>
          <a:xfrm>
            <a:off x="571499" y="3535478"/>
            <a:ext cx="4971346" cy="738664"/>
          </a:xfrm>
          <a:prstGeom prst="rect">
            <a:avLst/>
          </a:prstGeom>
          <a:solidFill>
            <a:schemeClr val="tx1"/>
          </a:solidFill>
        </p:spPr>
        <p:txBody>
          <a:bodyPr wrap="square">
            <a:spAutoFit/>
          </a:bodyPr>
          <a:lstStyle/>
          <a:p>
            <a:r>
              <a:rPr lang="en-US" sz="1400" b="1" dirty="0">
                <a:solidFill>
                  <a:schemeClr val="bg1"/>
                </a:solidFill>
                <a:latin typeface="Segoe UI" panose="020B0502040204020203" pitchFamily="34" charset="0"/>
              </a:rPr>
              <a:t>2 HÌNH THỨC HỌC</a:t>
            </a:r>
          </a:p>
          <a:p>
            <a:r>
              <a:rPr lang="en-US" sz="1400" dirty="0" err="1">
                <a:solidFill>
                  <a:schemeClr val="bg1"/>
                </a:solidFill>
                <a:latin typeface="Segoe UI" panose="020B0502040204020203" pitchFamily="34" charset="0"/>
              </a:rPr>
              <a:t>Chúng</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tôi</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hỗ</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trợ</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những</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gì</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phù</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hợp</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với</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học</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viên</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của</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chúng</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tôi</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dựa</a:t>
            </a:r>
            <a:r>
              <a:rPr lang="en-US" sz="1400" dirty="0">
                <a:solidFill>
                  <a:schemeClr val="bg1"/>
                </a:solidFill>
                <a:latin typeface="Segoe UI" panose="020B0502040204020203" pitchFamily="34" charset="0"/>
              </a:rPr>
              <a:t> </a:t>
            </a:r>
            <a:r>
              <a:rPr lang="en-US" sz="1400" dirty="0" err="1">
                <a:solidFill>
                  <a:schemeClr val="bg1"/>
                </a:solidFill>
                <a:latin typeface="Segoe UI" panose="020B0502040204020203" pitchFamily="34" charset="0"/>
              </a:rPr>
              <a:t>trên</a:t>
            </a:r>
            <a:r>
              <a:rPr lang="en-US" sz="1400" dirty="0">
                <a:solidFill>
                  <a:schemeClr val="bg1"/>
                </a:solidFill>
                <a:latin typeface="Segoe UI" panose="020B0502040204020203" pitchFamily="34" charset="0"/>
              </a:rPr>
              <a:t> thời gian biểu sống hang ngày</a:t>
            </a:r>
          </a:p>
        </p:txBody>
      </p:sp>
      <p:sp>
        <p:nvSpPr>
          <p:cNvPr id="8" name="TextBox 7">
            <a:extLst>
              <a:ext uri="{FF2B5EF4-FFF2-40B4-BE49-F238E27FC236}">
                <a16:creationId xmlns:a16="http://schemas.microsoft.com/office/drawing/2014/main" id="{93CA8AD0-4FBF-1142-B7D8-73C5D41E2C8D}"/>
              </a:ext>
            </a:extLst>
          </p:cNvPr>
          <p:cNvSpPr txBox="1"/>
          <p:nvPr/>
        </p:nvSpPr>
        <p:spPr>
          <a:xfrm>
            <a:off x="571499" y="4247217"/>
            <a:ext cx="4971346" cy="954107"/>
          </a:xfrm>
          <a:prstGeom prst="rect">
            <a:avLst/>
          </a:prstGeom>
          <a:solidFill>
            <a:schemeClr val="tx1"/>
          </a:solidFill>
        </p:spPr>
        <p:txBody>
          <a:bodyPr wrap="square">
            <a:spAutoFit/>
          </a:bodyPr>
          <a:lstStyle/>
          <a:p>
            <a:r>
              <a:rPr lang="vi-VN" sz="1400" b="1" dirty="0">
                <a:solidFill>
                  <a:schemeClr val="bg1"/>
                </a:solidFill>
                <a:latin typeface="Segoe UI" panose="020B0502040204020203" pitchFamily="34" charset="0"/>
              </a:rPr>
              <a:t>2000 + CHỦ ĐỀ </a:t>
            </a:r>
            <a:endParaRPr lang="en-US" sz="1400" b="1" dirty="0">
              <a:solidFill>
                <a:schemeClr val="bg1"/>
              </a:solidFill>
              <a:latin typeface="Segoe UI" panose="020B0502040204020203" pitchFamily="34" charset="0"/>
            </a:endParaRPr>
          </a:p>
          <a:p>
            <a:r>
              <a:rPr lang="vi-VN" sz="1400" dirty="0">
                <a:solidFill>
                  <a:schemeClr val="bg1"/>
                </a:solidFill>
                <a:latin typeface="Segoe UI" panose="020B0502040204020203" pitchFamily="34" charset="0"/>
              </a:rPr>
              <a:t>Đạt được tiếng Anh lưu loát thông qua hơn 2000 chủ đề thảo luận mới và thịnh hành của chúng tôi và nhận xét sau lớp học ngay tức thời</a:t>
            </a:r>
            <a:endParaRPr lang="en-US" sz="1400" dirty="0">
              <a:solidFill>
                <a:schemeClr val="bg1"/>
              </a:solidFill>
              <a:latin typeface="Segoe UI" panose="020B0502040204020203" pitchFamily="34" charset="0"/>
            </a:endParaRPr>
          </a:p>
        </p:txBody>
      </p:sp>
    </p:spTree>
    <p:extLst>
      <p:ext uri="{BB962C8B-B14F-4D97-AF65-F5344CB8AC3E}">
        <p14:creationId xmlns:p14="http://schemas.microsoft.com/office/powerpoint/2010/main" val="296191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F9CF9-612A-5144-BF8D-A1E483D365DF}"/>
              </a:ext>
            </a:extLst>
          </p:cNvPr>
          <p:cNvPicPr>
            <a:picLocks noChangeAspect="1"/>
          </p:cNvPicPr>
          <p:nvPr/>
        </p:nvPicPr>
        <p:blipFill>
          <a:blip r:embed="rId2"/>
          <a:stretch>
            <a:fillRect/>
          </a:stretch>
        </p:blipFill>
        <p:spPr>
          <a:xfrm>
            <a:off x="0" y="254081"/>
            <a:ext cx="12192000" cy="5803217"/>
          </a:xfrm>
          <a:prstGeom prst="rect">
            <a:avLst/>
          </a:prstGeom>
        </p:spPr>
      </p:pic>
      <p:sp>
        <p:nvSpPr>
          <p:cNvPr id="2" name="TextBox 1">
            <a:extLst>
              <a:ext uri="{FF2B5EF4-FFF2-40B4-BE49-F238E27FC236}">
                <a16:creationId xmlns:a16="http://schemas.microsoft.com/office/drawing/2014/main" id="{102C1CBB-E532-4B9C-98F6-F7DFAFD13AD7}"/>
              </a:ext>
            </a:extLst>
          </p:cNvPr>
          <p:cNvSpPr txBox="1"/>
          <p:nvPr/>
        </p:nvSpPr>
        <p:spPr>
          <a:xfrm>
            <a:off x="1409700" y="3238500"/>
            <a:ext cx="1543050" cy="646331"/>
          </a:xfrm>
          <a:prstGeom prst="rect">
            <a:avLst/>
          </a:prstGeom>
          <a:noFill/>
        </p:spPr>
        <p:txBody>
          <a:bodyPr wrap="square" rtlCol="0">
            <a:spAutoFit/>
          </a:bodyPr>
          <a:lstStyle/>
          <a:p>
            <a:pPr algn="ctr"/>
            <a:r>
              <a:rPr lang="en-US" sz="1200" b="1" dirty="0" err="1"/>
              <a:t>Lựa</a:t>
            </a:r>
            <a:r>
              <a:rPr lang="en-US" sz="1200" b="1" dirty="0"/>
              <a:t> </a:t>
            </a:r>
            <a:r>
              <a:rPr lang="en-US" sz="1200" b="1" dirty="0" err="1"/>
              <a:t>Chọn</a:t>
            </a:r>
            <a:r>
              <a:rPr lang="en-US" sz="1200" b="1" dirty="0"/>
              <a:t> </a:t>
            </a:r>
            <a:r>
              <a:rPr lang="en-US" sz="1200" b="1" dirty="0" err="1"/>
              <a:t>Hàng</a:t>
            </a:r>
            <a:r>
              <a:rPr lang="en-US" sz="1200" b="1" dirty="0"/>
              <a:t> </a:t>
            </a:r>
            <a:r>
              <a:rPr lang="en-US" sz="1200" b="1" dirty="0" err="1"/>
              <a:t>Đầu</a:t>
            </a:r>
            <a:endParaRPr lang="en-US" sz="1200" b="1" dirty="0"/>
          </a:p>
          <a:p>
            <a:pPr algn="ctr"/>
            <a:r>
              <a:rPr lang="en-US" sz="1200" dirty="0" err="1"/>
              <a:t>Giữa</a:t>
            </a:r>
            <a:r>
              <a:rPr lang="en-US" sz="1200" dirty="0"/>
              <a:t> 400 </a:t>
            </a:r>
            <a:r>
              <a:rPr lang="en-US" sz="1200" dirty="0" err="1"/>
              <a:t>học</a:t>
            </a:r>
            <a:r>
              <a:rPr lang="en-US" sz="1200" dirty="0"/>
              <a:t> </a:t>
            </a:r>
            <a:r>
              <a:rPr lang="en-US" sz="1200" dirty="0" err="1"/>
              <a:t>viện Philippines</a:t>
            </a:r>
            <a:endParaRPr lang="en-US" sz="1200" dirty="0"/>
          </a:p>
        </p:txBody>
      </p:sp>
      <p:sp>
        <p:nvSpPr>
          <p:cNvPr id="5" name="TextBox 4">
            <a:extLst>
              <a:ext uri="{FF2B5EF4-FFF2-40B4-BE49-F238E27FC236}">
                <a16:creationId xmlns:a16="http://schemas.microsoft.com/office/drawing/2014/main" id="{51CB2753-5A50-461E-9934-62CCDAFF0473}"/>
              </a:ext>
            </a:extLst>
          </p:cNvPr>
          <p:cNvSpPr txBox="1"/>
          <p:nvPr/>
        </p:nvSpPr>
        <p:spPr>
          <a:xfrm>
            <a:off x="4233862" y="3248024"/>
            <a:ext cx="1543050" cy="461665"/>
          </a:xfrm>
          <a:prstGeom prst="rect">
            <a:avLst/>
          </a:prstGeom>
          <a:noFill/>
        </p:spPr>
        <p:txBody>
          <a:bodyPr wrap="square" rtlCol="0">
            <a:spAutoFit/>
          </a:bodyPr>
          <a:lstStyle/>
          <a:p>
            <a:pPr algn="ctr"/>
            <a:r>
              <a:rPr lang="en-US" sz="1200" b="1" dirty="0"/>
              <a:t>20 </a:t>
            </a:r>
            <a:r>
              <a:rPr lang="en-US" sz="1200" b="1" dirty="0" err="1"/>
              <a:t>năm</a:t>
            </a:r>
            <a:endParaRPr lang="en-US" sz="1200" b="1" dirty="0"/>
          </a:p>
          <a:p>
            <a:pPr algn="ctr"/>
            <a:r>
              <a:rPr lang="en-US" sz="1200" dirty="0" err="1"/>
              <a:t>Lịch</a:t>
            </a:r>
            <a:r>
              <a:rPr lang="en-US" sz="1200" dirty="0"/>
              <a:t> </a:t>
            </a:r>
            <a:r>
              <a:rPr lang="en-US" sz="1200" dirty="0" err="1"/>
              <a:t>sử</a:t>
            </a:r>
            <a:endParaRPr lang="en-US" sz="1200" dirty="0"/>
          </a:p>
        </p:txBody>
      </p:sp>
      <p:sp>
        <p:nvSpPr>
          <p:cNvPr id="7" name="TextBox 6">
            <a:extLst>
              <a:ext uri="{FF2B5EF4-FFF2-40B4-BE49-F238E27FC236}">
                <a16:creationId xmlns:a16="http://schemas.microsoft.com/office/drawing/2014/main" id="{39B395DF-AC01-45A8-9DBA-28C53C1C12C2}"/>
              </a:ext>
            </a:extLst>
          </p:cNvPr>
          <p:cNvSpPr txBox="1"/>
          <p:nvPr/>
        </p:nvSpPr>
        <p:spPr>
          <a:xfrm>
            <a:off x="6615113" y="3155690"/>
            <a:ext cx="1543050" cy="646331"/>
          </a:xfrm>
          <a:prstGeom prst="rect">
            <a:avLst/>
          </a:prstGeom>
          <a:noFill/>
        </p:spPr>
        <p:txBody>
          <a:bodyPr wrap="square" rtlCol="0">
            <a:spAutoFit/>
          </a:bodyPr>
          <a:lstStyle/>
          <a:p>
            <a:pPr algn="ctr"/>
            <a:r>
              <a:rPr lang="en-US" sz="1200" b="1" dirty="0"/>
              <a:t>99.9%</a:t>
            </a:r>
          </a:p>
          <a:p>
            <a:pPr algn="ctr"/>
            <a:r>
              <a:rPr lang="en-US" sz="1200" dirty="0" err="1"/>
              <a:t>Sự</a:t>
            </a:r>
            <a:r>
              <a:rPr lang="en-US" sz="1200" dirty="0"/>
              <a:t> </a:t>
            </a:r>
            <a:r>
              <a:rPr lang="en-US" sz="1200" dirty="0" err="1"/>
              <a:t>hài</a:t>
            </a:r>
            <a:r>
              <a:rPr lang="en-US" sz="1200" dirty="0"/>
              <a:t> lòng </a:t>
            </a:r>
            <a:r>
              <a:rPr lang="en-US" sz="1200" dirty="0" err="1"/>
              <a:t>của</a:t>
            </a:r>
            <a:r>
              <a:rPr lang="en-US" sz="1200" dirty="0"/>
              <a:t> </a:t>
            </a:r>
            <a:r>
              <a:rPr lang="en-US" sz="1200" dirty="0" err="1"/>
              <a:t>học</a:t>
            </a:r>
            <a:r>
              <a:rPr lang="en-US" sz="1200" dirty="0"/>
              <a:t> </a:t>
            </a:r>
            <a:r>
              <a:rPr lang="en-US" sz="1200" dirty="0" err="1"/>
              <a:t>viên</a:t>
            </a:r>
            <a:endParaRPr lang="en-US" sz="1200" dirty="0"/>
          </a:p>
        </p:txBody>
      </p:sp>
      <p:sp>
        <p:nvSpPr>
          <p:cNvPr id="9" name="TextBox 8">
            <a:extLst>
              <a:ext uri="{FF2B5EF4-FFF2-40B4-BE49-F238E27FC236}">
                <a16:creationId xmlns:a16="http://schemas.microsoft.com/office/drawing/2014/main" id="{680790BD-F54A-4472-BBFA-EC9AC218FB37}"/>
              </a:ext>
            </a:extLst>
          </p:cNvPr>
          <p:cNvSpPr txBox="1"/>
          <p:nvPr/>
        </p:nvSpPr>
        <p:spPr>
          <a:xfrm>
            <a:off x="9346406" y="3248024"/>
            <a:ext cx="1657350" cy="461665"/>
          </a:xfrm>
          <a:prstGeom prst="rect">
            <a:avLst/>
          </a:prstGeom>
          <a:noFill/>
        </p:spPr>
        <p:txBody>
          <a:bodyPr wrap="square" rtlCol="0">
            <a:spAutoFit/>
          </a:bodyPr>
          <a:lstStyle/>
          <a:p>
            <a:pPr algn="ctr"/>
            <a:r>
              <a:rPr lang="en-US" sz="1200" b="1" dirty="0"/>
              <a:t>30,000</a:t>
            </a:r>
          </a:p>
          <a:p>
            <a:pPr algn="ctr"/>
            <a:r>
              <a:rPr lang="en-US" sz="1200" dirty="0" err="1"/>
              <a:t>Tốt</a:t>
            </a:r>
            <a:r>
              <a:rPr lang="en-US" sz="1200" dirty="0"/>
              <a:t> </a:t>
            </a:r>
            <a:r>
              <a:rPr lang="en-US" sz="1200" dirty="0" err="1"/>
              <a:t>nghiệp</a:t>
            </a:r>
            <a:r>
              <a:rPr lang="en-US" sz="1200" dirty="0"/>
              <a:t> </a:t>
            </a:r>
            <a:r>
              <a:rPr lang="en-US" sz="1200" dirty="0" err="1"/>
              <a:t>thành</a:t>
            </a:r>
            <a:r>
              <a:rPr lang="en-US" sz="1200" dirty="0"/>
              <a:t> </a:t>
            </a:r>
            <a:r>
              <a:rPr lang="en-US" sz="1200" dirty="0" err="1"/>
              <a:t>công</a:t>
            </a:r>
            <a:endParaRPr lang="en-US" sz="1200" dirty="0"/>
          </a:p>
        </p:txBody>
      </p:sp>
      <p:sp>
        <p:nvSpPr>
          <p:cNvPr id="11" name="TextBox 10">
            <a:extLst>
              <a:ext uri="{FF2B5EF4-FFF2-40B4-BE49-F238E27FC236}">
                <a16:creationId xmlns:a16="http://schemas.microsoft.com/office/drawing/2014/main" id="{D2A07D9B-36E1-411A-A837-2CD71503DC40}"/>
              </a:ext>
            </a:extLst>
          </p:cNvPr>
          <p:cNvSpPr txBox="1"/>
          <p:nvPr/>
        </p:nvSpPr>
        <p:spPr>
          <a:xfrm>
            <a:off x="3483428" y="6140108"/>
            <a:ext cx="5225143" cy="400110"/>
          </a:xfrm>
          <a:prstGeom prst="rect">
            <a:avLst/>
          </a:prstGeom>
          <a:solidFill>
            <a:srgbClr val="002060"/>
          </a:solidFill>
        </p:spPr>
        <p:txBody>
          <a:bodyPr wrap="square" rtlCol="0">
            <a:spAutoFit/>
          </a:bodyPr>
          <a:lstStyle/>
          <a:p>
            <a:pPr algn="ctr"/>
            <a:r>
              <a:rPr lang="en-US" sz="2000" b="1" dirty="0" err="1">
                <a:solidFill>
                  <a:schemeClr val="bg1"/>
                </a:solidFill>
              </a:rPr>
              <a:t>Hệ</a:t>
            </a:r>
            <a:r>
              <a:rPr lang="en-US" sz="2000" b="1" dirty="0">
                <a:solidFill>
                  <a:schemeClr val="bg1"/>
                </a:solidFill>
              </a:rPr>
              <a:t> </a:t>
            </a:r>
            <a:r>
              <a:rPr lang="en-US" sz="2000" b="1" dirty="0" err="1">
                <a:solidFill>
                  <a:schemeClr val="bg1"/>
                </a:solidFill>
              </a:rPr>
              <a:t>thống</a:t>
            </a:r>
            <a:r>
              <a:rPr lang="en-US" sz="2000" b="1" dirty="0">
                <a:solidFill>
                  <a:schemeClr val="bg1"/>
                </a:solidFill>
              </a:rPr>
              <a:t> </a:t>
            </a:r>
            <a:r>
              <a:rPr lang="en-US" sz="2000" b="1" dirty="0" err="1">
                <a:solidFill>
                  <a:schemeClr val="bg1"/>
                </a:solidFill>
              </a:rPr>
              <a:t>học</a:t>
            </a:r>
            <a:r>
              <a:rPr lang="en-US" sz="2000" b="1" dirty="0">
                <a:solidFill>
                  <a:schemeClr val="bg1"/>
                </a:solidFill>
              </a:rPr>
              <a:t> </a:t>
            </a:r>
            <a:r>
              <a:rPr lang="en-US" sz="2000" b="1" dirty="0" err="1">
                <a:solidFill>
                  <a:schemeClr val="bg1"/>
                </a:solidFill>
              </a:rPr>
              <a:t>tập</a:t>
            </a:r>
            <a:r>
              <a:rPr lang="en-US" sz="2000" b="1" dirty="0">
                <a:solidFill>
                  <a:schemeClr val="bg1"/>
                </a:solidFill>
              </a:rPr>
              <a:t> </a:t>
            </a:r>
            <a:r>
              <a:rPr lang="en-US" sz="2000" b="1" dirty="0" err="1">
                <a:solidFill>
                  <a:schemeClr val="bg1"/>
                </a:solidFill>
              </a:rPr>
              <a:t>tiên</a:t>
            </a:r>
            <a:r>
              <a:rPr lang="en-US" sz="2000" b="1" dirty="0">
                <a:solidFill>
                  <a:schemeClr val="bg1"/>
                </a:solidFill>
              </a:rPr>
              <a:t> </a:t>
            </a:r>
            <a:r>
              <a:rPr lang="en-US" sz="2000" b="1" dirty="0" err="1">
                <a:solidFill>
                  <a:schemeClr val="bg1"/>
                </a:solidFill>
              </a:rPr>
              <a:t>tiến</a:t>
            </a:r>
            <a:r>
              <a:rPr lang="en-US" sz="2000" b="1" dirty="0">
                <a:solidFill>
                  <a:schemeClr val="bg1"/>
                </a:solidFill>
              </a:rPr>
              <a:t> </a:t>
            </a:r>
            <a:r>
              <a:rPr lang="en-US" sz="2000" b="1" dirty="0" err="1">
                <a:solidFill>
                  <a:schemeClr val="bg1"/>
                </a:solidFill>
              </a:rPr>
              <a:t>và</a:t>
            </a:r>
            <a:r>
              <a:rPr lang="en-US" sz="2000" b="1" dirty="0">
                <a:solidFill>
                  <a:schemeClr val="bg1"/>
                </a:solidFill>
              </a:rPr>
              <a:t> </a:t>
            </a:r>
            <a:r>
              <a:rPr lang="en-US" sz="2000" b="1" dirty="0" err="1">
                <a:solidFill>
                  <a:schemeClr val="bg1"/>
                </a:solidFill>
              </a:rPr>
              <a:t>thuận</a:t>
            </a:r>
            <a:r>
              <a:rPr lang="en-US" sz="2000" b="1" dirty="0">
                <a:solidFill>
                  <a:schemeClr val="bg1"/>
                </a:solidFill>
              </a:rPr>
              <a:t> </a:t>
            </a:r>
            <a:r>
              <a:rPr lang="en-US" sz="2000" b="1" dirty="0" err="1">
                <a:solidFill>
                  <a:schemeClr val="bg1"/>
                </a:solidFill>
              </a:rPr>
              <a:t>tiện</a:t>
            </a:r>
            <a:endParaRPr lang="en-US" sz="2000" b="1" dirty="0">
              <a:solidFill>
                <a:schemeClr val="bg1"/>
              </a:solidFill>
            </a:endParaRPr>
          </a:p>
        </p:txBody>
      </p:sp>
    </p:spTree>
    <p:extLst>
      <p:ext uri="{BB962C8B-B14F-4D97-AF65-F5344CB8AC3E}">
        <p14:creationId xmlns:p14="http://schemas.microsoft.com/office/powerpoint/2010/main" val="351743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507565-DE5D-9B48-8CF3-F8CED0ABAC87}"/>
              </a:ext>
            </a:extLst>
          </p:cNvPr>
          <p:cNvSpPr txBox="1"/>
          <p:nvPr/>
        </p:nvSpPr>
        <p:spPr>
          <a:xfrm>
            <a:off x="2893695" y="2358782"/>
            <a:ext cx="1316294" cy="461665"/>
          </a:xfrm>
          <a:prstGeom prst="rect">
            <a:avLst/>
          </a:prstGeom>
          <a:noFill/>
        </p:spPr>
        <p:txBody>
          <a:bodyPr wrap="square">
            <a:spAutoFit/>
          </a:bodyPr>
          <a:lstStyle/>
          <a:p>
            <a:pPr marL="0" indent="0" algn="ctr">
              <a:buNone/>
            </a:pPr>
            <a:r>
              <a:rPr lang="vi-VN" sz="1200" dirty="0"/>
              <a:t>Giáo viên 7.0 IELTS</a:t>
            </a:r>
          </a:p>
        </p:txBody>
      </p:sp>
      <p:sp>
        <p:nvSpPr>
          <p:cNvPr id="7" name="TextBox 6">
            <a:extLst>
              <a:ext uri="{FF2B5EF4-FFF2-40B4-BE49-F238E27FC236}">
                <a16:creationId xmlns:a16="http://schemas.microsoft.com/office/drawing/2014/main" id="{58650381-D7B1-C54A-9E35-3D2926F1B3D6}"/>
              </a:ext>
            </a:extLst>
          </p:cNvPr>
          <p:cNvSpPr txBox="1"/>
          <p:nvPr/>
        </p:nvSpPr>
        <p:spPr>
          <a:xfrm>
            <a:off x="4543075" y="2373204"/>
            <a:ext cx="1182410" cy="461665"/>
          </a:xfrm>
          <a:prstGeom prst="rect">
            <a:avLst/>
          </a:prstGeom>
          <a:noFill/>
        </p:spPr>
        <p:txBody>
          <a:bodyPr wrap="square">
            <a:spAutoFit/>
          </a:bodyPr>
          <a:lstStyle/>
          <a:p>
            <a:pPr marL="0" indent="0" algn="ctr">
              <a:buNone/>
            </a:pPr>
            <a:r>
              <a:rPr lang="vi-VN" sz="1200" dirty="0"/>
              <a:t>Giáo viên chuyên nghiệp</a:t>
            </a:r>
          </a:p>
        </p:txBody>
      </p:sp>
      <p:sp>
        <p:nvSpPr>
          <p:cNvPr id="8" name="TextBox 7">
            <a:extLst>
              <a:ext uri="{FF2B5EF4-FFF2-40B4-BE49-F238E27FC236}">
                <a16:creationId xmlns:a16="http://schemas.microsoft.com/office/drawing/2014/main" id="{209407CB-7812-DC4A-BDF1-C5336CF356CD}"/>
              </a:ext>
            </a:extLst>
          </p:cNvPr>
          <p:cNvSpPr txBox="1"/>
          <p:nvPr/>
        </p:nvSpPr>
        <p:spPr>
          <a:xfrm>
            <a:off x="6199931" y="2376858"/>
            <a:ext cx="1198306" cy="461665"/>
          </a:xfrm>
          <a:prstGeom prst="rect">
            <a:avLst/>
          </a:prstGeom>
          <a:noFill/>
        </p:spPr>
        <p:txBody>
          <a:bodyPr wrap="square">
            <a:spAutoFit/>
          </a:bodyPr>
          <a:lstStyle/>
          <a:p>
            <a:pPr marL="0" indent="0" algn="ctr">
              <a:buNone/>
            </a:pPr>
            <a:r>
              <a:rPr lang="vi-VN" sz="1200" dirty="0"/>
              <a:t>Hệ thống chia cấp độ CEFR</a:t>
            </a:r>
          </a:p>
        </p:txBody>
      </p:sp>
      <p:sp>
        <p:nvSpPr>
          <p:cNvPr id="9" name="TextBox 8">
            <a:extLst>
              <a:ext uri="{FF2B5EF4-FFF2-40B4-BE49-F238E27FC236}">
                <a16:creationId xmlns:a16="http://schemas.microsoft.com/office/drawing/2014/main" id="{35E9124B-6B5B-A847-A621-34DABC91CF81}"/>
              </a:ext>
            </a:extLst>
          </p:cNvPr>
          <p:cNvSpPr txBox="1"/>
          <p:nvPr/>
        </p:nvSpPr>
        <p:spPr>
          <a:xfrm>
            <a:off x="7707952" y="2390200"/>
            <a:ext cx="1316294" cy="461665"/>
          </a:xfrm>
          <a:prstGeom prst="rect">
            <a:avLst/>
          </a:prstGeom>
          <a:noFill/>
        </p:spPr>
        <p:txBody>
          <a:bodyPr wrap="square">
            <a:spAutoFit/>
          </a:bodyPr>
          <a:lstStyle/>
          <a:p>
            <a:pPr marL="0" indent="0" algn="ctr">
              <a:buNone/>
            </a:pPr>
            <a:r>
              <a:rPr lang="vi-VN" sz="1200" dirty="0"/>
              <a:t>Nhiều tính năng tương thích</a:t>
            </a:r>
          </a:p>
        </p:txBody>
      </p:sp>
      <p:sp>
        <p:nvSpPr>
          <p:cNvPr id="10" name="TextBox 9">
            <a:extLst>
              <a:ext uri="{FF2B5EF4-FFF2-40B4-BE49-F238E27FC236}">
                <a16:creationId xmlns:a16="http://schemas.microsoft.com/office/drawing/2014/main" id="{D1E97F1A-A760-0243-9E60-9D07A08BB7CD}"/>
              </a:ext>
            </a:extLst>
          </p:cNvPr>
          <p:cNvSpPr txBox="1"/>
          <p:nvPr/>
        </p:nvSpPr>
        <p:spPr>
          <a:xfrm>
            <a:off x="9318599" y="2435659"/>
            <a:ext cx="1316294" cy="276999"/>
          </a:xfrm>
          <a:prstGeom prst="rect">
            <a:avLst/>
          </a:prstGeom>
          <a:noFill/>
        </p:spPr>
        <p:txBody>
          <a:bodyPr wrap="square">
            <a:spAutoFit/>
          </a:bodyPr>
          <a:lstStyle/>
          <a:p>
            <a:pPr marL="0" indent="0" algn="ctr">
              <a:buNone/>
            </a:pPr>
            <a:r>
              <a:rPr lang="vi-VN" sz="1200" dirty="0"/>
              <a:t>Học phí ưu đãi</a:t>
            </a:r>
          </a:p>
        </p:txBody>
      </p:sp>
      <p:sp>
        <p:nvSpPr>
          <p:cNvPr id="11" name="TextBox 10">
            <a:extLst>
              <a:ext uri="{FF2B5EF4-FFF2-40B4-BE49-F238E27FC236}">
                <a16:creationId xmlns:a16="http://schemas.microsoft.com/office/drawing/2014/main" id="{A6341FF8-14BC-1146-B32B-40EA454755DF}"/>
              </a:ext>
            </a:extLst>
          </p:cNvPr>
          <p:cNvSpPr txBox="1"/>
          <p:nvPr/>
        </p:nvSpPr>
        <p:spPr>
          <a:xfrm>
            <a:off x="3956868" y="79164"/>
            <a:ext cx="3537233" cy="369332"/>
          </a:xfrm>
          <a:prstGeom prst="rect">
            <a:avLst/>
          </a:prstGeom>
          <a:noFill/>
        </p:spPr>
        <p:txBody>
          <a:bodyPr wrap="square">
            <a:spAutoFit/>
          </a:bodyPr>
          <a:lstStyle/>
          <a:p>
            <a:pPr marL="0" indent="0" algn="ctr">
              <a:buNone/>
            </a:pPr>
            <a:r>
              <a:rPr lang="vi-VN" b="1" dirty="0"/>
              <a:t>HỆ THỐNG HỌC TẬP ƯU VIỆT</a:t>
            </a:r>
          </a:p>
        </p:txBody>
      </p:sp>
      <p:sp>
        <p:nvSpPr>
          <p:cNvPr id="16" name="TextBox 15">
            <a:extLst>
              <a:ext uri="{FF2B5EF4-FFF2-40B4-BE49-F238E27FC236}">
                <a16:creationId xmlns:a16="http://schemas.microsoft.com/office/drawing/2014/main" id="{505C16AD-4732-9647-8A13-9BF4BFE4A167}"/>
              </a:ext>
            </a:extLst>
          </p:cNvPr>
          <p:cNvSpPr txBox="1"/>
          <p:nvPr/>
        </p:nvSpPr>
        <p:spPr>
          <a:xfrm>
            <a:off x="4812805" y="5658340"/>
            <a:ext cx="3276639" cy="523220"/>
          </a:xfrm>
          <a:prstGeom prst="rect">
            <a:avLst/>
          </a:prstGeom>
          <a:solidFill>
            <a:schemeClr val="accent1">
              <a:lumMod val="50000"/>
            </a:schemeClr>
          </a:solidFill>
        </p:spPr>
        <p:txBody>
          <a:bodyPr wrap="square">
            <a:spAutoFit/>
          </a:bodyPr>
          <a:lstStyle/>
          <a:p>
            <a:pPr marL="0" indent="0" algn="ctr">
              <a:buNone/>
            </a:pPr>
            <a:r>
              <a:rPr lang="vi-VN" sz="1400" b="1" dirty="0">
                <a:solidFill>
                  <a:schemeClr val="bg1"/>
                </a:solidFill>
              </a:rPr>
              <a:t>Xem ngay hệ thống </a:t>
            </a:r>
            <a:endParaRPr lang="en-US" sz="1400" b="1" dirty="0">
              <a:solidFill>
                <a:schemeClr val="bg1"/>
              </a:solidFill>
            </a:endParaRPr>
          </a:p>
          <a:p>
            <a:pPr marL="0" indent="0" algn="ctr">
              <a:buNone/>
            </a:pPr>
            <a:r>
              <a:rPr lang="vi-VN" sz="1400" b="1" dirty="0">
                <a:solidFill>
                  <a:schemeClr val="bg1"/>
                </a:solidFill>
              </a:rPr>
              <a:t>học tập 4 bước</a:t>
            </a:r>
          </a:p>
        </p:txBody>
      </p:sp>
      <p:sp>
        <p:nvSpPr>
          <p:cNvPr id="17" name="TextBox 16">
            <a:extLst>
              <a:ext uri="{FF2B5EF4-FFF2-40B4-BE49-F238E27FC236}">
                <a16:creationId xmlns:a16="http://schemas.microsoft.com/office/drawing/2014/main" id="{A60EE62F-94E6-9948-B779-36DD452A2B58}"/>
              </a:ext>
            </a:extLst>
          </p:cNvPr>
          <p:cNvSpPr txBox="1"/>
          <p:nvPr/>
        </p:nvSpPr>
        <p:spPr>
          <a:xfrm>
            <a:off x="2789765" y="3189151"/>
            <a:ext cx="6324873" cy="646331"/>
          </a:xfrm>
          <a:prstGeom prst="rect">
            <a:avLst/>
          </a:prstGeom>
          <a:noFill/>
        </p:spPr>
        <p:txBody>
          <a:bodyPr wrap="square">
            <a:spAutoFit/>
          </a:bodyPr>
          <a:lstStyle/>
          <a:p>
            <a:pPr marL="0" indent="0" algn="ctr">
              <a:buNone/>
            </a:pPr>
            <a:r>
              <a:rPr lang="vi-VN" sz="1200" b="1" dirty="0"/>
              <a:t>PHƯƠNG PHÁP KHOA HỌC VÀ HIỆU QUẢ</a:t>
            </a:r>
          </a:p>
          <a:p>
            <a:pPr marL="0" indent="0" algn="ctr">
              <a:buNone/>
            </a:pPr>
            <a:r>
              <a:rPr lang="vi-VN" sz="1200" dirty="0"/>
              <a:t>Phương pháp học tập 4 bước giúp tạo nên hiệu quả qua bốn kĩ năng tiếng Anh cơ bản: Nghe, Nói, Đọc, Viết</a:t>
            </a:r>
          </a:p>
        </p:txBody>
      </p:sp>
      <p:pic>
        <p:nvPicPr>
          <p:cNvPr id="2" name="Picture 1">
            <a:extLst>
              <a:ext uri="{FF2B5EF4-FFF2-40B4-BE49-F238E27FC236}">
                <a16:creationId xmlns:a16="http://schemas.microsoft.com/office/drawing/2014/main" id="{309474AC-5F51-44CB-90D4-8BC6331EDFD4}"/>
              </a:ext>
            </a:extLst>
          </p:cNvPr>
          <p:cNvPicPr>
            <a:picLocks noChangeAspect="1"/>
          </p:cNvPicPr>
          <p:nvPr/>
        </p:nvPicPr>
        <p:blipFill>
          <a:blip r:embed="rId2"/>
          <a:stretch>
            <a:fillRect/>
          </a:stretch>
        </p:blipFill>
        <p:spPr>
          <a:xfrm>
            <a:off x="1049073" y="2807943"/>
            <a:ext cx="10134600" cy="2219325"/>
          </a:xfrm>
          <a:prstGeom prst="rect">
            <a:avLst/>
          </a:prstGeom>
        </p:spPr>
      </p:pic>
      <p:sp>
        <p:nvSpPr>
          <p:cNvPr id="14" name="TextBox 13">
            <a:extLst>
              <a:ext uri="{FF2B5EF4-FFF2-40B4-BE49-F238E27FC236}">
                <a16:creationId xmlns:a16="http://schemas.microsoft.com/office/drawing/2014/main" id="{FE3FB554-24CF-E048-BA20-B88AC709E6BE}"/>
              </a:ext>
            </a:extLst>
          </p:cNvPr>
          <p:cNvSpPr txBox="1"/>
          <p:nvPr/>
        </p:nvSpPr>
        <p:spPr>
          <a:xfrm>
            <a:off x="1049074" y="3083235"/>
            <a:ext cx="2543492" cy="2308324"/>
          </a:xfrm>
          <a:prstGeom prst="rect">
            <a:avLst/>
          </a:prstGeom>
          <a:solidFill>
            <a:schemeClr val="accent4">
              <a:lumMod val="20000"/>
              <a:lumOff val="80000"/>
            </a:schemeClr>
          </a:solidFill>
        </p:spPr>
        <p:txBody>
          <a:bodyPr wrap="square">
            <a:spAutoFit/>
          </a:bodyPr>
          <a:lstStyle/>
          <a:p>
            <a:pPr marL="0" indent="0" algn="ctr">
              <a:buNone/>
            </a:pPr>
            <a:endParaRPr lang="en-US" sz="1600" b="1" dirty="0"/>
          </a:p>
          <a:p>
            <a:pPr marL="0" indent="0" algn="ctr">
              <a:buNone/>
            </a:pPr>
            <a:r>
              <a:rPr lang="vi-VN" sz="1600" b="1" dirty="0"/>
              <a:t>Bước 1 </a:t>
            </a:r>
            <a:endParaRPr lang="en-US" sz="1600" b="1" dirty="0"/>
          </a:p>
          <a:p>
            <a:pPr marL="0" indent="0" algn="ctr">
              <a:buNone/>
            </a:pPr>
            <a:r>
              <a:rPr lang="vi-VN" sz="1600" b="1" dirty="0"/>
              <a:t>Chuẩn bị</a:t>
            </a:r>
            <a:endParaRPr lang="en-US" sz="1600" b="1" dirty="0"/>
          </a:p>
          <a:p>
            <a:pPr marL="0" indent="0" algn="ctr">
              <a:buNone/>
            </a:pPr>
            <a:r>
              <a:rPr lang="vi-VN" sz="1600" dirty="0"/>
              <a:t>Dành thời gian tự học để đạt 100% kết quả tốt trên lớp online</a:t>
            </a:r>
            <a:endParaRPr lang="en-US" sz="1600" dirty="0"/>
          </a:p>
          <a:p>
            <a:pPr marL="0" indent="0" algn="ctr">
              <a:buNone/>
            </a:pPr>
            <a:endParaRPr lang="en-US" sz="1600" dirty="0"/>
          </a:p>
          <a:p>
            <a:pPr marL="0" indent="0" algn="ctr">
              <a:buNone/>
            </a:pPr>
            <a:endParaRPr lang="en-US" sz="1600" dirty="0"/>
          </a:p>
          <a:p>
            <a:pPr marL="0" indent="0" algn="ctr">
              <a:buNone/>
            </a:pPr>
            <a:endParaRPr lang="vi-VN" sz="1600" dirty="0"/>
          </a:p>
        </p:txBody>
      </p:sp>
      <p:sp>
        <p:nvSpPr>
          <p:cNvPr id="12" name="TextBox 11">
            <a:extLst>
              <a:ext uri="{FF2B5EF4-FFF2-40B4-BE49-F238E27FC236}">
                <a16:creationId xmlns:a16="http://schemas.microsoft.com/office/drawing/2014/main" id="{0ADD1254-FA21-0347-AD7B-F97E2028F321}"/>
              </a:ext>
            </a:extLst>
          </p:cNvPr>
          <p:cNvSpPr txBox="1"/>
          <p:nvPr/>
        </p:nvSpPr>
        <p:spPr>
          <a:xfrm>
            <a:off x="3592567" y="3061901"/>
            <a:ext cx="2607363" cy="2308324"/>
          </a:xfrm>
          <a:prstGeom prst="rect">
            <a:avLst/>
          </a:prstGeom>
          <a:solidFill>
            <a:srgbClr val="FFFFCC"/>
          </a:solidFill>
        </p:spPr>
        <p:txBody>
          <a:bodyPr wrap="square">
            <a:spAutoFit/>
          </a:bodyPr>
          <a:lstStyle/>
          <a:p>
            <a:pPr marL="0" indent="0" algn="ctr">
              <a:buNone/>
            </a:pPr>
            <a:endParaRPr lang="en-US" sz="1600" b="1" dirty="0"/>
          </a:p>
          <a:p>
            <a:pPr marL="0" indent="0" algn="ctr">
              <a:buNone/>
            </a:pPr>
            <a:r>
              <a:rPr lang="vi-VN" sz="1600" b="1" dirty="0"/>
              <a:t>Bước 2 </a:t>
            </a:r>
            <a:endParaRPr lang="en-US" sz="1600" b="1" dirty="0"/>
          </a:p>
          <a:p>
            <a:pPr marL="0" indent="0" algn="ctr">
              <a:buNone/>
            </a:pPr>
            <a:r>
              <a:rPr lang="vi-VN" sz="1600" b="1" dirty="0"/>
              <a:t>Lớp</a:t>
            </a:r>
            <a:r>
              <a:rPr lang="en-US" sz="1600" b="1" dirty="0"/>
              <a:t> </a:t>
            </a:r>
            <a:r>
              <a:rPr lang="en-US" sz="1600" b="1" dirty="0" err="1"/>
              <a:t>học</a:t>
            </a:r>
            <a:endParaRPr lang="en-US" sz="1600" b="1" dirty="0"/>
          </a:p>
          <a:p>
            <a:pPr marL="0" indent="0" algn="ctr">
              <a:buNone/>
            </a:pPr>
            <a:r>
              <a:rPr lang="vi-VN" sz="1600" dirty="0"/>
              <a:t>Kiên trì luyện tập tiếng Anh với giáo viên của bạn</a:t>
            </a:r>
            <a:endParaRPr lang="en-US" sz="1600" dirty="0"/>
          </a:p>
          <a:p>
            <a:pPr marL="0" indent="0" algn="ctr">
              <a:buNone/>
            </a:pPr>
            <a:endParaRPr lang="en-US" sz="1600" dirty="0"/>
          </a:p>
          <a:p>
            <a:pPr marL="0" indent="0" algn="ctr">
              <a:buNone/>
            </a:pPr>
            <a:endParaRPr lang="en-US" sz="1600" dirty="0"/>
          </a:p>
          <a:p>
            <a:pPr marL="0" indent="0" algn="ctr">
              <a:buNone/>
            </a:pPr>
            <a:endParaRPr lang="en-US" sz="1600" dirty="0"/>
          </a:p>
          <a:p>
            <a:pPr marL="0" indent="0" algn="ctr">
              <a:buNone/>
            </a:pPr>
            <a:endParaRPr lang="vi-VN" sz="1600" dirty="0"/>
          </a:p>
        </p:txBody>
      </p:sp>
      <p:sp>
        <p:nvSpPr>
          <p:cNvPr id="13" name="TextBox 12">
            <a:extLst>
              <a:ext uri="{FF2B5EF4-FFF2-40B4-BE49-F238E27FC236}">
                <a16:creationId xmlns:a16="http://schemas.microsoft.com/office/drawing/2014/main" id="{B740600C-2C75-054D-B4CB-DD609B13014F}"/>
              </a:ext>
            </a:extLst>
          </p:cNvPr>
          <p:cNvSpPr txBox="1"/>
          <p:nvPr/>
        </p:nvSpPr>
        <p:spPr>
          <a:xfrm>
            <a:off x="6199931" y="3061901"/>
            <a:ext cx="2639394" cy="2308324"/>
          </a:xfrm>
          <a:prstGeom prst="rect">
            <a:avLst/>
          </a:prstGeom>
          <a:solidFill>
            <a:srgbClr val="FFFF99"/>
          </a:solidFill>
        </p:spPr>
        <p:txBody>
          <a:bodyPr wrap="square">
            <a:spAutoFit/>
          </a:bodyPr>
          <a:lstStyle/>
          <a:p>
            <a:pPr marL="0" indent="0" algn="ctr">
              <a:buNone/>
            </a:pPr>
            <a:endParaRPr lang="en-US" sz="1600" b="1" dirty="0"/>
          </a:p>
          <a:p>
            <a:pPr marL="0" indent="0" algn="ctr">
              <a:buNone/>
            </a:pPr>
            <a:r>
              <a:rPr lang="vi-VN" sz="1600" b="1" dirty="0"/>
              <a:t>Bước 3 </a:t>
            </a:r>
            <a:endParaRPr lang="en-US" sz="1600" b="1" dirty="0"/>
          </a:p>
          <a:p>
            <a:pPr marL="0" indent="0" algn="ctr">
              <a:buNone/>
            </a:pPr>
            <a:r>
              <a:rPr lang="vi-VN" sz="1600" b="1" dirty="0"/>
              <a:t>Bài tập về nhà</a:t>
            </a:r>
            <a:endParaRPr lang="en-US" sz="1600" b="1" dirty="0"/>
          </a:p>
          <a:p>
            <a:pPr marL="0" indent="0" algn="ctr">
              <a:buNone/>
            </a:pPr>
            <a:r>
              <a:rPr lang="vi-VN" sz="1600" dirty="0"/>
              <a:t>Gia tăng thời gian học tập bằng bài tập về nhà</a:t>
            </a:r>
            <a:endParaRPr lang="en-US" sz="1600" dirty="0"/>
          </a:p>
          <a:p>
            <a:pPr marL="0" indent="0" algn="ctr">
              <a:buNone/>
            </a:pPr>
            <a:endParaRPr lang="en-US" sz="1600" dirty="0"/>
          </a:p>
          <a:p>
            <a:pPr marL="0" indent="0" algn="ctr">
              <a:buNone/>
            </a:pPr>
            <a:endParaRPr lang="en-US" sz="1600" dirty="0"/>
          </a:p>
          <a:p>
            <a:pPr marL="0" indent="0" algn="ctr">
              <a:buNone/>
            </a:pPr>
            <a:endParaRPr lang="en-US" sz="1600" dirty="0"/>
          </a:p>
          <a:p>
            <a:pPr marL="0" indent="0" algn="ctr">
              <a:buNone/>
            </a:pPr>
            <a:endParaRPr lang="vi-VN" sz="1600" dirty="0"/>
          </a:p>
        </p:txBody>
      </p:sp>
      <p:sp>
        <p:nvSpPr>
          <p:cNvPr id="15" name="TextBox 14">
            <a:extLst>
              <a:ext uri="{FF2B5EF4-FFF2-40B4-BE49-F238E27FC236}">
                <a16:creationId xmlns:a16="http://schemas.microsoft.com/office/drawing/2014/main" id="{65569D5D-D47A-A74A-8261-71D6AB3DF8F6}"/>
              </a:ext>
            </a:extLst>
          </p:cNvPr>
          <p:cNvSpPr txBox="1"/>
          <p:nvPr/>
        </p:nvSpPr>
        <p:spPr>
          <a:xfrm>
            <a:off x="8839325" y="3081459"/>
            <a:ext cx="2344348" cy="2308324"/>
          </a:xfrm>
          <a:prstGeom prst="rect">
            <a:avLst/>
          </a:prstGeom>
          <a:solidFill>
            <a:schemeClr val="accent4">
              <a:lumMod val="40000"/>
              <a:lumOff val="60000"/>
            </a:schemeClr>
          </a:solidFill>
        </p:spPr>
        <p:txBody>
          <a:bodyPr wrap="square">
            <a:spAutoFit/>
          </a:bodyPr>
          <a:lstStyle/>
          <a:p>
            <a:pPr marL="0" indent="0" algn="ctr">
              <a:buNone/>
            </a:pPr>
            <a:endParaRPr lang="en-US" sz="1600" b="1" dirty="0"/>
          </a:p>
          <a:p>
            <a:pPr marL="0" indent="0" algn="ctr">
              <a:buNone/>
            </a:pPr>
            <a:r>
              <a:rPr lang="vi-VN" sz="1600" b="1" dirty="0"/>
              <a:t>Bước 4 </a:t>
            </a:r>
            <a:endParaRPr lang="en-US" sz="1600" b="1" dirty="0"/>
          </a:p>
          <a:p>
            <a:pPr marL="0" indent="0" algn="ctr">
              <a:buNone/>
            </a:pPr>
            <a:r>
              <a:rPr lang="vi-VN" sz="1600" b="1" dirty="0"/>
              <a:t>Ôn tập</a:t>
            </a:r>
            <a:endParaRPr lang="en-US" sz="1600" b="1" dirty="0"/>
          </a:p>
          <a:p>
            <a:pPr marL="0" indent="0" algn="ctr">
              <a:buNone/>
            </a:pPr>
            <a:r>
              <a:rPr lang="vi-VN" sz="1600" dirty="0"/>
              <a:t>Củng cố kiến thức từ nhận xét của giáo viên thông qua nhắc nhở hàng ngày</a:t>
            </a:r>
            <a:endParaRPr lang="en-US" sz="1600" dirty="0"/>
          </a:p>
          <a:p>
            <a:pPr marL="0" indent="0" algn="ctr">
              <a:buNone/>
            </a:pPr>
            <a:endParaRPr lang="en-US" sz="1600" dirty="0"/>
          </a:p>
          <a:p>
            <a:pPr marL="0" indent="0" algn="ctr">
              <a:buNone/>
            </a:pPr>
            <a:endParaRPr lang="vi-VN" sz="1600" dirty="0"/>
          </a:p>
        </p:txBody>
      </p:sp>
      <p:pic>
        <p:nvPicPr>
          <p:cNvPr id="18" name="Picture 17">
            <a:extLst>
              <a:ext uri="{FF2B5EF4-FFF2-40B4-BE49-F238E27FC236}">
                <a16:creationId xmlns:a16="http://schemas.microsoft.com/office/drawing/2014/main" id="{5B10B6F7-27D7-174C-995F-C88005E6F07D}"/>
              </a:ext>
            </a:extLst>
          </p:cNvPr>
          <p:cNvPicPr>
            <a:picLocks noChangeAspect="1"/>
          </p:cNvPicPr>
          <p:nvPr/>
        </p:nvPicPr>
        <p:blipFill rotWithShape="1">
          <a:blip r:embed="rId3"/>
          <a:srcRect t="-1467" b="66619"/>
          <a:stretch/>
        </p:blipFill>
        <p:spPr>
          <a:xfrm>
            <a:off x="0" y="292192"/>
            <a:ext cx="12192000" cy="2121355"/>
          </a:xfrm>
          <a:prstGeom prst="rect">
            <a:avLst/>
          </a:prstGeom>
        </p:spPr>
      </p:pic>
      <p:sp>
        <p:nvSpPr>
          <p:cNvPr id="5" name="TextBox 4">
            <a:extLst>
              <a:ext uri="{FF2B5EF4-FFF2-40B4-BE49-F238E27FC236}">
                <a16:creationId xmlns:a16="http://schemas.microsoft.com/office/drawing/2014/main" id="{B758FF45-F171-0B45-A979-2C3C4EED27D3}"/>
              </a:ext>
            </a:extLst>
          </p:cNvPr>
          <p:cNvSpPr txBox="1"/>
          <p:nvPr/>
        </p:nvSpPr>
        <p:spPr>
          <a:xfrm>
            <a:off x="1597768" y="2384002"/>
            <a:ext cx="1198306" cy="461665"/>
          </a:xfrm>
          <a:prstGeom prst="rect">
            <a:avLst/>
          </a:prstGeom>
          <a:noFill/>
        </p:spPr>
        <p:txBody>
          <a:bodyPr wrap="square">
            <a:spAutoFit/>
          </a:bodyPr>
          <a:lstStyle/>
          <a:p>
            <a:pPr marL="0" indent="0" algn="ctr">
              <a:buNone/>
            </a:pPr>
            <a:r>
              <a:rPr lang="vi-VN" sz="1200" dirty="0"/>
              <a:t>Tuỳ chỉnh khoá học</a:t>
            </a:r>
          </a:p>
        </p:txBody>
      </p:sp>
    </p:spTree>
    <p:extLst>
      <p:ext uri="{BB962C8B-B14F-4D97-AF65-F5344CB8AC3E}">
        <p14:creationId xmlns:p14="http://schemas.microsoft.com/office/powerpoint/2010/main" val="4586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6F7C92-DBF9-0A40-84CF-203D14EFE95F}"/>
              </a:ext>
            </a:extLst>
          </p:cNvPr>
          <p:cNvPicPr>
            <a:picLocks noChangeAspect="1"/>
          </p:cNvPicPr>
          <p:nvPr/>
        </p:nvPicPr>
        <p:blipFill>
          <a:blip r:embed="rId2"/>
          <a:stretch>
            <a:fillRect/>
          </a:stretch>
        </p:blipFill>
        <p:spPr>
          <a:xfrm>
            <a:off x="0" y="562326"/>
            <a:ext cx="12192000" cy="5733348"/>
          </a:xfrm>
          <a:prstGeom prst="rect">
            <a:avLst/>
          </a:prstGeom>
        </p:spPr>
      </p:pic>
      <p:sp>
        <p:nvSpPr>
          <p:cNvPr id="8" name="TextBox 7">
            <a:extLst>
              <a:ext uri="{FF2B5EF4-FFF2-40B4-BE49-F238E27FC236}">
                <a16:creationId xmlns:a16="http://schemas.microsoft.com/office/drawing/2014/main" id="{87A73582-9EF6-4AF7-8D7C-94F79D334837}"/>
              </a:ext>
            </a:extLst>
          </p:cNvPr>
          <p:cNvSpPr txBox="1"/>
          <p:nvPr/>
        </p:nvSpPr>
        <p:spPr>
          <a:xfrm>
            <a:off x="3684132" y="5395427"/>
            <a:ext cx="2211165" cy="646331"/>
          </a:xfrm>
          <a:prstGeom prst="rect">
            <a:avLst/>
          </a:prstGeom>
          <a:solidFill>
            <a:schemeClr val="bg1"/>
          </a:solidFill>
        </p:spPr>
        <p:txBody>
          <a:bodyPr wrap="square" rtlCol="0">
            <a:spAutoFit/>
          </a:bodyPr>
          <a:lstStyle/>
          <a:p>
            <a:pPr algn="ctr"/>
            <a:r>
              <a:rPr lang="en-US" sz="1200" b="1" dirty="0" err="1"/>
              <a:t>Dễ</a:t>
            </a:r>
            <a:r>
              <a:rPr lang="en-US" sz="1200" b="1" dirty="0"/>
              <a:t> </a:t>
            </a:r>
            <a:r>
              <a:rPr lang="en-US" sz="1200" b="1" dirty="0" err="1"/>
              <a:t>dàng</a:t>
            </a:r>
            <a:r>
              <a:rPr lang="en-US" sz="1200" b="1" dirty="0"/>
              <a:t> chia </a:t>
            </a:r>
          </a:p>
          <a:p>
            <a:pPr algn="ctr"/>
            <a:r>
              <a:rPr lang="en-US" sz="1200" b="1" dirty="0" err="1"/>
              <a:t>sẻ</a:t>
            </a:r>
            <a:r>
              <a:rPr lang="en-US" sz="1200" b="1" dirty="0"/>
              <a:t> </a:t>
            </a:r>
            <a:r>
              <a:rPr lang="en-US" sz="1200" b="1" dirty="0" err="1"/>
              <a:t>lớp</a:t>
            </a:r>
            <a:r>
              <a:rPr lang="en-US" sz="1200" b="1" dirty="0"/>
              <a:t> </a:t>
            </a:r>
            <a:r>
              <a:rPr lang="en-US" sz="1200" b="1" dirty="0" err="1"/>
              <a:t>học</a:t>
            </a:r>
            <a:endParaRPr lang="en-US" sz="1200" b="1" dirty="0"/>
          </a:p>
          <a:p>
            <a:pPr algn="ctr"/>
            <a:endParaRPr lang="en-US" sz="1200" dirty="0"/>
          </a:p>
        </p:txBody>
      </p:sp>
      <p:sp>
        <p:nvSpPr>
          <p:cNvPr id="10" name="TextBox 9">
            <a:extLst>
              <a:ext uri="{FF2B5EF4-FFF2-40B4-BE49-F238E27FC236}">
                <a16:creationId xmlns:a16="http://schemas.microsoft.com/office/drawing/2014/main" id="{C887CF5E-86B9-407F-990E-083A1F96CEBE}"/>
              </a:ext>
            </a:extLst>
          </p:cNvPr>
          <p:cNvSpPr txBox="1"/>
          <p:nvPr/>
        </p:nvSpPr>
        <p:spPr>
          <a:xfrm>
            <a:off x="5759907" y="5372367"/>
            <a:ext cx="2747963" cy="646331"/>
          </a:xfrm>
          <a:prstGeom prst="rect">
            <a:avLst/>
          </a:prstGeom>
          <a:solidFill>
            <a:schemeClr val="bg1"/>
          </a:solidFill>
        </p:spPr>
        <p:txBody>
          <a:bodyPr wrap="square" rtlCol="0">
            <a:spAutoFit/>
          </a:bodyPr>
          <a:lstStyle/>
          <a:p>
            <a:pPr algn="ctr"/>
            <a:r>
              <a:rPr lang="en-US" sz="1200" b="1" dirty="0" err="1"/>
              <a:t>Hệ</a:t>
            </a:r>
            <a:r>
              <a:rPr lang="en-US" sz="1200" b="1" dirty="0"/>
              <a:t> </a:t>
            </a:r>
            <a:r>
              <a:rPr lang="en-US" sz="1200" b="1" dirty="0" err="1"/>
              <a:t>thống</a:t>
            </a:r>
            <a:r>
              <a:rPr lang="en-US" sz="1200" b="1" dirty="0"/>
              <a:t> </a:t>
            </a:r>
            <a:r>
              <a:rPr lang="en-US" sz="1200" b="1" dirty="0" err="1"/>
              <a:t>trò</a:t>
            </a:r>
            <a:endParaRPr lang="en-US" sz="1200" b="1" dirty="0"/>
          </a:p>
          <a:p>
            <a:pPr algn="ctr"/>
            <a:r>
              <a:rPr lang="en-US" sz="1200" b="1" dirty="0"/>
              <a:t> </a:t>
            </a:r>
            <a:r>
              <a:rPr lang="en-US" sz="1200" b="1" dirty="0" err="1"/>
              <a:t>chuyện</a:t>
            </a:r>
            <a:r>
              <a:rPr lang="en-US" sz="1200" b="1" dirty="0"/>
              <a:t> </a:t>
            </a:r>
            <a:r>
              <a:rPr lang="en-US" sz="1200" b="1" dirty="0" err="1"/>
              <a:t>cải</a:t>
            </a:r>
            <a:r>
              <a:rPr lang="en-US" sz="1200" b="1" dirty="0"/>
              <a:t> </a:t>
            </a:r>
            <a:r>
              <a:rPr lang="en-US" sz="1200" b="1" dirty="0" err="1"/>
              <a:t>tiến</a:t>
            </a:r>
            <a:endParaRPr lang="en-US" sz="1200" b="1" dirty="0"/>
          </a:p>
          <a:p>
            <a:pPr algn="ctr"/>
            <a:endParaRPr lang="en-US" sz="1200" b="1" dirty="0"/>
          </a:p>
        </p:txBody>
      </p:sp>
      <p:sp>
        <p:nvSpPr>
          <p:cNvPr id="12" name="TextBox 11">
            <a:extLst>
              <a:ext uri="{FF2B5EF4-FFF2-40B4-BE49-F238E27FC236}">
                <a16:creationId xmlns:a16="http://schemas.microsoft.com/office/drawing/2014/main" id="{1D4DB189-8E3E-4199-A22F-49E9AF1280DD}"/>
              </a:ext>
            </a:extLst>
          </p:cNvPr>
          <p:cNvSpPr txBox="1"/>
          <p:nvPr/>
        </p:nvSpPr>
        <p:spPr>
          <a:xfrm>
            <a:off x="8643260" y="5382297"/>
            <a:ext cx="2004909" cy="461665"/>
          </a:xfrm>
          <a:prstGeom prst="rect">
            <a:avLst/>
          </a:prstGeom>
          <a:solidFill>
            <a:schemeClr val="bg1"/>
          </a:solidFill>
        </p:spPr>
        <p:txBody>
          <a:bodyPr wrap="square" rtlCol="0">
            <a:spAutoFit/>
          </a:bodyPr>
          <a:lstStyle/>
          <a:p>
            <a:pPr algn="ctr"/>
            <a:r>
              <a:rPr lang="en-US" sz="1200" b="1" dirty="0" err="1"/>
              <a:t>Hệ</a:t>
            </a:r>
            <a:r>
              <a:rPr lang="en-US" sz="1200" b="1" dirty="0"/>
              <a:t> </a:t>
            </a:r>
            <a:r>
              <a:rPr lang="en-US" sz="1200" b="1" dirty="0" err="1"/>
              <a:t>thống</a:t>
            </a:r>
            <a:r>
              <a:rPr lang="en-US" sz="1200" b="1" dirty="0"/>
              <a:t> </a:t>
            </a:r>
            <a:r>
              <a:rPr lang="en-US" sz="1200" b="1" dirty="0" err="1"/>
              <a:t>hoàn</a:t>
            </a:r>
            <a:r>
              <a:rPr lang="en-US" sz="1200" b="1" dirty="0"/>
              <a:t> </a:t>
            </a:r>
          </a:p>
          <a:p>
            <a:pPr algn="ctr"/>
            <a:r>
              <a:rPr lang="en-US" sz="1200" b="1" dirty="0" err="1"/>
              <a:t>chỉnh</a:t>
            </a:r>
            <a:r>
              <a:rPr lang="en-US" sz="1200" b="1" dirty="0"/>
              <a:t> </a:t>
            </a:r>
            <a:r>
              <a:rPr lang="en-US" sz="1200" b="1" dirty="0" err="1"/>
              <a:t>các</a:t>
            </a:r>
            <a:r>
              <a:rPr lang="en-US" sz="1200" b="1" dirty="0"/>
              <a:t> </a:t>
            </a:r>
            <a:r>
              <a:rPr lang="en-US" sz="1200" b="1" dirty="0" err="1"/>
              <a:t>công</a:t>
            </a:r>
            <a:r>
              <a:rPr lang="en-US" sz="1200" b="1" dirty="0"/>
              <a:t> </a:t>
            </a:r>
            <a:r>
              <a:rPr lang="en-US" sz="1200" b="1" dirty="0" err="1"/>
              <a:t>cụ</a:t>
            </a:r>
            <a:r>
              <a:rPr lang="en-US" sz="1200" b="1" dirty="0"/>
              <a:t> </a:t>
            </a:r>
            <a:r>
              <a:rPr lang="en-US" sz="1200" b="1" dirty="0" err="1"/>
              <a:t>trực</a:t>
            </a:r>
            <a:r>
              <a:rPr lang="en-US" sz="1200" b="1" dirty="0"/>
              <a:t> </a:t>
            </a:r>
            <a:r>
              <a:rPr lang="en-US" sz="1200" b="1" dirty="0" err="1"/>
              <a:t>tuyến</a:t>
            </a:r>
            <a:endParaRPr lang="en-US" sz="1200" b="1" dirty="0"/>
          </a:p>
        </p:txBody>
      </p:sp>
      <p:sp>
        <p:nvSpPr>
          <p:cNvPr id="6" name="TextBox 5">
            <a:extLst>
              <a:ext uri="{FF2B5EF4-FFF2-40B4-BE49-F238E27FC236}">
                <a16:creationId xmlns:a16="http://schemas.microsoft.com/office/drawing/2014/main" id="{064472F7-D944-4F8D-93E8-29FB8DA0A71E}"/>
              </a:ext>
            </a:extLst>
          </p:cNvPr>
          <p:cNvSpPr txBox="1"/>
          <p:nvPr/>
        </p:nvSpPr>
        <p:spPr>
          <a:xfrm>
            <a:off x="936169" y="5443952"/>
            <a:ext cx="2612573" cy="461665"/>
          </a:xfrm>
          <a:prstGeom prst="rect">
            <a:avLst/>
          </a:prstGeom>
          <a:solidFill>
            <a:schemeClr val="bg1"/>
          </a:solidFill>
        </p:spPr>
        <p:txBody>
          <a:bodyPr wrap="square" rtlCol="0">
            <a:spAutoFit/>
          </a:bodyPr>
          <a:lstStyle/>
          <a:p>
            <a:pPr algn="ctr"/>
            <a:r>
              <a:rPr lang="en-US" sz="1200" b="1" dirty="0"/>
              <a:t>Miễn </a:t>
            </a:r>
            <a:r>
              <a:rPr lang="en-US" sz="1200" b="1" dirty="0" err="1"/>
              <a:t>phí</a:t>
            </a:r>
            <a:r>
              <a:rPr lang="en-US" sz="1200" b="1" dirty="0"/>
              <a:t> </a:t>
            </a:r>
          </a:p>
          <a:p>
            <a:pPr algn="ctr"/>
            <a:r>
              <a:rPr lang="en-US" sz="1200" b="1" dirty="0" err="1"/>
              <a:t>tài</a:t>
            </a:r>
            <a:r>
              <a:rPr lang="en-US" sz="1200" b="1" dirty="0"/>
              <a:t> </a:t>
            </a:r>
            <a:r>
              <a:rPr lang="en-US" sz="1200" b="1" dirty="0" err="1"/>
              <a:t>liệu</a:t>
            </a:r>
            <a:r>
              <a:rPr lang="en-US" sz="1200" b="1" dirty="0"/>
              <a:t> </a:t>
            </a:r>
            <a:r>
              <a:rPr lang="en-US" sz="1200" b="1" dirty="0" err="1"/>
              <a:t>học</a:t>
            </a:r>
            <a:r>
              <a:rPr lang="en-US" sz="1200" b="1" dirty="0"/>
              <a:t> </a:t>
            </a:r>
            <a:r>
              <a:rPr lang="en-US" sz="1200" b="1" dirty="0" err="1"/>
              <a:t>tập</a:t>
            </a:r>
            <a:endParaRPr lang="en-US" sz="1200" b="1" dirty="0"/>
          </a:p>
        </p:txBody>
      </p:sp>
    </p:spTree>
    <p:extLst>
      <p:ext uri="{BB962C8B-B14F-4D97-AF65-F5344CB8AC3E}">
        <p14:creationId xmlns:p14="http://schemas.microsoft.com/office/powerpoint/2010/main" val="80218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D60E0-7B86-F24E-88AF-4A35A2F4A231}"/>
              </a:ext>
            </a:extLst>
          </p:cNvPr>
          <p:cNvPicPr>
            <a:picLocks noChangeAspect="1"/>
          </p:cNvPicPr>
          <p:nvPr/>
        </p:nvPicPr>
        <p:blipFill>
          <a:blip r:embed="rId2"/>
          <a:stretch>
            <a:fillRect/>
          </a:stretch>
        </p:blipFill>
        <p:spPr>
          <a:xfrm>
            <a:off x="564444" y="439733"/>
            <a:ext cx="11525956" cy="5670097"/>
          </a:xfrm>
          <a:prstGeom prst="rect">
            <a:avLst/>
          </a:prstGeom>
        </p:spPr>
        <p:style>
          <a:lnRef idx="2">
            <a:schemeClr val="dk1"/>
          </a:lnRef>
          <a:fillRef idx="1">
            <a:schemeClr val="lt1"/>
          </a:fillRef>
          <a:effectRef idx="0">
            <a:schemeClr val="dk1"/>
          </a:effectRef>
          <a:fontRef idx="minor">
            <a:schemeClr val="dk1"/>
          </a:fontRef>
        </p:style>
      </p:pic>
      <p:sp>
        <p:nvSpPr>
          <p:cNvPr id="2" name="TextBox 1">
            <a:extLst>
              <a:ext uri="{FF2B5EF4-FFF2-40B4-BE49-F238E27FC236}">
                <a16:creationId xmlns:a16="http://schemas.microsoft.com/office/drawing/2014/main" id="{2AC85A0E-66BA-4FA5-8F9A-A4FA4CD7B9E7}"/>
              </a:ext>
            </a:extLst>
          </p:cNvPr>
          <p:cNvSpPr txBox="1"/>
          <p:nvPr/>
        </p:nvSpPr>
        <p:spPr>
          <a:xfrm>
            <a:off x="7024546" y="569587"/>
            <a:ext cx="4054655" cy="461665"/>
          </a:xfrm>
          <a:prstGeom prst="rect">
            <a:avLst/>
          </a:prstGeom>
          <a:noFill/>
        </p:spPr>
        <p:txBody>
          <a:bodyPr wrap="square" rtlCol="0">
            <a:spAutoFit/>
          </a:bodyPr>
          <a:lstStyle/>
          <a:p>
            <a:pPr algn="ctr"/>
            <a:r>
              <a:rPr lang="vi-VN" sz="1200" b="1" dirty="0"/>
              <a:t>“Trải nghiệm các lớp học không rào cản như học OFFLINE hoàn toàn có thể thực hiện được </a:t>
            </a:r>
            <a:r>
              <a:rPr lang="en-US" sz="1200" b="1" dirty="0"/>
              <a:t>qua Zoom”</a:t>
            </a:r>
          </a:p>
        </p:txBody>
      </p:sp>
      <p:sp>
        <p:nvSpPr>
          <p:cNvPr id="6" name="TextBox 5">
            <a:extLst>
              <a:ext uri="{FF2B5EF4-FFF2-40B4-BE49-F238E27FC236}">
                <a16:creationId xmlns:a16="http://schemas.microsoft.com/office/drawing/2014/main" id="{F16A5439-6564-4475-AF81-28E5913B6ADA}"/>
              </a:ext>
            </a:extLst>
          </p:cNvPr>
          <p:cNvSpPr txBox="1"/>
          <p:nvPr/>
        </p:nvSpPr>
        <p:spPr>
          <a:xfrm>
            <a:off x="7413171" y="2167328"/>
            <a:ext cx="3277407" cy="276999"/>
          </a:xfrm>
          <a:prstGeom prst="rect">
            <a:avLst/>
          </a:prstGeom>
          <a:noFill/>
        </p:spPr>
        <p:txBody>
          <a:bodyPr wrap="square">
            <a:spAutoFit/>
          </a:bodyPr>
          <a:lstStyle/>
          <a:p>
            <a:r>
              <a:rPr lang="en-US" sz="1200" b="1" dirty="0"/>
              <a:t>LỚP HỌC + BÀI KIỂM TRA CẤP ĐỘ MIỄN PHÍ</a:t>
            </a:r>
          </a:p>
        </p:txBody>
      </p:sp>
      <p:sp>
        <p:nvSpPr>
          <p:cNvPr id="8" name="TextBox 7">
            <a:extLst>
              <a:ext uri="{FF2B5EF4-FFF2-40B4-BE49-F238E27FC236}">
                <a16:creationId xmlns:a16="http://schemas.microsoft.com/office/drawing/2014/main" id="{48B0079E-3304-4F9A-8A0C-44E6893E8D00}"/>
              </a:ext>
            </a:extLst>
          </p:cNvPr>
          <p:cNvSpPr txBox="1"/>
          <p:nvPr/>
        </p:nvSpPr>
        <p:spPr>
          <a:xfrm>
            <a:off x="3535868" y="3952583"/>
            <a:ext cx="5240006" cy="369332"/>
          </a:xfrm>
          <a:prstGeom prst="rect">
            <a:avLst/>
          </a:prstGeom>
          <a:noFill/>
        </p:spPr>
        <p:txBody>
          <a:bodyPr wrap="square">
            <a:spAutoFit/>
          </a:bodyPr>
          <a:lstStyle/>
          <a:p>
            <a:r>
              <a:rPr lang="en-US" b="1" dirty="0" err="1"/>
              <a:t>CHƯƠNG TRÌNH TIÊU CHUẨN ĐÃ ĐƯỢC KIỂM ĐỊNH</a:t>
            </a:r>
            <a:endParaRPr lang="en-US" b="1" dirty="0"/>
          </a:p>
        </p:txBody>
      </p:sp>
      <p:sp>
        <p:nvSpPr>
          <p:cNvPr id="10" name="TextBox 9">
            <a:extLst>
              <a:ext uri="{FF2B5EF4-FFF2-40B4-BE49-F238E27FC236}">
                <a16:creationId xmlns:a16="http://schemas.microsoft.com/office/drawing/2014/main" id="{A91792CC-0255-454A-B413-EDD83B795E24}"/>
              </a:ext>
            </a:extLst>
          </p:cNvPr>
          <p:cNvSpPr txBox="1"/>
          <p:nvPr/>
        </p:nvSpPr>
        <p:spPr>
          <a:xfrm>
            <a:off x="2941359" y="5965247"/>
            <a:ext cx="8567058" cy="646331"/>
          </a:xfrm>
          <a:prstGeom prst="rect">
            <a:avLst/>
          </a:prstGeom>
          <a:noFill/>
        </p:spPr>
        <p:txBody>
          <a:bodyPr wrap="square">
            <a:spAutoFit/>
          </a:bodyPr>
          <a:lstStyle/>
          <a:p>
            <a:pPr algn="ctr"/>
            <a:r>
              <a:rPr lang="vi-VN" sz="1200" b="1" i="0" dirty="0">
                <a:solidFill>
                  <a:srgbClr val="222222"/>
                </a:solidFill>
                <a:effectLst/>
                <a:latin typeface="Segoe UI" panose="020B0502040204020203" pitchFamily="34" charset="0"/>
              </a:rPr>
              <a:t>Các khóa học tích hợp và tùy chỉnh của chúng tôi đảm bảo giúp cải thiện hơn tất cả các kỹ năng tiếng Anh. Học viên sẽ thấy kết quả rõ rệt như đạt được điểm kiểm tra chuẩn hóa tiếng Anh cao hơn và tự tin hơn trong việc sử dụng ngôn ngữ tiếng Anh. Xem qua ngay tổng quan tài liệu học tập của chúng tôi.</a:t>
            </a:r>
            <a:endParaRPr lang="en-US" sz="1200" b="1" dirty="0"/>
          </a:p>
        </p:txBody>
      </p:sp>
    </p:spTree>
    <p:extLst>
      <p:ext uri="{BB962C8B-B14F-4D97-AF65-F5344CB8AC3E}">
        <p14:creationId xmlns:p14="http://schemas.microsoft.com/office/powerpoint/2010/main" val="354032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E9A60-6F32-4B42-B603-0D45AB6106B0}"/>
              </a:ext>
            </a:extLst>
          </p:cNvPr>
          <p:cNvPicPr>
            <a:picLocks noChangeAspect="1"/>
          </p:cNvPicPr>
          <p:nvPr/>
        </p:nvPicPr>
        <p:blipFill>
          <a:blip r:embed="rId2"/>
          <a:stretch>
            <a:fillRect/>
          </a:stretch>
        </p:blipFill>
        <p:spPr>
          <a:xfrm>
            <a:off x="0" y="421754"/>
            <a:ext cx="12192000" cy="6014491"/>
          </a:xfrm>
          <a:prstGeom prst="rect">
            <a:avLst/>
          </a:prstGeom>
        </p:spPr>
      </p:pic>
      <p:sp>
        <p:nvSpPr>
          <p:cNvPr id="4" name="TextBox 3">
            <a:extLst>
              <a:ext uri="{FF2B5EF4-FFF2-40B4-BE49-F238E27FC236}">
                <a16:creationId xmlns:a16="http://schemas.microsoft.com/office/drawing/2014/main" id="{43CE2BB2-9121-3949-88EF-4D2F28802B54}"/>
              </a:ext>
            </a:extLst>
          </p:cNvPr>
          <p:cNvSpPr txBox="1"/>
          <p:nvPr/>
        </p:nvSpPr>
        <p:spPr>
          <a:xfrm>
            <a:off x="3265463" y="1019549"/>
            <a:ext cx="5318760" cy="646331"/>
          </a:xfrm>
          <a:prstGeom prst="rect">
            <a:avLst/>
          </a:prstGeom>
          <a:noFill/>
        </p:spPr>
        <p:txBody>
          <a:bodyPr wrap="square">
            <a:spAutoFit/>
          </a:bodyPr>
          <a:lstStyle/>
          <a:p>
            <a:pPr algn="ctr"/>
            <a:r>
              <a:rPr lang="en-US" b="1" dirty="0"/>
              <a:t>HỌC TRỰC TUYẾN VỚI GIÁO VIÊN CHUYÊN NGHIỆP VÀ</a:t>
            </a:r>
          </a:p>
          <a:p>
            <a:pPr algn="ctr"/>
            <a:r>
              <a:rPr lang="en-US" b="1" dirty="0"/>
              <a:t> ĐƯỢC ĐÀO TẠO</a:t>
            </a:r>
          </a:p>
        </p:txBody>
      </p:sp>
      <p:sp>
        <p:nvSpPr>
          <p:cNvPr id="5" name="TextBox 4">
            <a:extLst>
              <a:ext uri="{FF2B5EF4-FFF2-40B4-BE49-F238E27FC236}">
                <a16:creationId xmlns:a16="http://schemas.microsoft.com/office/drawing/2014/main" id="{B2A7A101-BF8E-0140-B77D-5A8BE8DF51FF}"/>
              </a:ext>
            </a:extLst>
          </p:cNvPr>
          <p:cNvSpPr txBox="1"/>
          <p:nvPr/>
        </p:nvSpPr>
        <p:spPr>
          <a:xfrm>
            <a:off x="1768965" y="1964707"/>
            <a:ext cx="3915247" cy="1815882"/>
          </a:xfrm>
          <a:prstGeom prst="rect">
            <a:avLst/>
          </a:prstGeom>
          <a:solidFill>
            <a:schemeClr val="bg1"/>
          </a:solidFill>
        </p:spPr>
        <p:txBody>
          <a:bodyPr wrap="square">
            <a:spAutoFit/>
          </a:bodyPr>
          <a:lstStyle/>
          <a:p>
            <a:r>
              <a:rPr lang="en-US" sz="1400" dirty="0" err="1"/>
              <a:t>Các</a:t>
            </a:r>
            <a:r>
              <a:rPr lang="en-US" sz="1400" dirty="0"/>
              <a:t> </a:t>
            </a:r>
            <a:r>
              <a:rPr lang="en-US" sz="1400" dirty="0" err="1"/>
              <a:t>giáo</a:t>
            </a:r>
            <a:r>
              <a:rPr lang="en-US" sz="1400" dirty="0"/>
              <a:t> </a:t>
            </a:r>
            <a:r>
              <a:rPr lang="en-US" sz="1400" dirty="0" err="1"/>
              <a:t>viên</a:t>
            </a:r>
            <a:r>
              <a:rPr lang="en-US" sz="1400" dirty="0"/>
              <a:t> </a:t>
            </a:r>
            <a:r>
              <a:rPr lang="en-US" sz="1400" dirty="0" err="1"/>
              <a:t>của</a:t>
            </a:r>
            <a:r>
              <a:rPr lang="en-US" sz="1400" dirty="0"/>
              <a:t> 11talk </a:t>
            </a:r>
            <a:r>
              <a:rPr lang="en-US" sz="1400" dirty="0" err="1"/>
              <a:t>đã</a:t>
            </a:r>
            <a:r>
              <a:rPr lang="en-US" sz="1400" dirty="0"/>
              <a:t> </a:t>
            </a:r>
            <a:r>
              <a:rPr lang="en-US" sz="1400" dirty="0" err="1"/>
              <a:t>hoàn</a:t>
            </a:r>
            <a:r>
              <a:rPr lang="en-US" sz="1400" dirty="0"/>
              <a:t> </a:t>
            </a:r>
            <a:r>
              <a:rPr lang="en-US" sz="1400" dirty="0" err="1"/>
              <a:t>thành</a:t>
            </a:r>
            <a:r>
              <a:rPr lang="en-US" sz="1400" dirty="0"/>
              <a:t> </a:t>
            </a:r>
            <a:r>
              <a:rPr lang="en-US" sz="1400" dirty="0" err="1"/>
              <a:t>quy</a:t>
            </a:r>
            <a:r>
              <a:rPr lang="en-US" sz="1400" dirty="0"/>
              <a:t> </a:t>
            </a:r>
            <a:r>
              <a:rPr lang="en-US" sz="1400" dirty="0" err="1"/>
              <a:t>trình</a:t>
            </a:r>
            <a:r>
              <a:rPr lang="en-US" sz="1400" dirty="0"/>
              <a:t> </a:t>
            </a:r>
            <a:r>
              <a:rPr lang="en-US" sz="1400" dirty="0" err="1"/>
              <a:t>tuyển</a:t>
            </a:r>
            <a:r>
              <a:rPr lang="en-US" sz="1400" dirty="0"/>
              <a:t> </a:t>
            </a:r>
            <a:r>
              <a:rPr lang="en-US" sz="1400" dirty="0" err="1"/>
              <a:t>dụng</a:t>
            </a:r>
            <a:r>
              <a:rPr lang="en-US" sz="1400" dirty="0"/>
              <a:t> 14 </a:t>
            </a:r>
            <a:r>
              <a:rPr lang="en-US" sz="1400" dirty="0" err="1"/>
              <a:t>giai</a:t>
            </a:r>
            <a:r>
              <a:rPr lang="en-US" sz="1400" dirty="0"/>
              <a:t> </a:t>
            </a:r>
            <a:r>
              <a:rPr lang="en-US" sz="1400" dirty="0" err="1"/>
              <a:t>đoạn</a:t>
            </a:r>
            <a:r>
              <a:rPr lang="en-US" sz="1400" dirty="0"/>
              <a:t> </a:t>
            </a:r>
            <a:r>
              <a:rPr lang="en-US" sz="1400" dirty="0" err="1"/>
              <a:t>của</a:t>
            </a:r>
            <a:r>
              <a:rPr lang="en-US" sz="1400" dirty="0"/>
              <a:t> Pines </a:t>
            </a:r>
            <a:r>
              <a:rPr lang="en-US" sz="1400" dirty="0" err="1"/>
              <a:t>Acedemy</a:t>
            </a:r>
            <a:r>
              <a:rPr lang="en-US" sz="1400" dirty="0"/>
              <a:t>. Sau </a:t>
            </a:r>
            <a:r>
              <a:rPr lang="en-US" sz="1400" dirty="0" err="1"/>
              <a:t>khi</a:t>
            </a:r>
            <a:r>
              <a:rPr lang="en-US" sz="1400" dirty="0"/>
              <a:t> </a:t>
            </a:r>
            <a:r>
              <a:rPr lang="en-US" sz="1400" dirty="0" err="1"/>
              <a:t>được</a:t>
            </a:r>
            <a:r>
              <a:rPr lang="en-US" sz="1400" dirty="0"/>
              <a:t> </a:t>
            </a:r>
            <a:r>
              <a:rPr lang="en-US" sz="1400" dirty="0" err="1"/>
              <a:t>tuyển</a:t>
            </a:r>
            <a:r>
              <a:rPr lang="en-US" sz="1400" dirty="0"/>
              <a:t> </a:t>
            </a:r>
            <a:r>
              <a:rPr lang="en-US" sz="1400" dirty="0" err="1"/>
              <a:t>dụng</a:t>
            </a:r>
            <a:r>
              <a:rPr lang="en-US" sz="1400" dirty="0"/>
              <a:t>, </a:t>
            </a:r>
            <a:r>
              <a:rPr lang="en-US" sz="1400" dirty="0" err="1"/>
              <a:t>họ</a:t>
            </a:r>
            <a:r>
              <a:rPr lang="en-US" sz="1400" dirty="0"/>
              <a:t> </a:t>
            </a:r>
            <a:r>
              <a:rPr lang="en-US" sz="1400" dirty="0" err="1"/>
              <a:t>cũng</a:t>
            </a:r>
            <a:r>
              <a:rPr lang="en-US" sz="1400" dirty="0"/>
              <a:t> </a:t>
            </a:r>
            <a:r>
              <a:rPr lang="en-US" sz="1400" dirty="0" err="1"/>
              <a:t>tham</a:t>
            </a:r>
            <a:r>
              <a:rPr lang="en-US" sz="1400" dirty="0"/>
              <a:t> </a:t>
            </a:r>
            <a:r>
              <a:rPr lang="en-US" sz="1400" dirty="0" err="1"/>
              <a:t>gia</a:t>
            </a:r>
            <a:r>
              <a:rPr lang="en-US" sz="1400" dirty="0"/>
              <a:t> </a:t>
            </a:r>
            <a:r>
              <a:rPr lang="en-US" sz="1400" dirty="0" err="1"/>
              <a:t>các</a:t>
            </a:r>
            <a:r>
              <a:rPr lang="en-US" sz="1400" dirty="0"/>
              <a:t> </a:t>
            </a:r>
            <a:r>
              <a:rPr lang="en-US" sz="1400" dirty="0" err="1"/>
              <a:t>buổi</a:t>
            </a:r>
            <a:r>
              <a:rPr lang="en-US" sz="1400" dirty="0"/>
              <a:t> </a:t>
            </a:r>
            <a:r>
              <a:rPr lang="en-US" sz="1400" dirty="0" err="1"/>
              <a:t>đào</a:t>
            </a:r>
            <a:r>
              <a:rPr lang="en-US" sz="1400" dirty="0"/>
              <a:t> </a:t>
            </a:r>
            <a:r>
              <a:rPr lang="en-US" sz="1400" dirty="0" err="1"/>
              <a:t>tạo</a:t>
            </a:r>
            <a:r>
              <a:rPr lang="en-US" sz="1400" dirty="0"/>
              <a:t> </a:t>
            </a:r>
            <a:r>
              <a:rPr lang="en-US" sz="1400" dirty="0" err="1"/>
              <a:t>thường</a:t>
            </a:r>
            <a:r>
              <a:rPr lang="en-US" sz="1400" dirty="0"/>
              <a:t> </a:t>
            </a:r>
            <a:r>
              <a:rPr lang="en-US" sz="1400" dirty="0" err="1"/>
              <a:t>xuyên</a:t>
            </a:r>
            <a:r>
              <a:rPr lang="en-US" sz="1400" dirty="0"/>
              <a:t> </a:t>
            </a:r>
            <a:r>
              <a:rPr lang="en-US" sz="1400" dirty="0" err="1"/>
              <a:t>để</a:t>
            </a:r>
            <a:r>
              <a:rPr lang="en-US" sz="1400" dirty="0"/>
              <a:t> </a:t>
            </a:r>
            <a:r>
              <a:rPr lang="en-US" sz="1400" dirty="0" err="1"/>
              <a:t>nâng</a:t>
            </a:r>
            <a:r>
              <a:rPr lang="en-US" sz="1400" dirty="0"/>
              <a:t> </a:t>
            </a:r>
            <a:r>
              <a:rPr lang="en-US" sz="1400" dirty="0" err="1"/>
              <a:t>cao</a:t>
            </a:r>
            <a:r>
              <a:rPr lang="en-US" sz="1400" dirty="0"/>
              <a:t> </a:t>
            </a:r>
            <a:r>
              <a:rPr lang="en-US" sz="1400" dirty="0" err="1"/>
              <a:t>kĩ năng giảng</a:t>
            </a:r>
            <a:r>
              <a:rPr lang="en-US" sz="1400" dirty="0"/>
              <a:t> </a:t>
            </a:r>
            <a:r>
              <a:rPr lang="en-US" sz="1400" dirty="0" err="1"/>
              <a:t>dạy</a:t>
            </a:r>
            <a:r>
              <a:rPr lang="en-US" sz="1400" dirty="0"/>
              <a:t> </a:t>
            </a:r>
            <a:r>
              <a:rPr lang="en-US" sz="1400" dirty="0" err="1"/>
              <a:t>của</a:t>
            </a:r>
            <a:r>
              <a:rPr lang="en-US" sz="1400" dirty="0"/>
              <a:t> </a:t>
            </a:r>
            <a:r>
              <a:rPr lang="en-US" sz="1400" dirty="0" err="1"/>
              <a:t>mình</a:t>
            </a:r>
            <a:r>
              <a:rPr lang="en-US" sz="1400" dirty="0"/>
              <a:t> </a:t>
            </a:r>
            <a:r>
              <a:rPr lang="en-US" sz="1400" dirty="0" err="1"/>
              <a:t>để</a:t>
            </a:r>
            <a:r>
              <a:rPr lang="en-US" sz="1400" dirty="0"/>
              <a:t> </a:t>
            </a:r>
            <a:r>
              <a:rPr lang="en-US" sz="1400" dirty="0" err="1"/>
              <a:t>hướng dẫn</a:t>
            </a:r>
            <a:r>
              <a:rPr lang="en-US" sz="1400" dirty="0"/>
              <a:t> </a:t>
            </a:r>
            <a:r>
              <a:rPr lang="en-US" sz="1400" dirty="0" err="1"/>
              <a:t>các</a:t>
            </a:r>
            <a:r>
              <a:rPr lang="en-US" sz="1400" dirty="0"/>
              <a:t> </a:t>
            </a:r>
            <a:r>
              <a:rPr lang="en-US" sz="1400" dirty="0" err="1"/>
              <a:t>lớp</a:t>
            </a:r>
            <a:r>
              <a:rPr lang="en-US" sz="1400" dirty="0"/>
              <a:t> </a:t>
            </a:r>
            <a:r>
              <a:rPr lang="en-US" sz="1400" dirty="0" err="1"/>
              <a:t>tiếng</a:t>
            </a:r>
            <a:r>
              <a:rPr lang="en-US" sz="1400" dirty="0"/>
              <a:t> Anh ở </a:t>
            </a:r>
            <a:r>
              <a:rPr lang="en-US" sz="1400" dirty="0" err="1"/>
              <a:t>cấp</a:t>
            </a:r>
            <a:r>
              <a:rPr lang="en-US" sz="1400" dirty="0"/>
              <a:t> </a:t>
            </a:r>
            <a:r>
              <a:rPr lang="en-US" sz="1400" dirty="0" err="1"/>
              <a:t>độ</a:t>
            </a:r>
            <a:r>
              <a:rPr lang="en-US" sz="1400" dirty="0"/>
              <a:t> </a:t>
            </a:r>
            <a:r>
              <a:rPr lang="en-US" sz="1400" dirty="0" err="1"/>
              <a:t>cao</a:t>
            </a:r>
            <a:r>
              <a:rPr lang="en-US" sz="1400" dirty="0"/>
              <a:t> </a:t>
            </a:r>
            <a:r>
              <a:rPr lang="en-US" sz="1400" dirty="0" err="1"/>
              <a:t>hơn</a:t>
            </a:r>
            <a:r>
              <a:rPr lang="en-US" sz="1400" dirty="0"/>
              <a:t>. </a:t>
            </a:r>
            <a:r>
              <a:rPr lang="en-US" sz="1400" dirty="0" err="1"/>
              <a:t>Chúng</a:t>
            </a:r>
            <a:r>
              <a:rPr lang="en-US" sz="1400" dirty="0"/>
              <a:t> </a:t>
            </a:r>
            <a:r>
              <a:rPr lang="en-US" sz="1400" dirty="0" err="1"/>
              <a:t>tôi</a:t>
            </a:r>
            <a:r>
              <a:rPr lang="en-US" sz="1400" dirty="0"/>
              <a:t> </a:t>
            </a:r>
            <a:r>
              <a:rPr lang="en-US" sz="1400" dirty="0" err="1"/>
              <a:t>huấn</a:t>
            </a:r>
            <a:r>
              <a:rPr lang="en-US" sz="1400" dirty="0"/>
              <a:t> </a:t>
            </a:r>
            <a:r>
              <a:rPr lang="en-US" sz="1400" dirty="0" err="1"/>
              <a:t>luyện</a:t>
            </a:r>
            <a:r>
              <a:rPr lang="en-US" sz="1400" dirty="0"/>
              <a:t> </a:t>
            </a:r>
            <a:r>
              <a:rPr lang="en-US" sz="1400" dirty="0" err="1"/>
              <a:t>họ</a:t>
            </a:r>
            <a:r>
              <a:rPr lang="en-US" sz="1400" dirty="0"/>
              <a:t> </a:t>
            </a:r>
            <a:r>
              <a:rPr lang="en-US" sz="1400" dirty="0" err="1"/>
              <a:t>trở</a:t>
            </a:r>
            <a:r>
              <a:rPr lang="en-US" sz="1400" dirty="0"/>
              <a:t> </a:t>
            </a:r>
            <a:r>
              <a:rPr lang="en-US" sz="1400" dirty="0" err="1"/>
              <a:t>nên</a:t>
            </a:r>
            <a:r>
              <a:rPr lang="en-US" sz="1400" dirty="0"/>
              <a:t> </a:t>
            </a:r>
            <a:r>
              <a:rPr lang="en-US" sz="1400" dirty="0" err="1"/>
              <a:t>linh</a:t>
            </a:r>
            <a:r>
              <a:rPr lang="en-US" sz="1400" dirty="0"/>
              <a:t> </a:t>
            </a:r>
            <a:r>
              <a:rPr lang="en-US" sz="1400" dirty="0" err="1"/>
              <a:t>hoạt</a:t>
            </a:r>
            <a:r>
              <a:rPr lang="en-US" sz="1400" dirty="0"/>
              <a:t> </a:t>
            </a:r>
            <a:r>
              <a:rPr lang="en-US" sz="1400" dirty="0" err="1"/>
              <a:t>trong</a:t>
            </a:r>
            <a:r>
              <a:rPr lang="en-US" sz="1400" dirty="0"/>
              <a:t> </a:t>
            </a:r>
            <a:r>
              <a:rPr lang="en-US" sz="1400" dirty="0" err="1"/>
              <a:t>việc</a:t>
            </a:r>
            <a:r>
              <a:rPr lang="en-US" sz="1400" dirty="0"/>
              <a:t> </a:t>
            </a:r>
            <a:r>
              <a:rPr lang="en-US" sz="1400" dirty="0" err="1"/>
              <a:t>giảng</a:t>
            </a:r>
            <a:r>
              <a:rPr lang="en-US" sz="1400" dirty="0"/>
              <a:t> </a:t>
            </a:r>
            <a:r>
              <a:rPr lang="en-US" sz="1400" dirty="0" err="1"/>
              <a:t>dạy</a:t>
            </a:r>
            <a:r>
              <a:rPr lang="en-US" sz="1400" dirty="0"/>
              <a:t> </a:t>
            </a:r>
            <a:r>
              <a:rPr lang="en-US" sz="1400" dirty="0" err="1"/>
              <a:t>các</a:t>
            </a:r>
            <a:r>
              <a:rPr lang="en-US" sz="1400" dirty="0"/>
              <a:t> </a:t>
            </a:r>
            <a:r>
              <a:rPr lang="en-US" sz="1400" dirty="0" err="1"/>
              <a:t>khóa</a:t>
            </a:r>
            <a:r>
              <a:rPr lang="en-US" sz="1400" dirty="0"/>
              <a:t> </a:t>
            </a:r>
            <a:r>
              <a:rPr lang="en-US" sz="1400" dirty="0" err="1"/>
              <a:t>học</a:t>
            </a:r>
            <a:r>
              <a:rPr lang="en-US" sz="1400" dirty="0"/>
              <a:t> ESL </a:t>
            </a:r>
            <a:r>
              <a:rPr lang="en-US" sz="1400" dirty="0" err="1"/>
              <a:t>và</a:t>
            </a:r>
            <a:r>
              <a:rPr lang="en-US" sz="1400" dirty="0"/>
              <a:t> </a:t>
            </a:r>
            <a:r>
              <a:rPr lang="en-US" sz="1400" dirty="0" err="1"/>
              <a:t>các</a:t>
            </a:r>
            <a:r>
              <a:rPr lang="en-US" sz="1400" dirty="0"/>
              <a:t> </a:t>
            </a:r>
            <a:r>
              <a:rPr lang="en-US" sz="1400" dirty="0" err="1"/>
              <a:t>Khóa</a:t>
            </a:r>
            <a:r>
              <a:rPr lang="en-US" sz="1400" dirty="0"/>
              <a:t> </a:t>
            </a:r>
            <a:r>
              <a:rPr lang="en-US" sz="1400" dirty="0" err="1"/>
              <a:t>học</a:t>
            </a:r>
            <a:r>
              <a:rPr lang="en-US" sz="1400" dirty="0"/>
              <a:t> </a:t>
            </a:r>
            <a:r>
              <a:rPr lang="en-US" sz="1400" dirty="0" err="1"/>
              <a:t>thi chứng chỉ như </a:t>
            </a:r>
            <a:r>
              <a:rPr lang="en-US" sz="1400" dirty="0"/>
              <a:t>IELTS.</a:t>
            </a:r>
          </a:p>
        </p:txBody>
      </p:sp>
      <p:sp>
        <p:nvSpPr>
          <p:cNvPr id="6" name="TextBox 5">
            <a:extLst>
              <a:ext uri="{FF2B5EF4-FFF2-40B4-BE49-F238E27FC236}">
                <a16:creationId xmlns:a16="http://schemas.microsoft.com/office/drawing/2014/main" id="{B6703FBD-108E-894D-B716-C8D8509D654A}"/>
              </a:ext>
            </a:extLst>
          </p:cNvPr>
          <p:cNvSpPr txBox="1"/>
          <p:nvPr/>
        </p:nvSpPr>
        <p:spPr>
          <a:xfrm>
            <a:off x="8108489" y="3743285"/>
            <a:ext cx="1659233" cy="307777"/>
          </a:xfrm>
          <a:prstGeom prst="rect">
            <a:avLst/>
          </a:prstGeom>
          <a:solidFill>
            <a:schemeClr val="accent1">
              <a:lumMod val="50000"/>
            </a:schemeClr>
          </a:solidFill>
        </p:spPr>
        <p:txBody>
          <a:bodyPr wrap="square">
            <a:spAutoFit/>
          </a:bodyPr>
          <a:lstStyle/>
          <a:p>
            <a:r>
              <a:rPr lang="en-US" sz="1400" b="1" dirty="0">
                <a:solidFill>
                  <a:schemeClr val="bg1"/>
                </a:solidFill>
              </a:rPr>
              <a:t>GẶP GỠ GIÁO VIÊN</a:t>
            </a:r>
          </a:p>
        </p:txBody>
      </p:sp>
      <p:sp>
        <p:nvSpPr>
          <p:cNvPr id="7" name="TextBox 6">
            <a:extLst>
              <a:ext uri="{FF2B5EF4-FFF2-40B4-BE49-F238E27FC236}">
                <a16:creationId xmlns:a16="http://schemas.microsoft.com/office/drawing/2014/main" id="{1AC38ED0-CAC9-144D-9D03-D8500C2FFCA3}"/>
              </a:ext>
            </a:extLst>
          </p:cNvPr>
          <p:cNvSpPr txBox="1"/>
          <p:nvPr/>
        </p:nvSpPr>
        <p:spPr>
          <a:xfrm>
            <a:off x="9349425" y="4795897"/>
            <a:ext cx="4319050" cy="1569660"/>
          </a:xfrm>
          <a:prstGeom prst="rect">
            <a:avLst/>
          </a:prstGeom>
          <a:noFill/>
        </p:spPr>
        <p:txBody>
          <a:bodyPr wrap="square">
            <a:spAutoFit/>
          </a:bodyPr>
          <a:lstStyle/>
          <a:p>
            <a:pPr algn="ctr"/>
            <a:r>
              <a:rPr lang="en-US" sz="1600" b="1" dirty="0"/>
              <a:t>KAKAO HỖ TRỢ DỊCH VỤ KHÁCH HÀNG</a:t>
            </a:r>
          </a:p>
          <a:p>
            <a:pPr algn="ctr"/>
            <a:endParaRPr lang="en-US" sz="1600" dirty="0"/>
          </a:p>
          <a:p>
            <a:pPr algn="ctr"/>
            <a:r>
              <a:rPr lang="en-US" sz="1600" dirty="0"/>
              <a:t>11Talk </a:t>
            </a:r>
            <a:r>
              <a:rPr lang="en-US" sz="1600" dirty="0" err="1"/>
              <a:t>chăm</a:t>
            </a:r>
            <a:r>
              <a:rPr lang="en-US" sz="1600" dirty="0"/>
              <a:t> </a:t>
            </a:r>
            <a:r>
              <a:rPr lang="en-US" sz="1600" dirty="0" err="1"/>
              <a:t>sóc</a:t>
            </a:r>
            <a:r>
              <a:rPr lang="en-US" sz="1600" dirty="0"/>
              <a:t> </a:t>
            </a:r>
            <a:r>
              <a:rPr lang="en-US" sz="1600" dirty="0" err="1"/>
              <a:t>học</a:t>
            </a:r>
            <a:r>
              <a:rPr lang="en-US" sz="1600" dirty="0"/>
              <a:t> </a:t>
            </a:r>
            <a:r>
              <a:rPr lang="en-US" sz="1600" dirty="0" err="1"/>
              <a:t>viên</a:t>
            </a:r>
            <a:r>
              <a:rPr lang="en-US" sz="1600" dirty="0"/>
              <a:t> tận tình </a:t>
            </a:r>
            <a:r>
              <a:rPr lang="en-US" sz="1600" dirty="0" err="1"/>
              <a:t>thông</a:t>
            </a:r>
            <a:r>
              <a:rPr lang="en-US" sz="1600" dirty="0"/>
              <a:t> qua </a:t>
            </a:r>
            <a:r>
              <a:rPr lang="en-US" sz="1600" dirty="0" err="1"/>
              <a:t>Hỗ</a:t>
            </a:r>
            <a:r>
              <a:rPr lang="en-US" sz="1600" dirty="0"/>
              <a:t> </a:t>
            </a:r>
            <a:r>
              <a:rPr lang="en-US" sz="1600" dirty="0" err="1"/>
              <a:t>trợ</a:t>
            </a:r>
            <a:r>
              <a:rPr lang="en-US" sz="1600" dirty="0"/>
              <a:t> KAKAO. </a:t>
            </a:r>
            <a:r>
              <a:rPr lang="en-US" sz="1600" dirty="0" err="1"/>
              <a:t>Nó</a:t>
            </a:r>
            <a:r>
              <a:rPr lang="en-US" sz="1600" dirty="0"/>
              <a:t> </a:t>
            </a:r>
            <a:r>
              <a:rPr lang="en-US" sz="1600" dirty="0" err="1"/>
              <a:t>không</a:t>
            </a:r>
            <a:r>
              <a:rPr lang="en-US" sz="1600" dirty="0"/>
              <a:t> </a:t>
            </a:r>
            <a:r>
              <a:rPr lang="en-US" sz="1600" dirty="0" err="1"/>
              <a:t>đơn thuần là một trung tâm chăm sóc khách</a:t>
            </a:r>
            <a:r>
              <a:rPr lang="en-US" sz="1600" dirty="0"/>
              <a:t> </a:t>
            </a:r>
            <a:r>
              <a:rPr lang="en-US" sz="1600" dirty="0" err="1"/>
              <a:t>hàng</a:t>
            </a:r>
            <a:r>
              <a:rPr lang="en-US" sz="1600" dirty="0"/>
              <a:t> mà còn giúp </a:t>
            </a:r>
            <a:r>
              <a:rPr lang="en-US" sz="1600" dirty="0" err="1"/>
              <a:t>xử</a:t>
            </a:r>
            <a:r>
              <a:rPr lang="en-US" sz="1600" dirty="0"/>
              <a:t> </a:t>
            </a:r>
            <a:r>
              <a:rPr lang="en-US" sz="1600" dirty="0" err="1"/>
              <a:t>lý</a:t>
            </a:r>
            <a:r>
              <a:rPr lang="en-US" sz="1600" dirty="0"/>
              <a:t> </a:t>
            </a:r>
            <a:r>
              <a:rPr lang="en-US" sz="1600" dirty="0" err="1"/>
              <a:t>các</a:t>
            </a:r>
            <a:r>
              <a:rPr lang="en-US" sz="1600" dirty="0"/>
              <a:t> </a:t>
            </a:r>
            <a:r>
              <a:rPr lang="en-US" sz="1600" dirty="0" err="1"/>
              <a:t>yêu</a:t>
            </a:r>
            <a:r>
              <a:rPr lang="en-US" sz="1600" dirty="0"/>
              <a:t> </a:t>
            </a:r>
            <a:r>
              <a:rPr lang="en-US" sz="1600" dirty="0" err="1"/>
              <a:t>cầu</a:t>
            </a:r>
            <a:r>
              <a:rPr lang="en-US" sz="1600" dirty="0"/>
              <a:t> </a:t>
            </a:r>
            <a:r>
              <a:rPr lang="en-US" sz="1600" dirty="0" err="1"/>
              <a:t>hoặc</a:t>
            </a:r>
            <a:r>
              <a:rPr lang="en-US" sz="1600" dirty="0"/>
              <a:t> </a:t>
            </a:r>
            <a:r>
              <a:rPr lang="en-US" sz="1600" dirty="0" err="1"/>
              <a:t>thắc</a:t>
            </a:r>
            <a:r>
              <a:rPr lang="en-US" sz="1600" dirty="0"/>
              <a:t> </a:t>
            </a:r>
            <a:r>
              <a:rPr lang="en-US" sz="1600" dirty="0" err="1"/>
              <a:t>mắc</a:t>
            </a:r>
            <a:r>
              <a:rPr lang="en-US" sz="1600" dirty="0"/>
              <a:t> </a:t>
            </a:r>
            <a:r>
              <a:rPr lang="en-US" sz="1600" dirty="0" err="1"/>
              <a:t>của</a:t>
            </a:r>
            <a:r>
              <a:rPr lang="en-US" sz="1600" dirty="0"/>
              <a:t> </a:t>
            </a:r>
            <a:r>
              <a:rPr lang="en-US" sz="1600" dirty="0" err="1"/>
              <a:t>khách</a:t>
            </a:r>
            <a:r>
              <a:rPr lang="en-US" sz="1600" dirty="0"/>
              <a:t> </a:t>
            </a:r>
            <a:r>
              <a:rPr lang="en-US" sz="1600" dirty="0" err="1"/>
              <a:t>hang.</a:t>
            </a:r>
            <a:endParaRPr lang="en-US" sz="1600" dirty="0"/>
          </a:p>
        </p:txBody>
      </p:sp>
    </p:spTree>
    <p:extLst>
      <p:ext uri="{BB962C8B-B14F-4D97-AF65-F5344CB8AC3E}">
        <p14:creationId xmlns:p14="http://schemas.microsoft.com/office/powerpoint/2010/main" val="208511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1DDBA-966D-A142-9162-A415CBE5A906}"/>
              </a:ext>
            </a:extLst>
          </p:cNvPr>
          <p:cNvPicPr>
            <a:picLocks noChangeAspect="1"/>
          </p:cNvPicPr>
          <p:nvPr/>
        </p:nvPicPr>
        <p:blipFill>
          <a:blip r:embed="rId2"/>
          <a:stretch>
            <a:fillRect/>
          </a:stretch>
        </p:blipFill>
        <p:spPr>
          <a:xfrm>
            <a:off x="0" y="832475"/>
            <a:ext cx="12192000" cy="5193049"/>
          </a:xfrm>
          <a:prstGeom prst="rect">
            <a:avLst/>
          </a:prstGeom>
        </p:spPr>
      </p:pic>
      <p:sp>
        <p:nvSpPr>
          <p:cNvPr id="4" name="TextBox 3">
            <a:extLst>
              <a:ext uri="{FF2B5EF4-FFF2-40B4-BE49-F238E27FC236}">
                <a16:creationId xmlns:a16="http://schemas.microsoft.com/office/drawing/2014/main" id="{BFBB9834-8BAB-C44C-8BE2-D6ACCE58C16F}"/>
              </a:ext>
            </a:extLst>
          </p:cNvPr>
          <p:cNvSpPr txBox="1"/>
          <p:nvPr/>
        </p:nvSpPr>
        <p:spPr>
          <a:xfrm>
            <a:off x="985988" y="4333056"/>
            <a:ext cx="2948940" cy="1200329"/>
          </a:xfrm>
          <a:prstGeom prst="rect">
            <a:avLst/>
          </a:prstGeom>
          <a:noFill/>
        </p:spPr>
        <p:txBody>
          <a:bodyPr wrap="square">
            <a:spAutoFit/>
          </a:bodyPr>
          <a:lstStyle/>
          <a:p>
            <a:r>
              <a:rPr lang="en-US" dirty="0"/>
              <a:t>Xin </a:t>
            </a:r>
            <a:r>
              <a:rPr lang="en-US" dirty="0" err="1"/>
              <a:t>chào</a:t>
            </a:r>
            <a:r>
              <a:rPr lang="en-US" dirty="0"/>
              <a:t>, </a:t>
            </a:r>
            <a:r>
              <a:rPr lang="en-US" dirty="0" err="1"/>
              <a:t>tôi</a:t>
            </a:r>
            <a:r>
              <a:rPr lang="en-US" dirty="0"/>
              <a:t> </a:t>
            </a:r>
            <a:r>
              <a:rPr lang="en-US" dirty="0" err="1"/>
              <a:t>là</a:t>
            </a:r>
            <a:r>
              <a:rPr lang="en-US" dirty="0"/>
              <a:t> Amy Lee. </a:t>
            </a:r>
            <a:r>
              <a:rPr lang="en-US" dirty="0" err="1"/>
              <a:t>Tôi</a:t>
            </a:r>
            <a:r>
              <a:rPr lang="en-US" dirty="0"/>
              <a:t> </a:t>
            </a:r>
            <a:r>
              <a:rPr lang="en-US" dirty="0" err="1"/>
              <a:t>phải</a:t>
            </a:r>
            <a:r>
              <a:rPr lang="en-US" dirty="0"/>
              <a:t> </a:t>
            </a:r>
            <a:r>
              <a:rPr lang="en-US" dirty="0" err="1"/>
              <a:t>hoãn</a:t>
            </a:r>
            <a:r>
              <a:rPr lang="en-US" dirty="0"/>
              <a:t> </a:t>
            </a:r>
            <a:r>
              <a:rPr lang="en-US" dirty="0" err="1"/>
              <a:t>buổi</a:t>
            </a:r>
            <a:r>
              <a:rPr lang="en-US" dirty="0"/>
              <a:t> </a:t>
            </a:r>
            <a:r>
              <a:rPr lang="en-US" dirty="0" err="1"/>
              <a:t>học</a:t>
            </a:r>
            <a:r>
              <a:rPr lang="en-US" dirty="0"/>
              <a:t> </a:t>
            </a:r>
            <a:r>
              <a:rPr lang="en-US" dirty="0" err="1"/>
              <a:t>vào</a:t>
            </a:r>
            <a:r>
              <a:rPr lang="en-US" dirty="0"/>
              <a:t> </a:t>
            </a:r>
            <a:r>
              <a:rPr lang="en-US" dirty="0" err="1"/>
              <a:t>ngày</a:t>
            </a:r>
            <a:r>
              <a:rPr lang="en-US" dirty="0"/>
              <a:t> </a:t>
            </a:r>
            <a:r>
              <a:rPr lang="en-US" dirty="0" err="1"/>
              <a:t>mai</a:t>
            </a:r>
            <a:r>
              <a:rPr lang="en-US" dirty="0"/>
              <a:t> </a:t>
            </a:r>
            <a:r>
              <a:rPr lang="en-US" dirty="0" err="1"/>
              <a:t>vì</a:t>
            </a:r>
            <a:r>
              <a:rPr lang="en-US" dirty="0"/>
              <a:t> </a:t>
            </a:r>
            <a:r>
              <a:rPr lang="en-US" dirty="0" err="1"/>
              <a:t>hoạt</a:t>
            </a:r>
            <a:r>
              <a:rPr lang="en-US" dirty="0"/>
              <a:t> </a:t>
            </a:r>
            <a:r>
              <a:rPr lang="en-US" dirty="0" err="1"/>
              <a:t>động</a:t>
            </a:r>
            <a:r>
              <a:rPr lang="en-US" dirty="0"/>
              <a:t> trên trường của mình</a:t>
            </a:r>
          </a:p>
        </p:txBody>
      </p:sp>
      <p:sp>
        <p:nvSpPr>
          <p:cNvPr id="5" name="TextBox 4">
            <a:extLst>
              <a:ext uri="{FF2B5EF4-FFF2-40B4-BE49-F238E27FC236}">
                <a16:creationId xmlns:a16="http://schemas.microsoft.com/office/drawing/2014/main" id="{B0C9B046-18E8-5B4B-B71C-649841017A01}"/>
              </a:ext>
            </a:extLst>
          </p:cNvPr>
          <p:cNvSpPr txBox="1"/>
          <p:nvPr/>
        </p:nvSpPr>
        <p:spPr>
          <a:xfrm>
            <a:off x="3191291" y="5286860"/>
            <a:ext cx="6093822" cy="1477328"/>
          </a:xfrm>
          <a:prstGeom prst="rect">
            <a:avLst/>
          </a:prstGeom>
          <a:noFill/>
        </p:spPr>
        <p:txBody>
          <a:bodyPr wrap="square">
            <a:spAutoFit/>
          </a:bodyPr>
          <a:lstStyle/>
          <a:p>
            <a:pPr algn="ctr"/>
            <a:r>
              <a:rPr lang="en-US" dirty="0" err="1"/>
              <a:t>Gửi các quan</a:t>
            </a:r>
            <a:r>
              <a:rPr lang="en-US" dirty="0"/>
              <a:t> </a:t>
            </a:r>
            <a:r>
              <a:rPr lang="en-US" dirty="0" err="1"/>
              <a:t>tâm</a:t>
            </a:r>
            <a:r>
              <a:rPr lang="en-US" dirty="0"/>
              <a:t> </a:t>
            </a:r>
            <a:r>
              <a:rPr lang="en-US" dirty="0" err="1"/>
              <a:t>của</a:t>
            </a:r>
            <a:r>
              <a:rPr lang="en-US" dirty="0"/>
              <a:t> </a:t>
            </a:r>
            <a:r>
              <a:rPr lang="en-US" dirty="0" err="1"/>
              <a:t>bạn</a:t>
            </a:r>
            <a:endParaRPr lang="en-US" dirty="0"/>
          </a:p>
          <a:p>
            <a:pPr algn="ctr"/>
            <a:r>
              <a:rPr lang="en-US" dirty="0" err="1"/>
              <a:t>Vắng</a:t>
            </a:r>
            <a:r>
              <a:rPr lang="en-US" dirty="0"/>
              <a:t> </a:t>
            </a:r>
            <a:r>
              <a:rPr lang="en-US" dirty="0" err="1"/>
              <a:t>mặt</a:t>
            </a:r>
            <a:r>
              <a:rPr lang="en-US" dirty="0"/>
              <a:t> </a:t>
            </a:r>
            <a:r>
              <a:rPr lang="en-US" dirty="0" err="1"/>
              <a:t>dài</a:t>
            </a:r>
            <a:r>
              <a:rPr lang="en-US" dirty="0"/>
              <a:t> </a:t>
            </a:r>
            <a:r>
              <a:rPr lang="en-US" dirty="0" err="1"/>
              <a:t>hạn</a:t>
            </a:r>
            <a:endParaRPr lang="en-US" dirty="0"/>
          </a:p>
          <a:p>
            <a:pPr algn="ctr"/>
            <a:r>
              <a:rPr lang="en-US" dirty="0" err="1"/>
              <a:t>Tư</a:t>
            </a:r>
            <a:r>
              <a:rPr lang="en-US" dirty="0"/>
              <a:t> </a:t>
            </a:r>
            <a:r>
              <a:rPr lang="en-US" dirty="0" err="1"/>
              <a:t>vấn</a:t>
            </a:r>
            <a:r>
              <a:rPr lang="en-US" dirty="0"/>
              <a:t> </a:t>
            </a:r>
            <a:r>
              <a:rPr lang="en-US" dirty="0" err="1"/>
              <a:t>tài</a:t>
            </a:r>
            <a:r>
              <a:rPr lang="en-US" dirty="0"/>
              <a:t> </a:t>
            </a:r>
            <a:r>
              <a:rPr lang="en-US" dirty="0" err="1"/>
              <a:t>liệu</a:t>
            </a:r>
            <a:r>
              <a:rPr lang="en-US" dirty="0"/>
              <a:t> </a:t>
            </a:r>
            <a:r>
              <a:rPr lang="en-US" dirty="0" err="1"/>
              <a:t>học</a:t>
            </a:r>
            <a:r>
              <a:rPr lang="en-US" dirty="0"/>
              <a:t> </a:t>
            </a:r>
            <a:r>
              <a:rPr lang="en-US" dirty="0" err="1"/>
              <a:t>tập</a:t>
            </a:r>
            <a:endParaRPr lang="en-US" dirty="0"/>
          </a:p>
          <a:p>
            <a:pPr algn="ctr"/>
            <a:r>
              <a:rPr lang="en-US" dirty="0" err="1"/>
              <a:t>Tư</a:t>
            </a:r>
            <a:r>
              <a:rPr lang="en-US" dirty="0"/>
              <a:t> </a:t>
            </a:r>
            <a:r>
              <a:rPr lang="en-US" dirty="0" err="1"/>
              <a:t>vấn</a:t>
            </a:r>
            <a:r>
              <a:rPr lang="en-US" dirty="0"/>
              <a:t> </a:t>
            </a:r>
            <a:r>
              <a:rPr lang="en-US" dirty="0" err="1"/>
              <a:t>phản</a:t>
            </a:r>
            <a:r>
              <a:rPr lang="en-US" dirty="0"/>
              <a:t> </a:t>
            </a:r>
            <a:r>
              <a:rPr lang="en-US" dirty="0" err="1"/>
              <a:t>hồi</a:t>
            </a:r>
            <a:r>
              <a:rPr lang="en-US" dirty="0"/>
              <a:t> </a:t>
            </a:r>
            <a:r>
              <a:rPr lang="en-US" dirty="0" err="1"/>
              <a:t>hàng</a:t>
            </a:r>
            <a:r>
              <a:rPr lang="en-US" dirty="0"/>
              <a:t> </a:t>
            </a:r>
            <a:r>
              <a:rPr lang="en-US" dirty="0" err="1"/>
              <a:t>ngày</a:t>
            </a:r>
            <a:endParaRPr lang="en-US" dirty="0"/>
          </a:p>
          <a:p>
            <a:pPr algn="ct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r>
              <a:rPr lang="en-US" dirty="0" err="1"/>
              <a:t>lớp</a:t>
            </a:r>
            <a:r>
              <a:rPr lang="en-US" dirty="0"/>
              <a:t> </a:t>
            </a:r>
            <a:r>
              <a:rPr lang="en-US" dirty="0" err="1"/>
              <a:t>học</a:t>
            </a:r>
            <a:endParaRPr lang="en-US" dirty="0"/>
          </a:p>
        </p:txBody>
      </p:sp>
      <p:sp>
        <p:nvSpPr>
          <p:cNvPr id="6" name="TextBox 5">
            <a:extLst>
              <a:ext uri="{FF2B5EF4-FFF2-40B4-BE49-F238E27FC236}">
                <a16:creationId xmlns:a16="http://schemas.microsoft.com/office/drawing/2014/main" id="{B8FA8684-322C-154F-8467-EE51432DF392}"/>
              </a:ext>
            </a:extLst>
          </p:cNvPr>
          <p:cNvSpPr txBox="1"/>
          <p:nvPr/>
        </p:nvSpPr>
        <p:spPr>
          <a:xfrm>
            <a:off x="9285113" y="4271198"/>
            <a:ext cx="2514600" cy="1754326"/>
          </a:xfrm>
          <a:prstGeom prst="rect">
            <a:avLst/>
          </a:prstGeom>
          <a:noFill/>
        </p:spPr>
        <p:txBody>
          <a:bodyPr wrap="square">
            <a:spAutoFit/>
          </a:bodyPr>
          <a:lstStyle/>
          <a:p>
            <a:r>
              <a:rPr lang="en-US" dirty="0"/>
              <a:t>Xin </a:t>
            </a:r>
            <a:r>
              <a:rPr lang="en-US" dirty="0" err="1"/>
              <a:t>chào</a:t>
            </a:r>
            <a:r>
              <a:rPr lang="en-US" dirty="0"/>
              <a:t> Amy Lee! </a:t>
            </a:r>
            <a:r>
              <a:rPr lang="en-US" dirty="0" err="1"/>
              <a:t>Yêu</a:t>
            </a:r>
            <a:r>
              <a:rPr lang="en-US" dirty="0"/>
              <a:t> </a:t>
            </a:r>
            <a:r>
              <a:rPr lang="en-US" dirty="0" err="1"/>
              <a:t>cầu</a:t>
            </a:r>
            <a:r>
              <a:rPr lang="en-US" dirty="0"/>
              <a:t> </a:t>
            </a:r>
            <a:r>
              <a:rPr lang="en-US" dirty="0" err="1"/>
              <a:t>của</a:t>
            </a:r>
            <a:r>
              <a:rPr lang="en-US" dirty="0"/>
              <a:t> </a:t>
            </a:r>
            <a:r>
              <a:rPr lang="en-US" dirty="0" err="1"/>
              <a:t>bạn</a:t>
            </a:r>
            <a:r>
              <a:rPr lang="en-US" dirty="0"/>
              <a:t> </a:t>
            </a:r>
            <a:r>
              <a:rPr lang="en-US" dirty="0" err="1"/>
              <a:t>đã</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thành</a:t>
            </a:r>
            <a:r>
              <a:rPr lang="en-US" dirty="0"/>
              <a:t> </a:t>
            </a:r>
            <a:r>
              <a:rPr lang="en-US" dirty="0" err="1"/>
              <a:t>công</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sắp</a:t>
            </a:r>
            <a:r>
              <a:rPr lang="en-US" dirty="0"/>
              <a:t> </a:t>
            </a:r>
            <a:r>
              <a:rPr lang="en-US" dirty="0" err="1"/>
              <a:t>xếp</a:t>
            </a:r>
            <a:r>
              <a:rPr lang="en-US" dirty="0"/>
              <a:t> </a:t>
            </a:r>
            <a:r>
              <a:rPr lang="en-US" dirty="0" err="1"/>
              <a:t>lại</a:t>
            </a:r>
            <a:r>
              <a:rPr lang="en-US" dirty="0"/>
              <a:t> </a:t>
            </a:r>
            <a:r>
              <a:rPr lang="en-US" dirty="0" err="1"/>
              <a:t>các</a:t>
            </a:r>
            <a:r>
              <a:rPr lang="en-US" dirty="0"/>
              <a:t> </a:t>
            </a:r>
            <a:r>
              <a:rPr lang="en-US" dirty="0" err="1"/>
              <a:t>lớp</a:t>
            </a:r>
            <a:r>
              <a:rPr lang="en-US" dirty="0"/>
              <a:t> </a:t>
            </a:r>
            <a:r>
              <a:rPr lang="en-US" dirty="0" err="1"/>
              <a:t>học</a:t>
            </a:r>
            <a:r>
              <a:rPr lang="en-US" dirty="0"/>
              <a:t> </a:t>
            </a:r>
            <a:r>
              <a:rPr lang="en-US" dirty="0" err="1"/>
              <a:t>của</a:t>
            </a:r>
            <a:r>
              <a:rPr lang="en-US" dirty="0"/>
              <a:t> </a:t>
            </a:r>
            <a:r>
              <a:rPr lang="en-US" dirty="0" err="1"/>
              <a:t>mình</a:t>
            </a:r>
            <a:r>
              <a:rPr lang="en-US" dirty="0"/>
              <a:t> </a:t>
            </a:r>
            <a:r>
              <a:rPr lang="en-US" dirty="0" err="1"/>
              <a:t>lúc</a:t>
            </a:r>
            <a:r>
              <a:rPr lang="en-US" dirty="0"/>
              <a:t> 2 </a:t>
            </a:r>
            <a:r>
              <a:rPr lang="en-US" dirty="0" err="1"/>
              <a:t>giờ</a:t>
            </a:r>
            <a:r>
              <a:rPr lang="en-US" dirty="0"/>
              <a:t> </a:t>
            </a:r>
            <a:r>
              <a:rPr lang="en-US" dirty="0" err="1"/>
              <a:t>chiều nhé</a:t>
            </a:r>
            <a:endParaRPr lang="en-US" dirty="0"/>
          </a:p>
        </p:txBody>
      </p:sp>
    </p:spTree>
    <p:extLst>
      <p:ext uri="{BB962C8B-B14F-4D97-AF65-F5344CB8AC3E}">
        <p14:creationId xmlns:p14="http://schemas.microsoft.com/office/powerpoint/2010/main" val="3893318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07261A-270E-644E-A3CE-24ABDE31EE17}"/>
              </a:ext>
            </a:extLst>
          </p:cNvPr>
          <p:cNvPicPr>
            <a:picLocks noChangeAspect="1"/>
          </p:cNvPicPr>
          <p:nvPr/>
        </p:nvPicPr>
        <p:blipFill>
          <a:blip r:embed="rId2"/>
          <a:stretch>
            <a:fillRect/>
          </a:stretch>
        </p:blipFill>
        <p:spPr>
          <a:xfrm>
            <a:off x="0" y="727266"/>
            <a:ext cx="12192000" cy="5403467"/>
          </a:xfrm>
          <a:prstGeom prst="rect">
            <a:avLst/>
          </a:prstGeom>
        </p:spPr>
      </p:pic>
      <p:sp>
        <p:nvSpPr>
          <p:cNvPr id="2" name="TextBox 1">
            <a:extLst>
              <a:ext uri="{FF2B5EF4-FFF2-40B4-BE49-F238E27FC236}">
                <a16:creationId xmlns:a16="http://schemas.microsoft.com/office/drawing/2014/main" id="{4500ACF7-7F11-4014-8CB5-DB03FED83B35}"/>
              </a:ext>
            </a:extLst>
          </p:cNvPr>
          <p:cNvSpPr txBox="1"/>
          <p:nvPr/>
        </p:nvSpPr>
        <p:spPr>
          <a:xfrm>
            <a:off x="4752622" y="5396089"/>
            <a:ext cx="2393244" cy="369332"/>
          </a:xfrm>
          <a:prstGeom prst="rect">
            <a:avLst/>
          </a:prstGeom>
          <a:solidFill>
            <a:srgbClr val="002060"/>
          </a:solidFill>
        </p:spPr>
        <p:txBody>
          <a:bodyPr wrap="square" rtlCol="0">
            <a:spAutoFit/>
          </a:bodyPr>
          <a:lstStyle/>
          <a:p>
            <a:r>
              <a:rPr lang="en-US" dirty="0" err="1">
                <a:solidFill>
                  <a:schemeClr val="bg1"/>
                </a:solidFill>
              </a:rPr>
              <a:t>Xem</a:t>
            </a:r>
            <a:r>
              <a:rPr lang="en-US" dirty="0">
                <a:solidFill>
                  <a:schemeClr val="bg1"/>
                </a:solidFill>
              </a:rPr>
              <a:t> </a:t>
            </a:r>
            <a:r>
              <a:rPr lang="en-US" dirty="0" err="1">
                <a:solidFill>
                  <a:schemeClr val="bg1"/>
                </a:solidFill>
              </a:rPr>
              <a:t>thêm</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nhận</a:t>
            </a:r>
            <a:r>
              <a:rPr lang="en-US" dirty="0">
                <a:solidFill>
                  <a:schemeClr val="bg1"/>
                </a:solidFill>
              </a:rPr>
              <a:t> </a:t>
            </a:r>
            <a:r>
              <a:rPr lang="en-US" dirty="0" err="1">
                <a:solidFill>
                  <a:schemeClr val="bg1"/>
                </a:solidFill>
              </a:rPr>
              <a:t>xét</a:t>
            </a:r>
            <a:endParaRPr lang="en-US" dirty="0">
              <a:solidFill>
                <a:schemeClr val="bg1"/>
              </a:solidFill>
            </a:endParaRPr>
          </a:p>
        </p:txBody>
      </p:sp>
    </p:spTree>
    <p:extLst>
      <p:ext uri="{BB962C8B-B14F-4D97-AF65-F5344CB8AC3E}">
        <p14:creationId xmlns:p14="http://schemas.microsoft.com/office/powerpoint/2010/main" val="2423453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1091</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KY</dc:creator>
  <cp:lastModifiedBy>rona.pia/</cp:lastModifiedBy>
  <cp:revision>6</cp:revision>
  <dcterms:created xsi:type="dcterms:W3CDTF">2020-08-27T07:22:40Z</dcterms:created>
  <dcterms:modified xsi:type="dcterms:W3CDTF">2020-08-27T08:48:04Z</dcterms:modified>
</cp:coreProperties>
</file>