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9C5"/>
    <a:srgbClr val="FFCCFF"/>
    <a:srgbClr val="FF99CC"/>
    <a:srgbClr val="FF7C80"/>
    <a:srgbClr val="F7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BD6C-F099-4DF0-A084-FF6FCB0E2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00A8C-BD6A-44A2-8DF0-7A68E3B2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49FA-E039-4255-8970-2BF0AF0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3CF-429C-4FB3-85F3-F9DB6448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9D3-BE32-46EB-9CB3-1FDE5CC6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4FB0-7F94-4764-BE14-1996590A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FBC4-253A-481B-A97D-8E2D575B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61C0-5A90-43D7-84B2-CE1DFE99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B7CF-65FD-4E9F-92DE-ED445AE5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46EC-A9F3-4FA1-B08F-D078556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49C3-1E15-472D-B55D-0F1B382D5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2C682-92A5-4ED2-BEE1-B7FA7149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2133-BAC1-4C89-8EE7-AC56340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66C0-88F0-4FF6-8DF5-DB914AE6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5FFC-151E-45DF-9899-4BF924B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7226-4114-4A76-BC1E-E48AD3BA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4184-92B4-4EE7-844B-75306285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4E95-0675-4D38-966B-D58D6A0E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26CA-BD5D-4CB6-807E-1C7079CB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E4DD-6300-4081-9F71-27E50604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97D-CB53-49A6-8611-1BBCF9C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B9FD-EAAA-4331-9A08-5C45B8C1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42D2-E695-47D8-9494-C9574C08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7C4E-D79E-4C3D-831C-1C09B9A9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9B8D-84CD-4D33-B8AC-A647E2E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CB37-D070-4B8A-9458-F21E9C01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9B87-5D28-4A72-8E15-215D8B6C6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026D0-0CF2-4A9F-B1AD-F3FF55E0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8DEC-02D6-47FF-88AB-B087246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07D0-99F7-42AD-BB44-FFAF0AF1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1E480-0722-4B7E-8622-299D31BD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800-E652-45DA-B907-D38C80C6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36CD-7C80-44EA-84FB-51635B1F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C25B4-2EB2-4A52-8487-4D9FAED2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5A8AF-C396-4023-A222-BAC71C6ED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D1044-9F3C-41EB-AD86-5973C0F49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637C3-F70F-406B-98BA-B8681F3B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2C39C-7134-48B0-B77B-BFA16598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2A6C3-AB35-4CBA-88A0-D78E2EA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DF27-6FB0-4636-9BEF-3F7ABFD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E4C78-E194-4AFB-989F-807DAA98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8C26F-606A-4641-9304-88357E52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78C41-302A-47AE-8078-89D824A1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DD907-8ABE-4383-B10B-C13D5D1D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EA9C0-8750-4819-ADC1-59457096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B1674-0B32-4FD2-8D67-6B16ED45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6B7E-3407-4E09-81BF-FAC5C7DC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D617-B641-44B6-B2C1-E4EDF5E6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7F4C-C669-4834-B7A8-5A31581B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F48B-D152-462A-9BDF-6A28B874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ADF7-B086-4AE4-A612-78961EE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936D6-6A6F-43E8-9E14-8C8EBE41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8DC-60F5-49A6-B947-F10CB4C3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9F5E2-D8F5-4B1B-AAFE-F90FDE1D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5465F-684D-476F-896C-B857EA0D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BC9D-DD4B-464D-88AD-CB1C4E29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6F791-D458-4D4E-98CE-FB6AF2C0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D56B-B866-4B6F-9779-8BC34CC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8B427-C9EF-43F6-82C0-9E3AB32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3D98-94D2-4746-A458-0326A96A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1FD1-8102-49C7-B17C-2239A960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1856-4993-4AE8-890C-1FB13F0A3B6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F41B-E5B0-4F47-85A4-971A881FD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1C41-11BF-40F1-BB67-663C452DD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8748-9B64-4E75-A950-06028704E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4-Step Learning </a:t>
            </a:r>
            <a:r>
              <a:rPr lang="en-US"/>
              <a:t>System Thailand 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98B05-63E5-48B7-BD94-4617C776A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(Description 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8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11621-6FAC-45C2-98E2-C6BF1748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40" y="2206440"/>
            <a:ext cx="5588356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FD926-5F56-4A56-9DBA-DC486B4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52" y="5982052"/>
            <a:ext cx="1827071" cy="337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92B24-2999-46EB-B4C4-77F7E7A934E6}"/>
              </a:ext>
            </a:extLst>
          </p:cNvPr>
          <p:cNvSpPr txBox="1"/>
          <p:nvPr/>
        </p:nvSpPr>
        <p:spPr>
          <a:xfrm>
            <a:off x="3158340" y="202933"/>
            <a:ext cx="71997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BE74E-DE42-4D06-AD24-37E2E6A783B2}"/>
              </a:ext>
            </a:extLst>
          </p:cNvPr>
          <p:cNvSpPr txBox="1"/>
          <p:nvPr/>
        </p:nvSpPr>
        <p:spPr>
          <a:xfrm>
            <a:off x="3482059" y="499484"/>
            <a:ext cx="729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F70CB-09D7-4845-9FC5-722123EDA005}"/>
              </a:ext>
            </a:extLst>
          </p:cNvPr>
          <p:cNvSpPr txBox="1"/>
          <p:nvPr/>
        </p:nvSpPr>
        <p:spPr>
          <a:xfrm>
            <a:off x="3600046" y="1302662"/>
            <a:ext cx="60208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11talk's 4-step learning method has created great results in improving students' English macro skills from listening, writing, and reading, and speaking.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361CF-1742-4F03-8462-796ED0614ED0}"/>
              </a:ext>
            </a:extLst>
          </p:cNvPr>
          <p:cNvSpPr txBox="1"/>
          <p:nvPr/>
        </p:nvSpPr>
        <p:spPr>
          <a:xfrm>
            <a:off x="4536586" y="607640"/>
            <a:ext cx="386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Systematic and Effective Learning Method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8CA7-863E-42D4-8877-9A944567DFAE}"/>
              </a:ext>
            </a:extLst>
          </p:cNvPr>
          <p:cNvSpPr txBox="1"/>
          <p:nvPr/>
        </p:nvSpPr>
        <p:spPr>
          <a:xfrm>
            <a:off x="8646850" y="607640"/>
            <a:ext cx="33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วิธีการเรียนที่เป็นระบบและมีประสิทธิภาพ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254AC-CA0A-4BDE-9916-BEA4C65FA865}"/>
              </a:ext>
            </a:extLst>
          </p:cNvPr>
          <p:cNvSpPr txBox="1"/>
          <p:nvPr/>
        </p:nvSpPr>
        <p:spPr>
          <a:xfrm>
            <a:off x="7164279" y="1859828"/>
            <a:ext cx="515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วิธีการเรียนรู้ 4 ขั้นตอนของ 11</a:t>
            </a:r>
            <a:r>
              <a:rPr lang="en-US" dirty="0">
                <a:highlight>
                  <a:srgbClr val="FFFF00"/>
                </a:highlight>
              </a:rPr>
              <a:t>talk </a:t>
            </a:r>
            <a:r>
              <a:rPr lang="th-TH" dirty="0">
                <a:highlight>
                  <a:srgbClr val="FFFF00"/>
                </a:highlight>
              </a:rPr>
              <a:t>ได้สร้างผลลัพธ์ที่ยอดเยี่ยมในการพัฒนาทักษะภาษาอังกฤษของนักเรียนตั้งแต่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การฟัง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การเขียน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การอ่าน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และการพูด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27D54-B040-4312-B23A-771F3525C49B}"/>
              </a:ext>
            </a:extLst>
          </p:cNvPr>
          <p:cNvSpPr txBox="1"/>
          <p:nvPr/>
        </p:nvSpPr>
        <p:spPr>
          <a:xfrm>
            <a:off x="7561527" y="5982052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วัดระดับและทดลองเรียนฟรี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5596-F338-4FA7-BFCB-86AB98F1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93"/>
            <a:ext cx="12192000" cy="462588"/>
          </a:xfrm>
          <a:solidFill>
            <a:srgbClr val="EB79C5"/>
          </a:solidFill>
        </p:spPr>
        <p:txBody>
          <a:bodyPr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Step 1(Preview): Learn vocabulary and expressions  before the class through initial quizzes, English audio files, and follow-up conversations.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E94D1-5D84-49BC-8A4F-EC057279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2" y="1460555"/>
            <a:ext cx="3582258" cy="19684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6AFA3F-8202-48C4-A86B-D0BDACA9086A}"/>
              </a:ext>
            </a:extLst>
          </p:cNvPr>
          <p:cNvSpPr/>
          <p:nvPr/>
        </p:nvSpPr>
        <p:spPr>
          <a:xfrm>
            <a:off x="978830" y="837663"/>
            <a:ext cx="3582258" cy="28974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You may start practicing the new expression and words  for your incoming lesson  by listening to the audio script.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7A9DD-9D89-4F8C-8BED-8447EAB0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54" y="1260927"/>
            <a:ext cx="3927542" cy="2168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BA88D6-7245-45E6-9DD0-A3581C8CFFEF}"/>
              </a:ext>
            </a:extLst>
          </p:cNvPr>
          <p:cNvSpPr txBox="1"/>
          <p:nvPr/>
        </p:nvSpPr>
        <p:spPr>
          <a:xfrm>
            <a:off x="6806781" y="875338"/>
            <a:ext cx="3793515" cy="215444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EB79C5"/>
                </a:solidFill>
              </a:rPr>
              <a:t>Take Quiz A  and match the  right word / phrase that will complete the sentence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59DDE-39C6-4018-B71B-E7F5482A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09" y="4351919"/>
            <a:ext cx="3651214" cy="2198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D3B875-A69C-40CD-B03D-7181B4EAAF9A}"/>
              </a:ext>
            </a:extLst>
          </p:cNvPr>
          <p:cNvSpPr txBox="1"/>
          <p:nvPr/>
        </p:nvSpPr>
        <p:spPr>
          <a:xfrm>
            <a:off x="880217" y="3820682"/>
            <a:ext cx="3766558" cy="338554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Remember the new expressions </a:t>
            </a:r>
          </a:p>
          <a:p>
            <a:pPr algn="ctr"/>
            <a:r>
              <a:rPr lang="en-US" sz="800" b="1" dirty="0">
                <a:solidFill>
                  <a:srgbClr val="EB79C5"/>
                </a:solidFill>
              </a:rPr>
              <a:t>by taking quiz B and re-arranging the words 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4CA09F8-798A-4F4C-AFA8-94C98B31856D}"/>
              </a:ext>
            </a:extLst>
          </p:cNvPr>
          <p:cNvSpPr/>
          <p:nvPr/>
        </p:nvSpPr>
        <p:spPr>
          <a:xfrm>
            <a:off x="5378239" y="1743342"/>
            <a:ext cx="676715" cy="1071989"/>
          </a:xfrm>
          <a:prstGeom prst="chevron">
            <a:avLst/>
          </a:prstGeom>
          <a:solidFill>
            <a:srgbClr val="F7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F205C5-785F-45CF-8904-5D0652E38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39" y="4816353"/>
            <a:ext cx="676715" cy="1071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7A9244-1D43-43DE-8A4F-D8AEEA3119E2}"/>
              </a:ext>
            </a:extLst>
          </p:cNvPr>
          <p:cNvSpPr txBox="1"/>
          <p:nvPr/>
        </p:nvSpPr>
        <p:spPr>
          <a:xfrm>
            <a:off x="6651742" y="3762649"/>
            <a:ext cx="4169733" cy="338554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One of the best ways of English Learning is mimicking. it will be easier for you to remember the words and expressions by mimicking audio script with proper pronunciation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F78C9C-15B3-4513-8BD5-B6D5E08D2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670" y="4252996"/>
            <a:ext cx="3915382" cy="2198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10AA22-BD01-4654-9237-955A1A1E029B}"/>
              </a:ext>
            </a:extLst>
          </p:cNvPr>
          <p:cNvSpPr txBox="1"/>
          <p:nvPr/>
        </p:nvSpPr>
        <p:spPr>
          <a:xfrm>
            <a:off x="1813560" y="339182"/>
            <a:ext cx="94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ขั้นตอนที่ 1 (การดูตัวอย่าง): เรียนรู้คำศัพท์และสำนวนก่อนเข้าชั้นเรียนผ่านแบบทดสอบเบื้องต้น ไฟล์เสียงภาษาอังกฤษ และบทสนทนา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9F9C-C92C-40F7-A7A2-4E560D0C5BF5}"/>
              </a:ext>
            </a:extLst>
          </p:cNvPr>
          <p:cNvSpPr txBox="1"/>
          <p:nvPr/>
        </p:nvSpPr>
        <p:spPr>
          <a:xfrm>
            <a:off x="1699260" y="1137389"/>
            <a:ext cx="35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คุณอาจเริ่มฝึกสำนวนและคำศัพท์ใหม่สำหรับบทเรียนของคุณโดยการเข้าไปฟังสคริปต์เสียง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7D1C-05EB-4EC7-89DD-E1B56316F02A}"/>
              </a:ext>
            </a:extLst>
          </p:cNvPr>
          <p:cNvSpPr txBox="1"/>
          <p:nvPr/>
        </p:nvSpPr>
        <p:spPr>
          <a:xfrm>
            <a:off x="8354050" y="1163355"/>
            <a:ext cx="330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ทำแบบทดสอบ </a:t>
            </a:r>
            <a:r>
              <a:rPr lang="en-US" dirty="0">
                <a:highlight>
                  <a:srgbClr val="FFFF00"/>
                </a:highlight>
              </a:rPr>
              <a:t>A </a:t>
            </a:r>
            <a:r>
              <a:rPr lang="th-TH" dirty="0">
                <a:highlight>
                  <a:srgbClr val="FFFF00"/>
                </a:highlight>
              </a:rPr>
              <a:t>และจับคู่คำ / วลีที่ถูกต้องซึ่งจะทำให้ประโยคสมบูรณ์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DE408-3799-4069-960C-5105E6A84652}"/>
              </a:ext>
            </a:extLst>
          </p:cNvPr>
          <p:cNvSpPr txBox="1"/>
          <p:nvPr/>
        </p:nvSpPr>
        <p:spPr>
          <a:xfrm>
            <a:off x="2147415" y="4173811"/>
            <a:ext cx="323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จดจำสำนวนใหม่โดยทำแบบทดสอบ </a:t>
            </a:r>
            <a:r>
              <a:rPr lang="en-US" dirty="0">
                <a:highlight>
                  <a:srgbClr val="FFFF00"/>
                </a:highlight>
              </a:rPr>
              <a:t>B </a:t>
            </a:r>
            <a:r>
              <a:rPr lang="th-TH" dirty="0">
                <a:highlight>
                  <a:srgbClr val="FFFF00"/>
                </a:highlight>
              </a:rPr>
              <a:t>และจัดเรียงคำใหม่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DA256-A212-48CD-BE8C-6B1BCEEF9E61}"/>
              </a:ext>
            </a:extLst>
          </p:cNvPr>
          <p:cNvSpPr txBox="1"/>
          <p:nvPr/>
        </p:nvSpPr>
        <p:spPr>
          <a:xfrm>
            <a:off x="7772400" y="4351919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วิธีการเรียนรู้ภาษาอังกฤษที่ดีที่สุดวิธีหนึ่งคือการเลียนแบบ คุณจะจำคำและสำนวนได้ง่ายขึ้นโดยเลียนแบบสคริปต์เสียงที่มีการออกเสียงที่ถูกต้อง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74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B158B-3935-4D94-9EED-5D8938A2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942" y="6466010"/>
            <a:ext cx="5339138" cy="4669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996524-E4A0-4CDE-88CB-DB5C66383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8" y="2111846"/>
            <a:ext cx="4088304" cy="2418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623D16-1A7A-4586-8ACE-D74DDCB8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81" y="2020779"/>
            <a:ext cx="4158026" cy="26008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737580-6061-4C63-B61E-672BFCD5A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74" y="2576601"/>
            <a:ext cx="966731" cy="12860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183512-FF74-4B56-96FF-003A09EFB226}"/>
              </a:ext>
            </a:extLst>
          </p:cNvPr>
          <p:cNvSpPr/>
          <p:nvPr/>
        </p:nvSpPr>
        <p:spPr>
          <a:xfrm>
            <a:off x="1306278" y="1372772"/>
            <a:ext cx="3959942" cy="479322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EB79C5"/>
                </a:solidFill>
              </a:rPr>
              <a:t>retention is more </a:t>
            </a:r>
            <a:r>
              <a:rPr lang="en-US" sz="900" dirty="0" err="1">
                <a:solidFill>
                  <a:srgbClr val="EB79C5"/>
                </a:solidFill>
              </a:rPr>
              <a:t>effecti</a:t>
            </a:r>
            <a:r>
              <a:rPr lang="en-US" sz="900" dirty="0">
                <a:solidFill>
                  <a:srgbClr val="EB79C5"/>
                </a:solidFill>
              </a:rPr>
              <a:t>   by answering the dictation exercise.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98360-6FD2-4333-8EAA-726027AF127B}"/>
              </a:ext>
            </a:extLst>
          </p:cNvPr>
          <p:cNvSpPr/>
          <p:nvPr/>
        </p:nvSpPr>
        <p:spPr>
          <a:xfrm>
            <a:off x="6607007" y="1372772"/>
            <a:ext cx="3959942" cy="479322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EB79C5"/>
                </a:solidFill>
              </a:rPr>
              <a:t>Check the things you have missed from your lesson preview and make sure to remember the new words and expressions from the unit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381B2-C53A-4909-B195-DF542E01D0CE}"/>
              </a:ext>
            </a:extLst>
          </p:cNvPr>
          <p:cNvSpPr txBox="1"/>
          <p:nvPr/>
        </p:nvSpPr>
        <p:spPr>
          <a:xfrm>
            <a:off x="1965960" y="769620"/>
            <a:ext cx="350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การจดจำจะมีประสิทธิภาพมากขึ้นด้วยการตอบแบบฝึกหัดเขียนตามคำบอก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6E320-BA69-46ED-A22A-BF6468F830E1}"/>
              </a:ext>
            </a:extLst>
          </p:cNvPr>
          <p:cNvSpPr txBox="1"/>
          <p:nvPr/>
        </p:nvSpPr>
        <p:spPr>
          <a:xfrm>
            <a:off x="6607007" y="769620"/>
            <a:ext cx="395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ตรวจสอบสิ่งที่คุณพลาดไปจากตัวอย่างบทเรียน และอย่าลืมจำคำศัพท์และสำนวนใหม่ ๆ จากหน่วยการเรียนรู้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78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2D8A77-A998-4792-AD5E-7463D02C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2588"/>
          </a:xfrm>
          <a:solidFill>
            <a:srgbClr val="EB79C5"/>
          </a:solidFill>
        </p:spPr>
        <p:txBody>
          <a:bodyPr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Step 2 (1 on 1 class with your teacher) :Use the self-learned vocabulary and expressions in class with your 1:1 Online English teacher.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3603B-E645-4B75-B9F3-286A6BBA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72" y="1942925"/>
            <a:ext cx="1803151" cy="1486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C98D-7DEA-4C7A-9EAD-0736BA302B96}"/>
              </a:ext>
            </a:extLst>
          </p:cNvPr>
          <p:cNvSpPr txBox="1"/>
          <p:nvPr/>
        </p:nvSpPr>
        <p:spPr>
          <a:xfrm>
            <a:off x="1406963" y="1093999"/>
            <a:ext cx="2974258" cy="461665"/>
          </a:xfrm>
          <a:prstGeom prst="rect">
            <a:avLst/>
          </a:prstGeom>
          <a:noFill/>
          <a:ln cmpd="dbl"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Practice accent and pronunciation with your 1:1 Teacher by reading the lesson  script.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A4305-02E9-4FEC-937F-664B4633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40" y="2094410"/>
            <a:ext cx="654081" cy="1053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8FBD1-5F97-4DDD-A32B-B6F9F5F71971}"/>
              </a:ext>
            </a:extLst>
          </p:cNvPr>
          <p:cNvSpPr txBox="1"/>
          <p:nvPr/>
        </p:nvSpPr>
        <p:spPr>
          <a:xfrm>
            <a:off x="4974704" y="1093999"/>
            <a:ext cx="2794820" cy="461665"/>
          </a:xfrm>
          <a:prstGeom prst="rect">
            <a:avLst/>
          </a:prstGeom>
          <a:noFill/>
          <a:ln>
            <a:solidFill>
              <a:srgbClr val="EB79C5"/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Learn practical expressions/patterns and similar expressions for everyday use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554E02-2FEE-4844-927F-F9EDD93C2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96" y="1898106"/>
            <a:ext cx="1934765" cy="1407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6A3B3F-3A92-41F1-A3A5-EBD960FF1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36" y="2097631"/>
            <a:ext cx="773666" cy="1091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FF591-7AEB-4DEB-BBF1-9A1F1F29E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376" y="1877189"/>
            <a:ext cx="1832734" cy="13539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AF7D38-C4A3-413D-96F6-AF878B976010}"/>
              </a:ext>
            </a:extLst>
          </p:cNvPr>
          <p:cNvSpPr txBox="1"/>
          <p:nvPr/>
        </p:nvSpPr>
        <p:spPr>
          <a:xfrm>
            <a:off x="8363007" y="1142206"/>
            <a:ext cx="279482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Engage in activity with your teacher through the role play section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04A0FE-A572-4A2D-8B76-D0D9FE94C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647" y="4309914"/>
            <a:ext cx="2614228" cy="16574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CDA365-98A6-44EC-B7E8-927C1ECC2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239" y="4505632"/>
            <a:ext cx="770125" cy="10664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F1DF29-CC13-4195-81ED-B22FF8C0C084}"/>
              </a:ext>
            </a:extLst>
          </p:cNvPr>
          <p:cNvSpPr txBox="1"/>
          <p:nvPr/>
        </p:nvSpPr>
        <p:spPr>
          <a:xfrm>
            <a:off x="1638832" y="3686557"/>
            <a:ext cx="362792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Gain fluency by using the practical expressions and patterns in answering your teacher’s questions.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D109004-B348-4DD4-B170-83EC40F691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61" y="4254818"/>
            <a:ext cx="2921140" cy="17676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F9CA38-E53A-44A0-8A67-B9B56B74526B}"/>
              </a:ext>
            </a:extLst>
          </p:cNvPr>
          <p:cNvSpPr txBox="1"/>
          <p:nvPr/>
        </p:nvSpPr>
        <p:spPr>
          <a:xfrm>
            <a:off x="7308061" y="3662276"/>
            <a:ext cx="292114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Seal in what you have learned by using it on your written output.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812E7-8AC8-4462-A1A1-E90772ED4DD1}"/>
              </a:ext>
            </a:extLst>
          </p:cNvPr>
          <p:cNvSpPr txBox="1"/>
          <p:nvPr/>
        </p:nvSpPr>
        <p:spPr>
          <a:xfrm>
            <a:off x="1966621" y="524802"/>
            <a:ext cx="87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ขั้นตอนที่ 2 (ชั้นเรียนตัวต่อตัวกับครู): ใช้คำศัพท์และสำนวนที่เรียนรู้ด้วยตนเองในชั้นเรียนกับครูสอนภาษาอังกฤษออนไลน์แบบตัวต่อตัว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A4A26-50A4-4ED1-94E6-F47000BBEFE7}"/>
              </a:ext>
            </a:extLst>
          </p:cNvPr>
          <p:cNvSpPr txBox="1"/>
          <p:nvPr/>
        </p:nvSpPr>
        <p:spPr>
          <a:xfrm>
            <a:off x="1338679" y="1619759"/>
            <a:ext cx="334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ฝึกสำเนียงและการออกเสียงกับครูของคุณโดยอ่านเนื้อหาของบทเรียน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DED07-32FF-48F1-961F-14310B13DC12}"/>
              </a:ext>
            </a:extLst>
          </p:cNvPr>
          <p:cNvSpPr txBox="1"/>
          <p:nvPr/>
        </p:nvSpPr>
        <p:spPr>
          <a:xfrm>
            <a:off x="4974704" y="1588699"/>
            <a:ext cx="334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เรียนรู้สำนวน / รูปแบบประโยคที่ใช้ได้จริงและสำนวนที่คล้ายกันสำหรับใช้ในชีวิตประจำวัน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5DBFE-835A-471B-8773-35D01771ACD7}"/>
              </a:ext>
            </a:extLst>
          </p:cNvPr>
          <p:cNvSpPr txBox="1"/>
          <p:nvPr/>
        </p:nvSpPr>
        <p:spPr>
          <a:xfrm>
            <a:off x="8338671" y="1655683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มีส่วนร่วมในกิจกรรมกับครูผ่านการสวมบทบาทสมมติ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1B21F-ECBA-4D9C-80C6-59A505EAFCE4}"/>
              </a:ext>
            </a:extLst>
          </p:cNvPr>
          <p:cNvSpPr txBox="1"/>
          <p:nvPr/>
        </p:nvSpPr>
        <p:spPr>
          <a:xfrm>
            <a:off x="1638832" y="4373880"/>
            <a:ext cx="373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เพิ่มความคล่องแคล่วโดยใช้สำนวนและรูปแบบประโยคที่ใช้ได้จริงในการตอบคำถามของครู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5642B-AF7E-49A2-8286-768175F898C6}"/>
              </a:ext>
            </a:extLst>
          </p:cNvPr>
          <p:cNvSpPr txBox="1"/>
          <p:nvPr/>
        </p:nvSpPr>
        <p:spPr>
          <a:xfrm>
            <a:off x="7454581" y="4211848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ใช้สิ่งที่คุณได้เรียนรู้ไปด้วยการเขียนมันออกมา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567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71783D-0748-4456-8E78-A6D5D822BF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2588"/>
          </a:xfrm>
          <a:prstGeom prst="rect">
            <a:avLst/>
          </a:prstGeom>
          <a:solidFill>
            <a:srgbClr val="EB79C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Step 3 (Homework) :  Give in to more practice by completing your homework and using the learned expressions and vocabulary set on your written output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F4ECD-DD9B-49AF-A9D5-6B0BE8F2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4" y="1379004"/>
            <a:ext cx="6023903" cy="3926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337C59-9116-4111-B6D0-CF5349902493}"/>
              </a:ext>
            </a:extLst>
          </p:cNvPr>
          <p:cNvSpPr txBox="1"/>
          <p:nvPr/>
        </p:nvSpPr>
        <p:spPr>
          <a:xfrm>
            <a:off x="1802130" y="342900"/>
            <a:ext cx="85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ขั้นตอนที่ 3 (การบ้าน): ฝึกฝนให้มากขึ้นโดยทำการบ้านให้เสร็จด้วยการใช้สำนวนและคำศัพท์ที่เรียนรู้ในงานเขียนของคุณ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775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0283B-96EF-4096-9C4B-319CC279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71" y="1415951"/>
            <a:ext cx="5806655" cy="38221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1CB7B7-4CB0-4D94-8B42-705745EAC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92000" cy="612944"/>
          </a:xfrm>
          <a:prstGeom prst="rect">
            <a:avLst/>
          </a:prstGeom>
          <a:solidFill>
            <a:srgbClr val="EB79C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1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Step 4(Classified Review): Check out your daily class feedback and review your teacher’s comments and suggestions. Have a retake on quizzes A and B, mimicking activity and dictation exercise, and   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See what you have missed.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FDF80-205F-4401-AB6D-85C660A8D20A}"/>
              </a:ext>
            </a:extLst>
          </p:cNvPr>
          <p:cNvSpPr txBox="1"/>
          <p:nvPr/>
        </p:nvSpPr>
        <p:spPr>
          <a:xfrm>
            <a:off x="320040" y="769620"/>
            <a:ext cx="1128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ขั้นตอนที่ 4 (การทบทวน): ตรวจสอบความคิดเห็นในชั้นเรียนประจำวันของคุณ และตรวจเช็คความคิดเห็นและคำแนะนำของครู ทำแบบทดสอบ </a:t>
            </a:r>
            <a:r>
              <a:rPr lang="en-US" dirty="0">
                <a:highlight>
                  <a:srgbClr val="FFFF00"/>
                </a:highlight>
              </a:rPr>
              <a:t>A </a:t>
            </a:r>
            <a:r>
              <a:rPr lang="th-TH" dirty="0">
                <a:highlight>
                  <a:srgbClr val="FFFF00"/>
                </a:highlight>
              </a:rPr>
              <a:t>และ </a:t>
            </a:r>
            <a:r>
              <a:rPr lang="en-US" dirty="0">
                <a:highlight>
                  <a:srgbClr val="FFFF00"/>
                </a:highlight>
              </a:rPr>
              <a:t>B </a:t>
            </a:r>
            <a:r>
              <a:rPr lang="th-TH" dirty="0">
                <a:highlight>
                  <a:srgbClr val="FFFF00"/>
                </a:highlight>
              </a:rPr>
              <a:t>อีกครั้งโดยเลียนแบบกิจกรรม แบบฝึกหัดเขียนตามคำบอก และดูว่าคุณพลาดอะไรไปบ้าง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869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699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4-Step Learning System Thailand   </vt:lpstr>
      <vt:lpstr>PowerPoint Presentation</vt:lpstr>
      <vt:lpstr>Step 1(Preview): Learn vocabulary and expressions  before the class through initial quizzes, English audio files, and follow-up conversations. </vt:lpstr>
      <vt:lpstr>PowerPoint Presentation</vt:lpstr>
      <vt:lpstr>Step 2 (1 on 1 class with your teacher) :Use the self-learned vocabulary and expressions in class with your 1:1 Online English teacher.</vt:lpstr>
      <vt:lpstr>PowerPoint Presentation</vt:lpstr>
      <vt:lpstr>  Step 4(Classified Review): Check out your daily class feedback and review your teacher’s comments and suggestions. Have a retake on quizzes A and B, mimicking activity and dictation exercise, and    See what you have missed.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rona.pia/</dc:creator>
  <cp:lastModifiedBy>rona.pia/</cp:lastModifiedBy>
  <cp:revision>65</cp:revision>
  <dcterms:created xsi:type="dcterms:W3CDTF">2020-08-19T01:24:13Z</dcterms:created>
  <dcterms:modified xsi:type="dcterms:W3CDTF">2020-09-01T03:33:29Z</dcterms:modified>
</cp:coreProperties>
</file>