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79C5"/>
    <a:srgbClr val="FFCCFF"/>
    <a:srgbClr val="FF99CC"/>
    <a:srgbClr val="FF7C80"/>
    <a:srgbClr val="F7C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94660"/>
  </p:normalViewPr>
  <p:slideViewPr>
    <p:cSldViewPr snapToGrid="0">
      <p:cViewPr>
        <p:scale>
          <a:sx n="100" d="100"/>
          <a:sy n="100" d="100"/>
        </p:scale>
        <p:origin x="1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BD6C-F099-4DF0-A084-FF6FCB0E2C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500A8C-BD6A-44A2-8DF0-7A68E3B230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2C49FA-E039-4255-8970-2BF0AF0BC6D6}"/>
              </a:ext>
            </a:extLst>
          </p:cNvPr>
          <p:cNvSpPr>
            <a:spLocks noGrp="1"/>
          </p:cNvSpPr>
          <p:nvPr>
            <p:ph type="dt" sz="half" idx="10"/>
          </p:nvPr>
        </p:nvSpPr>
        <p:spPr/>
        <p:txBody>
          <a:bodyPr/>
          <a:lstStyle/>
          <a:p>
            <a:fld id="{27B61856-4993-4AE8-890C-1FB13F0A3B6F}" type="datetimeFigureOut">
              <a:rPr lang="en-US" smtClean="0"/>
              <a:t>28-Aug-20</a:t>
            </a:fld>
            <a:endParaRPr lang="en-US"/>
          </a:p>
        </p:txBody>
      </p:sp>
      <p:sp>
        <p:nvSpPr>
          <p:cNvPr id="5" name="Footer Placeholder 4">
            <a:extLst>
              <a:ext uri="{FF2B5EF4-FFF2-40B4-BE49-F238E27FC236}">
                <a16:creationId xmlns:a16="http://schemas.microsoft.com/office/drawing/2014/main" id="{AF77C3CF-429C-4FB3-85F3-F9DB64483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DD9D3-BE32-46EB-9CB3-1FDE5CC62EE5}"/>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949533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4FB0-7F94-4764-BE14-1996590A3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60FBC4-253A-481B-A97D-8E2D575B73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861C0-5A90-43D7-84B2-CE1DFE996405}"/>
              </a:ext>
            </a:extLst>
          </p:cNvPr>
          <p:cNvSpPr>
            <a:spLocks noGrp="1"/>
          </p:cNvSpPr>
          <p:nvPr>
            <p:ph type="dt" sz="half" idx="10"/>
          </p:nvPr>
        </p:nvSpPr>
        <p:spPr/>
        <p:txBody>
          <a:bodyPr/>
          <a:lstStyle/>
          <a:p>
            <a:fld id="{27B61856-4993-4AE8-890C-1FB13F0A3B6F}" type="datetimeFigureOut">
              <a:rPr lang="en-US" smtClean="0"/>
              <a:t>28-Aug-20</a:t>
            </a:fld>
            <a:endParaRPr lang="en-US"/>
          </a:p>
        </p:txBody>
      </p:sp>
      <p:sp>
        <p:nvSpPr>
          <p:cNvPr id="5" name="Footer Placeholder 4">
            <a:extLst>
              <a:ext uri="{FF2B5EF4-FFF2-40B4-BE49-F238E27FC236}">
                <a16:creationId xmlns:a16="http://schemas.microsoft.com/office/drawing/2014/main" id="{65BAB7CF-65FD-4E9F-92DE-ED445AE5A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446EC-A9F3-4FA1-B08F-D078556E16E0}"/>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415164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649C3-1E15-472D-B55D-0F1B382D5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C2C682-92A5-4ED2-BEE1-B7FA714921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D2133-BAC1-4C89-8EE7-AC5634062A76}"/>
              </a:ext>
            </a:extLst>
          </p:cNvPr>
          <p:cNvSpPr>
            <a:spLocks noGrp="1"/>
          </p:cNvSpPr>
          <p:nvPr>
            <p:ph type="dt" sz="half" idx="10"/>
          </p:nvPr>
        </p:nvSpPr>
        <p:spPr/>
        <p:txBody>
          <a:bodyPr/>
          <a:lstStyle/>
          <a:p>
            <a:fld id="{27B61856-4993-4AE8-890C-1FB13F0A3B6F}" type="datetimeFigureOut">
              <a:rPr lang="en-US" smtClean="0"/>
              <a:t>28-Aug-20</a:t>
            </a:fld>
            <a:endParaRPr lang="en-US"/>
          </a:p>
        </p:txBody>
      </p:sp>
      <p:sp>
        <p:nvSpPr>
          <p:cNvPr id="5" name="Footer Placeholder 4">
            <a:extLst>
              <a:ext uri="{FF2B5EF4-FFF2-40B4-BE49-F238E27FC236}">
                <a16:creationId xmlns:a16="http://schemas.microsoft.com/office/drawing/2014/main" id="{FD3C66C0-88F0-4FF6-8DF5-DB914AE60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55FFC-151E-45DF-9899-4BF924BF1413}"/>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68867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7226-4114-4A76-BC1E-E48AD3BAD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9D4184-92B4-4EE7-844B-7530628570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94E95-0675-4D38-966B-D58D6A0E439B}"/>
              </a:ext>
            </a:extLst>
          </p:cNvPr>
          <p:cNvSpPr>
            <a:spLocks noGrp="1"/>
          </p:cNvSpPr>
          <p:nvPr>
            <p:ph type="dt" sz="half" idx="10"/>
          </p:nvPr>
        </p:nvSpPr>
        <p:spPr/>
        <p:txBody>
          <a:bodyPr/>
          <a:lstStyle/>
          <a:p>
            <a:fld id="{27B61856-4993-4AE8-890C-1FB13F0A3B6F}" type="datetimeFigureOut">
              <a:rPr lang="en-US" smtClean="0"/>
              <a:t>28-Aug-20</a:t>
            </a:fld>
            <a:endParaRPr lang="en-US"/>
          </a:p>
        </p:txBody>
      </p:sp>
      <p:sp>
        <p:nvSpPr>
          <p:cNvPr id="5" name="Footer Placeholder 4">
            <a:extLst>
              <a:ext uri="{FF2B5EF4-FFF2-40B4-BE49-F238E27FC236}">
                <a16:creationId xmlns:a16="http://schemas.microsoft.com/office/drawing/2014/main" id="{0FC726CA-BD5D-4CB6-807E-1C7079CB0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2E4DD-6300-4081-9F71-27E5060485D5}"/>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292884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F97D-CB53-49A6-8611-1BBCF9CD9C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BCB9FD-EAAA-4331-9A08-5C45B8C19B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0342D2-E695-47D8-9494-C9574C08A9F6}"/>
              </a:ext>
            </a:extLst>
          </p:cNvPr>
          <p:cNvSpPr>
            <a:spLocks noGrp="1"/>
          </p:cNvSpPr>
          <p:nvPr>
            <p:ph type="dt" sz="half" idx="10"/>
          </p:nvPr>
        </p:nvSpPr>
        <p:spPr/>
        <p:txBody>
          <a:bodyPr/>
          <a:lstStyle/>
          <a:p>
            <a:fld id="{27B61856-4993-4AE8-890C-1FB13F0A3B6F}" type="datetimeFigureOut">
              <a:rPr lang="en-US" smtClean="0"/>
              <a:t>28-Aug-20</a:t>
            </a:fld>
            <a:endParaRPr lang="en-US"/>
          </a:p>
        </p:txBody>
      </p:sp>
      <p:sp>
        <p:nvSpPr>
          <p:cNvPr id="5" name="Footer Placeholder 4">
            <a:extLst>
              <a:ext uri="{FF2B5EF4-FFF2-40B4-BE49-F238E27FC236}">
                <a16:creationId xmlns:a16="http://schemas.microsoft.com/office/drawing/2014/main" id="{6F7E7C4E-D79E-4C3D-831C-1C09B9A97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29B8D-84CD-4D33-B8AC-A647E2ED12C3}"/>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213379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CB37-D070-4B8A-9458-F21E9C01C9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409B87-5D28-4A72-8E15-215D8B6C66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E026D0-0CF2-4A9F-B1AD-F3FF55E06C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1C8DEC-02D6-47FF-88AB-B087246F594D}"/>
              </a:ext>
            </a:extLst>
          </p:cNvPr>
          <p:cNvSpPr>
            <a:spLocks noGrp="1"/>
          </p:cNvSpPr>
          <p:nvPr>
            <p:ph type="dt" sz="half" idx="10"/>
          </p:nvPr>
        </p:nvSpPr>
        <p:spPr/>
        <p:txBody>
          <a:bodyPr/>
          <a:lstStyle/>
          <a:p>
            <a:fld id="{27B61856-4993-4AE8-890C-1FB13F0A3B6F}" type="datetimeFigureOut">
              <a:rPr lang="en-US" smtClean="0"/>
              <a:t>28-Aug-20</a:t>
            </a:fld>
            <a:endParaRPr lang="en-US"/>
          </a:p>
        </p:txBody>
      </p:sp>
      <p:sp>
        <p:nvSpPr>
          <p:cNvPr id="6" name="Footer Placeholder 5">
            <a:extLst>
              <a:ext uri="{FF2B5EF4-FFF2-40B4-BE49-F238E27FC236}">
                <a16:creationId xmlns:a16="http://schemas.microsoft.com/office/drawing/2014/main" id="{204307D0-99F7-42AD-BB44-FFAF0AF13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91E480-0722-4B7E-8622-299D31BDED50}"/>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225105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E800-E652-45DA-B907-D38C80C64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0D36CD-7C80-44EA-84FB-51635B1F8F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C25B4-2EB2-4A52-8487-4D9FAED2F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D5A8AF-C396-4023-A222-BAC71C6ED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CD1044-9F3C-41EB-AD86-5973C0F490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7637C3-F70F-406B-98BA-B8681F3B27BD}"/>
              </a:ext>
            </a:extLst>
          </p:cNvPr>
          <p:cNvSpPr>
            <a:spLocks noGrp="1"/>
          </p:cNvSpPr>
          <p:nvPr>
            <p:ph type="dt" sz="half" idx="10"/>
          </p:nvPr>
        </p:nvSpPr>
        <p:spPr/>
        <p:txBody>
          <a:bodyPr/>
          <a:lstStyle/>
          <a:p>
            <a:fld id="{27B61856-4993-4AE8-890C-1FB13F0A3B6F}" type="datetimeFigureOut">
              <a:rPr lang="en-US" smtClean="0"/>
              <a:t>28-Aug-20</a:t>
            </a:fld>
            <a:endParaRPr lang="en-US"/>
          </a:p>
        </p:txBody>
      </p:sp>
      <p:sp>
        <p:nvSpPr>
          <p:cNvPr id="8" name="Footer Placeholder 7">
            <a:extLst>
              <a:ext uri="{FF2B5EF4-FFF2-40B4-BE49-F238E27FC236}">
                <a16:creationId xmlns:a16="http://schemas.microsoft.com/office/drawing/2014/main" id="{A802C39C-7134-48B0-B77B-BFA165986C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22A6C3-AB35-4CBA-88A0-D78E2EAB85EF}"/>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22779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DF27-6FB0-4636-9BEF-3F7ABFD802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1E4C78-E194-4AFB-989F-807DAA989473}"/>
              </a:ext>
            </a:extLst>
          </p:cNvPr>
          <p:cNvSpPr>
            <a:spLocks noGrp="1"/>
          </p:cNvSpPr>
          <p:nvPr>
            <p:ph type="dt" sz="half" idx="10"/>
          </p:nvPr>
        </p:nvSpPr>
        <p:spPr/>
        <p:txBody>
          <a:bodyPr/>
          <a:lstStyle/>
          <a:p>
            <a:fld id="{27B61856-4993-4AE8-890C-1FB13F0A3B6F}" type="datetimeFigureOut">
              <a:rPr lang="en-US" smtClean="0"/>
              <a:t>28-Aug-20</a:t>
            </a:fld>
            <a:endParaRPr lang="en-US"/>
          </a:p>
        </p:txBody>
      </p:sp>
      <p:sp>
        <p:nvSpPr>
          <p:cNvPr id="4" name="Footer Placeholder 3">
            <a:extLst>
              <a:ext uri="{FF2B5EF4-FFF2-40B4-BE49-F238E27FC236}">
                <a16:creationId xmlns:a16="http://schemas.microsoft.com/office/drawing/2014/main" id="{3548C26F-606A-4641-9304-88357E5278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578C41-302A-47AE-8078-89D824A1A22B}"/>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55563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ADD907-8ABE-4383-B10B-C13D5D1DAED1}"/>
              </a:ext>
            </a:extLst>
          </p:cNvPr>
          <p:cNvSpPr>
            <a:spLocks noGrp="1"/>
          </p:cNvSpPr>
          <p:nvPr>
            <p:ph type="dt" sz="half" idx="10"/>
          </p:nvPr>
        </p:nvSpPr>
        <p:spPr/>
        <p:txBody>
          <a:bodyPr/>
          <a:lstStyle/>
          <a:p>
            <a:fld id="{27B61856-4993-4AE8-890C-1FB13F0A3B6F}" type="datetimeFigureOut">
              <a:rPr lang="en-US" smtClean="0"/>
              <a:t>28-Aug-20</a:t>
            </a:fld>
            <a:endParaRPr lang="en-US"/>
          </a:p>
        </p:txBody>
      </p:sp>
      <p:sp>
        <p:nvSpPr>
          <p:cNvPr id="3" name="Footer Placeholder 2">
            <a:extLst>
              <a:ext uri="{FF2B5EF4-FFF2-40B4-BE49-F238E27FC236}">
                <a16:creationId xmlns:a16="http://schemas.microsoft.com/office/drawing/2014/main" id="{437EA9C0-8750-4819-ADC1-5945709671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DB1674-0B32-4FD2-8D67-6B16ED4585A3}"/>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941206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6B7E-3407-4E09-81BF-FAC5C7DCE1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61D617-B641-44B6-B2C1-E4EDF5E6DD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77F4C-C669-4834-B7A8-5A31581B5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0F48B-D152-462A-9BDF-6A28B874C407}"/>
              </a:ext>
            </a:extLst>
          </p:cNvPr>
          <p:cNvSpPr>
            <a:spLocks noGrp="1"/>
          </p:cNvSpPr>
          <p:nvPr>
            <p:ph type="dt" sz="half" idx="10"/>
          </p:nvPr>
        </p:nvSpPr>
        <p:spPr/>
        <p:txBody>
          <a:bodyPr/>
          <a:lstStyle/>
          <a:p>
            <a:fld id="{27B61856-4993-4AE8-890C-1FB13F0A3B6F}" type="datetimeFigureOut">
              <a:rPr lang="en-US" smtClean="0"/>
              <a:t>28-Aug-20</a:t>
            </a:fld>
            <a:endParaRPr lang="en-US"/>
          </a:p>
        </p:txBody>
      </p:sp>
      <p:sp>
        <p:nvSpPr>
          <p:cNvPr id="6" name="Footer Placeholder 5">
            <a:extLst>
              <a:ext uri="{FF2B5EF4-FFF2-40B4-BE49-F238E27FC236}">
                <a16:creationId xmlns:a16="http://schemas.microsoft.com/office/drawing/2014/main" id="{1C78ADF7-B086-4AE4-A612-78961EEE0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0936D6-6A6F-43E8-9E14-8C8EBE418C23}"/>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39980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A8DC-60F5-49A6-B947-F10CB4C3E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E9F5E2-D8F5-4B1B-AAFE-F90FDE1DB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35465F-684D-476F-896C-B857EA0D3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9BC9D-DD4B-464D-88AD-CB1C4E29FD03}"/>
              </a:ext>
            </a:extLst>
          </p:cNvPr>
          <p:cNvSpPr>
            <a:spLocks noGrp="1"/>
          </p:cNvSpPr>
          <p:nvPr>
            <p:ph type="dt" sz="half" idx="10"/>
          </p:nvPr>
        </p:nvSpPr>
        <p:spPr/>
        <p:txBody>
          <a:bodyPr/>
          <a:lstStyle/>
          <a:p>
            <a:fld id="{27B61856-4993-4AE8-890C-1FB13F0A3B6F}" type="datetimeFigureOut">
              <a:rPr lang="en-US" smtClean="0"/>
              <a:t>28-Aug-20</a:t>
            </a:fld>
            <a:endParaRPr lang="en-US"/>
          </a:p>
        </p:txBody>
      </p:sp>
      <p:sp>
        <p:nvSpPr>
          <p:cNvPr id="6" name="Footer Placeholder 5">
            <a:extLst>
              <a:ext uri="{FF2B5EF4-FFF2-40B4-BE49-F238E27FC236}">
                <a16:creationId xmlns:a16="http://schemas.microsoft.com/office/drawing/2014/main" id="{D216F791-D458-4D4E-98CE-FB6AF2C0E2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D8D56B-B866-4B6F-9779-8BC34CC7AB48}"/>
              </a:ext>
            </a:extLst>
          </p:cNvPr>
          <p:cNvSpPr>
            <a:spLocks noGrp="1"/>
          </p:cNvSpPr>
          <p:nvPr>
            <p:ph type="sldNum" sz="quarter" idx="12"/>
          </p:nvPr>
        </p:nvSpPr>
        <p:spPr/>
        <p:txBody>
          <a:bodyPr/>
          <a:lstStyle/>
          <a:p>
            <a:fld id="{F3736ECF-ED38-4FC0-A919-52CEFEBF23A1}" type="slidenum">
              <a:rPr lang="en-US" smtClean="0"/>
              <a:t>‹#›</a:t>
            </a:fld>
            <a:endParaRPr lang="en-US"/>
          </a:p>
        </p:txBody>
      </p:sp>
    </p:spTree>
    <p:extLst>
      <p:ext uri="{BB962C8B-B14F-4D97-AF65-F5344CB8AC3E}">
        <p14:creationId xmlns:p14="http://schemas.microsoft.com/office/powerpoint/2010/main" val="160469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48B427-C9EF-43F6-82C0-9E3AB3259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A23D98-94D2-4746-A458-0326A96AD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61FD1-8102-49C7-B17C-2239A9604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61856-4993-4AE8-890C-1FB13F0A3B6F}" type="datetimeFigureOut">
              <a:rPr lang="en-US" smtClean="0"/>
              <a:t>28-Aug-20</a:t>
            </a:fld>
            <a:endParaRPr lang="en-US"/>
          </a:p>
        </p:txBody>
      </p:sp>
      <p:sp>
        <p:nvSpPr>
          <p:cNvPr id="5" name="Footer Placeholder 4">
            <a:extLst>
              <a:ext uri="{FF2B5EF4-FFF2-40B4-BE49-F238E27FC236}">
                <a16:creationId xmlns:a16="http://schemas.microsoft.com/office/drawing/2014/main" id="{64EFF41B-E5B0-4F47-85A4-971A881FD9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CF1C41-11BF-40F1-BB67-663C452DDF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736ECF-ED38-4FC0-A919-52CEFEBF23A1}" type="slidenum">
              <a:rPr lang="en-US" smtClean="0"/>
              <a:t>‹#›</a:t>
            </a:fld>
            <a:endParaRPr lang="en-US"/>
          </a:p>
        </p:txBody>
      </p:sp>
    </p:spTree>
    <p:extLst>
      <p:ext uri="{BB962C8B-B14F-4D97-AF65-F5344CB8AC3E}">
        <p14:creationId xmlns:p14="http://schemas.microsoft.com/office/powerpoint/2010/main" val="429266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8748-9B64-4E75-A950-06028704E0EE}"/>
              </a:ext>
            </a:extLst>
          </p:cNvPr>
          <p:cNvSpPr>
            <a:spLocks noGrp="1"/>
          </p:cNvSpPr>
          <p:nvPr>
            <p:ph type="ctrTitle"/>
          </p:nvPr>
        </p:nvSpPr>
        <p:spPr/>
        <p:txBody>
          <a:bodyPr/>
          <a:lstStyle/>
          <a:p>
            <a:r>
              <a:rPr lang="en-US" dirty="0"/>
              <a:t>4-Step Learning System </a:t>
            </a:r>
          </a:p>
        </p:txBody>
      </p:sp>
      <p:sp>
        <p:nvSpPr>
          <p:cNvPr id="3" name="Subtitle 2">
            <a:extLst>
              <a:ext uri="{FF2B5EF4-FFF2-40B4-BE49-F238E27FC236}">
                <a16:creationId xmlns:a16="http://schemas.microsoft.com/office/drawing/2014/main" id="{2F398B05-63E5-48B7-BD94-4617C776AFB3}"/>
              </a:ext>
            </a:extLst>
          </p:cNvPr>
          <p:cNvSpPr>
            <a:spLocks noGrp="1"/>
          </p:cNvSpPr>
          <p:nvPr>
            <p:ph type="subTitle" idx="1"/>
          </p:nvPr>
        </p:nvSpPr>
        <p:spPr/>
        <p:txBody>
          <a:bodyPr/>
          <a:lstStyle/>
          <a:p>
            <a:r>
              <a:rPr lang="en-US" dirty="0"/>
              <a:t>(Description ) </a:t>
            </a:r>
          </a:p>
          <a:p>
            <a:endParaRPr lang="en-US" dirty="0"/>
          </a:p>
          <a:p>
            <a:endParaRPr lang="en-US" dirty="0"/>
          </a:p>
        </p:txBody>
      </p:sp>
    </p:spTree>
    <p:extLst>
      <p:ext uri="{BB962C8B-B14F-4D97-AF65-F5344CB8AC3E}">
        <p14:creationId xmlns:p14="http://schemas.microsoft.com/office/powerpoint/2010/main" val="136148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A11621-6FAC-45C2-98E2-C6BF1748B3F3}"/>
              </a:ext>
            </a:extLst>
          </p:cNvPr>
          <p:cNvPicPr>
            <a:picLocks noChangeAspect="1"/>
          </p:cNvPicPr>
          <p:nvPr/>
        </p:nvPicPr>
        <p:blipFill>
          <a:blip r:embed="rId2"/>
          <a:stretch>
            <a:fillRect/>
          </a:stretch>
        </p:blipFill>
        <p:spPr>
          <a:xfrm>
            <a:off x="3158340" y="2206440"/>
            <a:ext cx="5588356" cy="3429000"/>
          </a:xfrm>
          <a:prstGeom prst="rect">
            <a:avLst/>
          </a:prstGeom>
        </p:spPr>
      </p:pic>
      <p:pic>
        <p:nvPicPr>
          <p:cNvPr id="6" name="Picture 5">
            <a:extLst>
              <a:ext uri="{FF2B5EF4-FFF2-40B4-BE49-F238E27FC236}">
                <a16:creationId xmlns:a16="http://schemas.microsoft.com/office/drawing/2014/main" id="{A63FD926-5F56-4A56-9DBA-DC486B47D0B9}"/>
              </a:ext>
            </a:extLst>
          </p:cNvPr>
          <p:cNvPicPr>
            <a:picLocks noChangeAspect="1"/>
          </p:cNvPicPr>
          <p:nvPr/>
        </p:nvPicPr>
        <p:blipFill>
          <a:blip r:embed="rId3"/>
          <a:stretch>
            <a:fillRect/>
          </a:stretch>
        </p:blipFill>
        <p:spPr>
          <a:xfrm>
            <a:off x="5452352" y="5982052"/>
            <a:ext cx="1827071" cy="337432"/>
          </a:xfrm>
          <a:prstGeom prst="rect">
            <a:avLst/>
          </a:prstGeom>
        </p:spPr>
      </p:pic>
      <p:sp>
        <p:nvSpPr>
          <p:cNvPr id="2" name="TextBox 1">
            <a:extLst>
              <a:ext uri="{FF2B5EF4-FFF2-40B4-BE49-F238E27FC236}">
                <a16:creationId xmlns:a16="http://schemas.microsoft.com/office/drawing/2014/main" id="{CDA92B24-2999-46EB-B4C4-77F7E7A934E6}"/>
              </a:ext>
            </a:extLst>
          </p:cNvPr>
          <p:cNvSpPr txBox="1"/>
          <p:nvPr/>
        </p:nvSpPr>
        <p:spPr>
          <a:xfrm>
            <a:off x="3158340" y="202933"/>
            <a:ext cx="7199789" cy="1200329"/>
          </a:xfrm>
          <a:prstGeom prst="rect">
            <a:avLst/>
          </a:prstGeom>
          <a:solidFill>
            <a:schemeClr val="bg1"/>
          </a:solidFill>
        </p:spPr>
        <p:txBody>
          <a:bodyPr wrap="square" rtlCol="0">
            <a:spAutoFit/>
          </a:bodyPr>
          <a:lstStyle/>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86DBE74E-DE42-4D06-AD24-37E2E6A783B2}"/>
              </a:ext>
            </a:extLst>
          </p:cNvPr>
          <p:cNvSpPr txBox="1"/>
          <p:nvPr/>
        </p:nvSpPr>
        <p:spPr>
          <a:xfrm>
            <a:off x="3482059" y="499484"/>
            <a:ext cx="7290451" cy="1200329"/>
          </a:xfrm>
          <a:prstGeom prst="rect">
            <a:avLst/>
          </a:prstGeom>
          <a:noFill/>
        </p:spPr>
        <p:txBody>
          <a:bodyPr wrap="square" rtlCol="0">
            <a:spAutoFit/>
          </a:bodyPr>
          <a:lstStyle/>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C96F70CB-09D7-4845-9FC5-722123EDA005}"/>
              </a:ext>
            </a:extLst>
          </p:cNvPr>
          <p:cNvSpPr txBox="1"/>
          <p:nvPr/>
        </p:nvSpPr>
        <p:spPr>
          <a:xfrm>
            <a:off x="3600046" y="1302662"/>
            <a:ext cx="6020888" cy="523220"/>
          </a:xfrm>
          <a:prstGeom prst="rect">
            <a:avLst/>
          </a:prstGeom>
          <a:solidFill>
            <a:schemeClr val="bg1"/>
          </a:solidFill>
        </p:spPr>
        <p:txBody>
          <a:bodyPr wrap="square" rtlCol="0">
            <a:spAutoFit/>
          </a:bodyPr>
          <a:lstStyle/>
          <a:p>
            <a:pPr algn="ctr"/>
            <a:r>
              <a:rPr lang="en-US" sz="1400" dirty="0"/>
              <a:t>11talk's 4-step learning method has created great results in improving students' English macro skills from listening, writing, and reading, and speaking.</a:t>
            </a:r>
          </a:p>
        </p:txBody>
      </p:sp>
      <p:sp>
        <p:nvSpPr>
          <p:cNvPr id="9" name="TextBox 8">
            <a:extLst>
              <a:ext uri="{FF2B5EF4-FFF2-40B4-BE49-F238E27FC236}">
                <a16:creationId xmlns:a16="http://schemas.microsoft.com/office/drawing/2014/main" id="{F91361CF-1742-4F03-8462-796ED0614ED0}"/>
              </a:ext>
            </a:extLst>
          </p:cNvPr>
          <p:cNvSpPr txBox="1"/>
          <p:nvPr/>
        </p:nvSpPr>
        <p:spPr>
          <a:xfrm>
            <a:off x="4536586" y="607640"/>
            <a:ext cx="3868189" cy="646331"/>
          </a:xfrm>
          <a:prstGeom prst="rect">
            <a:avLst/>
          </a:prstGeom>
          <a:noFill/>
        </p:spPr>
        <p:txBody>
          <a:bodyPr wrap="square" rtlCol="0">
            <a:spAutoFit/>
          </a:bodyPr>
          <a:lstStyle/>
          <a:p>
            <a:pPr lvl="1" algn="ctr"/>
            <a:r>
              <a:rPr lang="en-US" dirty="0"/>
              <a:t>Systematic and Effective Learning Method </a:t>
            </a:r>
          </a:p>
        </p:txBody>
      </p:sp>
      <p:sp>
        <p:nvSpPr>
          <p:cNvPr id="4" name="矩形 3">
            <a:extLst>
              <a:ext uri="{FF2B5EF4-FFF2-40B4-BE49-F238E27FC236}">
                <a16:creationId xmlns:a16="http://schemas.microsoft.com/office/drawing/2014/main" id="{8CA60A4B-9226-43F2-9D97-3BF8C627BBEE}"/>
              </a:ext>
            </a:extLst>
          </p:cNvPr>
          <p:cNvSpPr/>
          <p:nvPr/>
        </p:nvSpPr>
        <p:spPr>
          <a:xfrm>
            <a:off x="8969880" y="884639"/>
            <a:ext cx="2492990" cy="369332"/>
          </a:xfrm>
          <a:prstGeom prst="rect">
            <a:avLst/>
          </a:prstGeom>
        </p:spPr>
        <p:txBody>
          <a:bodyPr wrap="none">
            <a:spAutoFit/>
          </a:bodyPr>
          <a:lstStyle/>
          <a:p>
            <a:r>
              <a:rPr lang="zh-TW" altLang="en-US" dirty="0">
                <a:highlight>
                  <a:srgbClr val="FFFF00"/>
                </a:highlight>
              </a:rPr>
              <a:t>高效的線上課學習系統</a:t>
            </a:r>
          </a:p>
        </p:txBody>
      </p:sp>
      <p:sp>
        <p:nvSpPr>
          <p:cNvPr id="8" name="矩形 7">
            <a:extLst>
              <a:ext uri="{FF2B5EF4-FFF2-40B4-BE49-F238E27FC236}">
                <a16:creationId xmlns:a16="http://schemas.microsoft.com/office/drawing/2014/main" id="{D8031B55-0EF2-41DE-9C9B-C8966817DF35}"/>
              </a:ext>
            </a:extLst>
          </p:cNvPr>
          <p:cNvSpPr/>
          <p:nvPr/>
        </p:nvSpPr>
        <p:spPr>
          <a:xfrm>
            <a:off x="4722145" y="1909889"/>
            <a:ext cx="6096000" cy="646331"/>
          </a:xfrm>
          <a:prstGeom prst="rect">
            <a:avLst/>
          </a:prstGeom>
        </p:spPr>
        <p:txBody>
          <a:bodyPr>
            <a:spAutoFit/>
          </a:bodyPr>
          <a:lstStyle/>
          <a:p>
            <a:r>
              <a:rPr lang="zh-TW" altLang="en-US" dirty="0">
                <a:highlight>
                  <a:srgbClr val="FFFF00"/>
                </a:highlight>
              </a:rPr>
              <a:t>11talk的四步學習方法在提高學生的聽、說、讀、寫的四個英語全方面能力並取得顯著成績</a:t>
            </a:r>
          </a:p>
        </p:txBody>
      </p:sp>
    </p:spTree>
    <p:extLst>
      <p:ext uri="{BB962C8B-B14F-4D97-AF65-F5344CB8AC3E}">
        <p14:creationId xmlns:p14="http://schemas.microsoft.com/office/powerpoint/2010/main" val="47681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5596-F338-4FA7-BFCB-86AB98F192B8}"/>
              </a:ext>
            </a:extLst>
          </p:cNvPr>
          <p:cNvSpPr>
            <a:spLocks noGrp="1"/>
          </p:cNvSpPr>
          <p:nvPr>
            <p:ph type="title"/>
          </p:nvPr>
        </p:nvSpPr>
        <p:spPr>
          <a:xfrm>
            <a:off x="0" y="-6293"/>
            <a:ext cx="12192000" cy="462588"/>
          </a:xfrm>
          <a:solidFill>
            <a:srgbClr val="EB79C5"/>
          </a:solidFill>
        </p:spPr>
        <p:txBody>
          <a:bodyPr>
            <a:noAutofit/>
          </a:bodyPr>
          <a:lstStyle/>
          <a:p>
            <a:pPr algn="ctr"/>
            <a:r>
              <a:rPr lang="en-US" sz="1100" b="1" dirty="0">
                <a:solidFill>
                  <a:schemeClr val="bg1"/>
                </a:solidFill>
              </a:rPr>
              <a:t>Step 1(Preview): Learn vocabulary and expressions  before the class through initial quizzes, English audio files, and follow-up conversations. </a:t>
            </a:r>
          </a:p>
        </p:txBody>
      </p:sp>
      <p:pic>
        <p:nvPicPr>
          <p:cNvPr id="5" name="Picture 4">
            <a:extLst>
              <a:ext uri="{FF2B5EF4-FFF2-40B4-BE49-F238E27FC236}">
                <a16:creationId xmlns:a16="http://schemas.microsoft.com/office/drawing/2014/main" id="{5AEE94D1-5D84-49BC-8A4F-EC057279F8BB}"/>
              </a:ext>
            </a:extLst>
          </p:cNvPr>
          <p:cNvPicPr>
            <a:picLocks noChangeAspect="1"/>
          </p:cNvPicPr>
          <p:nvPr/>
        </p:nvPicPr>
        <p:blipFill>
          <a:blip r:embed="rId2"/>
          <a:stretch>
            <a:fillRect/>
          </a:stretch>
        </p:blipFill>
        <p:spPr>
          <a:xfrm>
            <a:off x="942342" y="1460555"/>
            <a:ext cx="3582258" cy="1968445"/>
          </a:xfrm>
          <a:prstGeom prst="rect">
            <a:avLst/>
          </a:prstGeom>
        </p:spPr>
      </p:pic>
      <p:sp>
        <p:nvSpPr>
          <p:cNvPr id="6" name="Rectangle 5">
            <a:extLst>
              <a:ext uri="{FF2B5EF4-FFF2-40B4-BE49-F238E27FC236}">
                <a16:creationId xmlns:a16="http://schemas.microsoft.com/office/drawing/2014/main" id="{C26AFA3F-8202-48C4-A86B-D0BDACA9086A}"/>
              </a:ext>
            </a:extLst>
          </p:cNvPr>
          <p:cNvSpPr/>
          <p:nvPr/>
        </p:nvSpPr>
        <p:spPr>
          <a:xfrm>
            <a:off x="978830" y="837663"/>
            <a:ext cx="3582258" cy="289745"/>
          </a:xfrm>
          <a:prstGeom prst="rect">
            <a:avLst/>
          </a:prstGeom>
          <a:noFill/>
          <a:ln>
            <a:solidFill>
              <a:srgbClr val="EB7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EB79C5"/>
                </a:solidFill>
              </a:rPr>
              <a:t>You may start practicing the new expression and words  for your incoming lesson  by listening to the audio script. </a:t>
            </a:r>
          </a:p>
        </p:txBody>
      </p:sp>
      <p:pic>
        <p:nvPicPr>
          <p:cNvPr id="7" name="Picture 6">
            <a:extLst>
              <a:ext uri="{FF2B5EF4-FFF2-40B4-BE49-F238E27FC236}">
                <a16:creationId xmlns:a16="http://schemas.microsoft.com/office/drawing/2014/main" id="{3087A9DD-9D89-4F8C-8BED-8447EAB03832}"/>
              </a:ext>
            </a:extLst>
          </p:cNvPr>
          <p:cNvPicPr>
            <a:picLocks noChangeAspect="1"/>
          </p:cNvPicPr>
          <p:nvPr/>
        </p:nvPicPr>
        <p:blipFill>
          <a:blip r:embed="rId3"/>
          <a:stretch>
            <a:fillRect/>
          </a:stretch>
        </p:blipFill>
        <p:spPr>
          <a:xfrm>
            <a:off x="6672754" y="1260927"/>
            <a:ext cx="3927542" cy="2168073"/>
          </a:xfrm>
          <a:prstGeom prst="rect">
            <a:avLst/>
          </a:prstGeom>
        </p:spPr>
      </p:pic>
      <p:sp>
        <p:nvSpPr>
          <p:cNvPr id="10" name="TextBox 9">
            <a:extLst>
              <a:ext uri="{FF2B5EF4-FFF2-40B4-BE49-F238E27FC236}">
                <a16:creationId xmlns:a16="http://schemas.microsoft.com/office/drawing/2014/main" id="{0DBA88D6-7245-45E6-9DD0-A3581C8CFFEF}"/>
              </a:ext>
            </a:extLst>
          </p:cNvPr>
          <p:cNvSpPr txBox="1"/>
          <p:nvPr/>
        </p:nvSpPr>
        <p:spPr>
          <a:xfrm>
            <a:off x="6806781" y="875338"/>
            <a:ext cx="3793515" cy="215444"/>
          </a:xfrm>
          <a:prstGeom prst="rect">
            <a:avLst/>
          </a:prstGeom>
          <a:solidFill>
            <a:schemeClr val="bg1"/>
          </a:solidFill>
          <a:ln>
            <a:solidFill>
              <a:srgbClr val="EB79C5"/>
            </a:solidFill>
          </a:ln>
        </p:spPr>
        <p:txBody>
          <a:bodyPr wrap="square" rtlCol="0">
            <a:spAutoFit/>
          </a:bodyPr>
          <a:lstStyle/>
          <a:p>
            <a:r>
              <a:rPr lang="en-US" sz="800" b="1" dirty="0">
                <a:solidFill>
                  <a:srgbClr val="EB79C5"/>
                </a:solidFill>
              </a:rPr>
              <a:t>Take Quiz A  and match the  right word / phrase that will complete the sentence</a:t>
            </a:r>
          </a:p>
        </p:txBody>
      </p:sp>
      <p:pic>
        <p:nvPicPr>
          <p:cNvPr id="12" name="Picture 11">
            <a:extLst>
              <a:ext uri="{FF2B5EF4-FFF2-40B4-BE49-F238E27FC236}">
                <a16:creationId xmlns:a16="http://schemas.microsoft.com/office/drawing/2014/main" id="{F2F59DDE-39C6-4018-B71B-E7F5482AEC41}"/>
              </a:ext>
            </a:extLst>
          </p:cNvPr>
          <p:cNvPicPr>
            <a:picLocks noChangeAspect="1"/>
          </p:cNvPicPr>
          <p:nvPr/>
        </p:nvPicPr>
        <p:blipFill>
          <a:blip r:embed="rId4"/>
          <a:stretch>
            <a:fillRect/>
          </a:stretch>
        </p:blipFill>
        <p:spPr>
          <a:xfrm>
            <a:off x="1088309" y="4351919"/>
            <a:ext cx="3651214" cy="2198702"/>
          </a:xfrm>
          <a:prstGeom prst="rect">
            <a:avLst/>
          </a:prstGeom>
        </p:spPr>
      </p:pic>
      <p:sp>
        <p:nvSpPr>
          <p:cNvPr id="18" name="TextBox 17">
            <a:extLst>
              <a:ext uri="{FF2B5EF4-FFF2-40B4-BE49-F238E27FC236}">
                <a16:creationId xmlns:a16="http://schemas.microsoft.com/office/drawing/2014/main" id="{F3D3B875-A69C-40CD-B03D-7181B4EAAF9A}"/>
              </a:ext>
            </a:extLst>
          </p:cNvPr>
          <p:cNvSpPr txBox="1"/>
          <p:nvPr/>
        </p:nvSpPr>
        <p:spPr>
          <a:xfrm>
            <a:off x="880217" y="3820682"/>
            <a:ext cx="3766558" cy="338554"/>
          </a:xfrm>
          <a:prstGeom prst="rect">
            <a:avLst/>
          </a:prstGeom>
          <a:solidFill>
            <a:schemeClr val="bg1"/>
          </a:solidFill>
          <a:ln>
            <a:solidFill>
              <a:srgbClr val="EB79C5"/>
            </a:solidFill>
          </a:ln>
        </p:spPr>
        <p:txBody>
          <a:bodyPr wrap="square" rtlCol="0">
            <a:spAutoFit/>
          </a:bodyPr>
          <a:lstStyle/>
          <a:p>
            <a:pPr algn="ctr"/>
            <a:r>
              <a:rPr lang="en-US" sz="800" b="1" dirty="0">
                <a:solidFill>
                  <a:srgbClr val="EB79C5"/>
                </a:solidFill>
              </a:rPr>
              <a:t>Remember the new expressions </a:t>
            </a:r>
          </a:p>
          <a:p>
            <a:pPr algn="ctr"/>
            <a:r>
              <a:rPr lang="en-US" sz="800" b="1" dirty="0">
                <a:solidFill>
                  <a:srgbClr val="EB79C5"/>
                </a:solidFill>
              </a:rPr>
              <a:t>by taking quiz B and re-arranging the words </a:t>
            </a:r>
          </a:p>
        </p:txBody>
      </p:sp>
      <p:sp>
        <p:nvSpPr>
          <p:cNvPr id="19" name="Arrow: Chevron 18">
            <a:extLst>
              <a:ext uri="{FF2B5EF4-FFF2-40B4-BE49-F238E27FC236}">
                <a16:creationId xmlns:a16="http://schemas.microsoft.com/office/drawing/2014/main" id="{A4CA09F8-798A-4F4C-AFA8-94C98B31856D}"/>
              </a:ext>
            </a:extLst>
          </p:cNvPr>
          <p:cNvSpPr/>
          <p:nvPr/>
        </p:nvSpPr>
        <p:spPr>
          <a:xfrm>
            <a:off x="5378239" y="1743342"/>
            <a:ext cx="676715" cy="1071989"/>
          </a:xfrm>
          <a:prstGeom prst="chevron">
            <a:avLst/>
          </a:prstGeom>
          <a:solidFill>
            <a:srgbClr val="F7C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1" name="Picture 20">
            <a:extLst>
              <a:ext uri="{FF2B5EF4-FFF2-40B4-BE49-F238E27FC236}">
                <a16:creationId xmlns:a16="http://schemas.microsoft.com/office/drawing/2014/main" id="{F2F205C5-785F-45CF-8904-5D0652E3805E}"/>
              </a:ext>
            </a:extLst>
          </p:cNvPr>
          <p:cNvPicPr>
            <a:picLocks noChangeAspect="1"/>
          </p:cNvPicPr>
          <p:nvPr/>
        </p:nvPicPr>
        <p:blipFill>
          <a:blip r:embed="rId5"/>
          <a:stretch>
            <a:fillRect/>
          </a:stretch>
        </p:blipFill>
        <p:spPr>
          <a:xfrm>
            <a:off x="5378239" y="4816353"/>
            <a:ext cx="676715" cy="1071989"/>
          </a:xfrm>
          <a:prstGeom prst="rect">
            <a:avLst/>
          </a:prstGeom>
        </p:spPr>
      </p:pic>
      <p:sp>
        <p:nvSpPr>
          <p:cNvPr id="24" name="TextBox 23">
            <a:extLst>
              <a:ext uri="{FF2B5EF4-FFF2-40B4-BE49-F238E27FC236}">
                <a16:creationId xmlns:a16="http://schemas.microsoft.com/office/drawing/2014/main" id="{157A9244-1D43-43DE-8A4F-D8AEEA3119E2}"/>
              </a:ext>
            </a:extLst>
          </p:cNvPr>
          <p:cNvSpPr txBox="1"/>
          <p:nvPr/>
        </p:nvSpPr>
        <p:spPr>
          <a:xfrm>
            <a:off x="6651742" y="3762649"/>
            <a:ext cx="4169733" cy="338554"/>
          </a:xfrm>
          <a:prstGeom prst="rect">
            <a:avLst/>
          </a:prstGeom>
          <a:noFill/>
          <a:ln>
            <a:solidFill>
              <a:srgbClr val="EB79C5"/>
            </a:solidFill>
          </a:ln>
        </p:spPr>
        <p:txBody>
          <a:bodyPr wrap="square" rtlCol="0">
            <a:spAutoFit/>
          </a:bodyPr>
          <a:lstStyle/>
          <a:p>
            <a:pPr algn="ctr"/>
            <a:r>
              <a:rPr lang="en-US" sz="800" b="1" dirty="0">
                <a:solidFill>
                  <a:srgbClr val="EB79C5"/>
                </a:solidFill>
              </a:rPr>
              <a:t>One of the best ways of English Learning is mimicking. it will be easier for you to remember the words and expressions by mimicking audio script with proper pronunciation</a:t>
            </a:r>
          </a:p>
        </p:txBody>
      </p:sp>
      <p:pic>
        <p:nvPicPr>
          <p:cNvPr id="25" name="Picture 24">
            <a:extLst>
              <a:ext uri="{FF2B5EF4-FFF2-40B4-BE49-F238E27FC236}">
                <a16:creationId xmlns:a16="http://schemas.microsoft.com/office/drawing/2014/main" id="{AFF78C9C-15B3-4513-8BD5-B6D5E08D22A8}"/>
              </a:ext>
            </a:extLst>
          </p:cNvPr>
          <p:cNvPicPr>
            <a:picLocks noChangeAspect="1"/>
          </p:cNvPicPr>
          <p:nvPr/>
        </p:nvPicPr>
        <p:blipFill>
          <a:blip r:embed="rId6"/>
          <a:stretch>
            <a:fillRect/>
          </a:stretch>
        </p:blipFill>
        <p:spPr>
          <a:xfrm>
            <a:off x="6693670" y="4252996"/>
            <a:ext cx="3915382" cy="2198702"/>
          </a:xfrm>
          <a:prstGeom prst="rect">
            <a:avLst/>
          </a:prstGeom>
        </p:spPr>
      </p:pic>
      <p:sp>
        <p:nvSpPr>
          <p:cNvPr id="3" name="矩形 2">
            <a:extLst>
              <a:ext uri="{FF2B5EF4-FFF2-40B4-BE49-F238E27FC236}">
                <a16:creationId xmlns:a16="http://schemas.microsoft.com/office/drawing/2014/main" id="{EDE589DB-3AC2-493E-B41F-6CF83C52ED96}"/>
              </a:ext>
            </a:extLst>
          </p:cNvPr>
          <p:cNvSpPr/>
          <p:nvPr/>
        </p:nvSpPr>
        <p:spPr>
          <a:xfrm>
            <a:off x="133350" y="696280"/>
            <a:ext cx="6096000" cy="307777"/>
          </a:xfrm>
          <a:prstGeom prst="rect">
            <a:avLst/>
          </a:prstGeom>
        </p:spPr>
        <p:txBody>
          <a:bodyPr>
            <a:spAutoFit/>
          </a:bodyPr>
          <a:lstStyle/>
          <a:p>
            <a:r>
              <a:rPr lang="zh-TW" altLang="en-US" sz="1400" dirty="0">
                <a:highlight>
                  <a:srgbClr val="FFFF00"/>
                </a:highlight>
              </a:rPr>
              <a:t>您可以通過聽錄音檔開始為即將上課的課程練習新的表達方式和單詞</a:t>
            </a:r>
          </a:p>
        </p:txBody>
      </p:sp>
      <p:sp>
        <p:nvSpPr>
          <p:cNvPr id="4" name="矩形 3">
            <a:extLst>
              <a:ext uri="{FF2B5EF4-FFF2-40B4-BE49-F238E27FC236}">
                <a16:creationId xmlns:a16="http://schemas.microsoft.com/office/drawing/2014/main" id="{9B155D8F-8774-4E64-97A4-D7E6451AC1E5}"/>
              </a:ext>
            </a:extLst>
          </p:cNvPr>
          <p:cNvSpPr/>
          <p:nvPr/>
        </p:nvSpPr>
        <p:spPr>
          <a:xfrm>
            <a:off x="1088309" y="315773"/>
            <a:ext cx="11647259" cy="369332"/>
          </a:xfrm>
          <a:prstGeom prst="rect">
            <a:avLst/>
          </a:prstGeom>
        </p:spPr>
        <p:txBody>
          <a:bodyPr wrap="square">
            <a:spAutoFit/>
          </a:bodyPr>
          <a:lstStyle/>
          <a:p>
            <a:r>
              <a:rPr lang="zh-TW" altLang="en-US" dirty="0">
                <a:highlight>
                  <a:srgbClr val="FFFF00"/>
                </a:highlight>
              </a:rPr>
              <a:t>步驟1（預習）：在上課之前，通過初步測驗，英語錄音檔等文件和後續對話來學習詞彙和表達方式。</a:t>
            </a:r>
          </a:p>
        </p:txBody>
      </p:sp>
      <p:sp>
        <p:nvSpPr>
          <p:cNvPr id="8" name="矩形 7">
            <a:extLst>
              <a:ext uri="{FF2B5EF4-FFF2-40B4-BE49-F238E27FC236}">
                <a16:creationId xmlns:a16="http://schemas.microsoft.com/office/drawing/2014/main" id="{27A3E92B-3352-43F7-B85B-6EFEDB2FA809}"/>
              </a:ext>
            </a:extLst>
          </p:cNvPr>
          <p:cNvSpPr/>
          <p:nvPr/>
        </p:nvSpPr>
        <p:spPr>
          <a:xfrm>
            <a:off x="6729279" y="630321"/>
            <a:ext cx="3948517" cy="307777"/>
          </a:xfrm>
          <a:prstGeom prst="rect">
            <a:avLst/>
          </a:prstGeom>
        </p:spPr>
        <p:txBody>
          <a:bodyPr wrap="none">
            <a:spAutoFit/>
          </a:bodyPr>
          <a:lstStyle/>
          <a:p>
            <a:r>
              <a:rPr lang="zh-TW" altLang="en-US" sz="1400" dirty="0">
                <a:highlight>
                  <a:srgbClr val="FFFF00"/>
                </a:highlight>
              </a:rPr>
              <a:t>參加測驗A，並配對將完成句子的正確單詞/片語</a:t>
            </a:r>
          </a:p>
        </p:txBody>
      </p:sp>
      <p:sp>
        <p:nvSpPr>
          <p:cNvPr id="9" name="矩形 8">
            <a:extLst>
              <a:ext uri="{FF2B5EF4-FFF2-40B4-BE49-F238E27FC236}">
                <a16:creationId xmlns:a16="http://schemas.microsoft.com/office/drawing/2014/main" id="{6F488A79-2F4C-4AAD-94BA-1FE148583AE1}"/>
              </a:ext>
            </a:extLst>
          </p:cNvPr>
          <p:cNvSpPr/>
          <p:nvPr/>
        </p:nvSpPr>
        <p:spPr>
          <a:xfrm>
            <a:off x="942342" y="3754994"/>
            <a:ext cx="3341791" cy="523220"/>
          </a:xfrm>
          <a:prstGeom prst="rect">
            <a:avLst/>
          </a:prstGeom>
        </p:spPr>
        <p:txBody>
          <a:bodyPr wrap="square">
            <a:spAutoFit/>
          </a:bodyPr>
          <a:lstStyle/>
          <a:p>
            <a:r>
              <a:rPr lang="zh-TW" altLang="en-US" sz="1400" dirty="0">
                <a:highlight>
                  <a:srgbClr val="FFFF00"/>
                </a:highlight>
              </a:rPr>
              <a:t>記住新的表達方式</a:t>
            </a:r>
          </a:p>
          <a:p>
            <a:r>
              <a:rPr lang="zh-TW" altLang="en-US" sz="1400" dirty="0">
                <a:highlight>
                  <a:srgbClr val="FFFF00"/>
                </a:highlight>
              </a:rPr>
              <a:t>通過參加測驗B並重新排列單詞</a:t>
            </a:r>
          </a:p>
        </p:txBody>
      </p:sp>
      <p:sp>
        <p:nvSpPr>
          <p:cNvPr id="11" name="矩形 10">
            <a:extLst>
              <a:ext uri="{FF2B5EF4-FFF2-40B4-BE49-F238E27FC236}">
                <a16:creationId xmlns:a16="http://schemas.microsoft.com/office/drawing/2014/main" id="{338AFE9E-5B68-4BFB-8479-83E03776F5FC}"/>
              </a:ext>
            </a:extLst>
          </p:cNvPr>
          <p:cNvSpPr/>
          <p:nvPr/>
        </p:nvSpPr>
        <p:spPr>
          <a:xfrm>
            <a:off x="5908788" y="3917515"/>
            <a:ext cx="4619402" cy="523220"/>
          </a:xfrm>
          <a:prstGeom prst="rect">
            <a:avLst/>
          </a:prstGeom>
        </p:spPr>
        <p:txBody>
          <a:bodyPr wrap="square">
            <a:spAutoFit/>
          </a:bodyPr>
          <a:lstStyle/>
          <a:p>
            <a:r>
              <a:rPr lang="zh-TW" altLang="en-US" sz="1400" dirty="0">
                <a:highlight>
                  <a:srgbClr val="FFFF00"/>
                </a:highlight>
              </a:rPr>
              <a:t>模仿是最好的英語學習方式之一。通過模仿具有適當發音的錄音檔，您將更容易記住單詞和表達方式</a:t>
            </a:r>
          </a:p>
        </p:txBody>
      </p:sp>
      <p:sp>
        <p:nvSpPr>
          <p:cNvPr id="20" name="TextBox 19">
            <a:extLst>
              <a:ext uri="{FF2B5EF4-FFF2-40B4-BE49-F238E27FC236}">
                <a16:creationId xmlns:a16="http://schemas.microsoft.com/office/drawing/2014/main" id="{45F5815D-0E18-484B-A2D3-DFE2AC1ECE21}"/>
              </a:ext>
            </a:extLst>
          </p:cNvPr>
          <p:cNvSpPr txBox="1"/>
          <p:nvPr/>
        </p:nvSpPr>
        <p:spPr>
          <a:xfrm>
            <a:off x="1349061" y="279617"/>
            <a:ext cx="9493877" cy="276999"/>
          </a:xfrm>
          <a:prstGeom prst="rect">
            <a:avLst/>
          </a:prstGeom>
          <a:noFill/>
        </p:spPr>
        <p:txBody>
          <a:bodyPr wrap="square">
            <a:spAutoFit/>
          </a:bodyPr>
          <a:lstStyle/>
          <a:p>
            <a:r>
              <a:rPr lang="en-US" sz="1200" dirty="0" err="1">
                <a:highlight>
                  <a:srgbClr val="00FFFF"/>
                </a:highlight>
              </a:rPr>
              <a:t>Bước</a:t>
            </a:r>
            <a:r>
              <a:rPr lang="en-US" sz="1200" dirty="0">
                <a:highlight>
                  <a:srgbClr val="00FFFF"/>
                </a:highlight>
              </a:rPr>
              <a:t> 1 (</a:t>
            </a:r>
            <a:r>
              <a:rPr lang="en-US" sz="1200" dirty="0" err="1">
                <a:highlight>
                  <a:srgbClr val="00FFFF"/>
                </a:highlight>
              </a:rPr>
              <a:t>Xem</a:t>
            </a:r>
            <a:r>
              <a:rPr lang="en-US" sz="1200" dirty="0">
                <a:highlight>
                  <a:srgbClr val="00FFFF"/>
                </a:highlight>
              </a:rPr>
              <a:t> </a:t>
            </a:r>
            <a:r>
              <a:rPr lang="en-US" sz="1200" dirty="0" err="1">
                <a:highlight>
                  <a:srgbClr val="00FFFF"/>
                </a:highlight>
              </a:rPr>
              <a:t>trước</a:t>
            </a:r>
            <a:r>
              <a:rPr lang="en-US" sz="1200" dirty="0">
                <a:highlight>
                  <a:srgbClr val="00FFFF"/>
                </a:highlight>
              </a:rPr>
              <a:t>): </a:t>
            </a:r>
            <a:r>
              <a:rPr lang="en-US" sz="1200" dirty="0" err="1">
                <a:highlight>
                  <a:srgbClr val="00FFFF"/>
                </a:highlight>
              </a:rPr>
              <a:t>Học</a:t>
            </a:r>
            <a:r>
              <a:rPr lang="en-US" sz="1200" dirty="0">
                <a:highlight>
                  <a:srgbClr val="00FFFF"/>
                </a:highlight>
              </a:rPr>
              <a:t> </a:t>
            </a:r>
            <a:r>
              <a:rPr lang="en-US" sz="1200" dirty="0" err="1">
                <a:highlight>
                  <a:srgbClr val="00FFFF"/>
                </a:highlight>
              </a:rPr>
              <a:t>từ</a:t>
            </a:r>
            <a:r>
              <a:rPr lang="en-US" sz="1200" dirty="0">
                <a:highlight>
                  <a:srgbClr val="00FFFF"/>
                </a:highlight>
              </a:rPr>
              <a:t> </a:t>
            </a:r>
            <a:r>
              <a:rPr lang="en-US" sz="1200" dirty="0" err="1">
                <a:highlight>
                  <a:srgbClr val="00FFFF"/>
                </a:highlight>
              </a:rPr>
              <a:t>vựng</a:t>
            </a:r>
            <a:r>
              <a:rPr lang="en-US" sz="1200" dirty="0">
                <a:highlight>
                  <a:srgbClr val="00FFFF"/>
                </a:highlight>
              </a:rPr>
              <a:t> </a:t>
            </a:r>
            <a:r>
              <a:rPr lang="en-US" sz="1200" dirty="0" err="1">
                <a:highlight>
                  <a:srgbClr val="00FFFF"/>
                </a:highlight>
              </a:rPr>
              <a:t>và</a:t>
            </a:r>
            <a:r>
              <a:rPr lang="en-US" sz="1200" dirty="0">
                <a:highlight>
                  <a:srgbClr val="00FFFF"/>
                </a:highlight>
              </a:rPr>
              <a:t> </a:t>
            </a:r>
            <a:r>
              <a:rPr lang="en-US" sz="1200" dirty="0" err="1">
                <a:highlight>
                  <a:srgbClr val="00FFFF"/>
                </a:highlight>
              </a:rPr>
              <a:t>cách</a:t>
            </a:r>
            <a:r>
              <a:rPr lang="en-US" sz="1200" dirty="0">
                <a:highlight>
                  <a:srgbClr val="00FFFF"/>
                </a:highlight>
              </a:rPr>
              <a:t> </a:t>
            </a:r>
            <a:r>
              <a:rPr lang="en-US" sz="1200" dirty="0" err="1">
                <a:highlight>
                  <a:srgbClr val="00FFFF"/>
                </a:highlight>
              </a:rPr>
              <a:t>diễn</a:t>
            </a:r>
            <a:r>
              <a:rPr lang="en-US" sz="1200" dirty="0">
                <a:highlight>
                  <a:srgbClr val="00FFFF"/>
                </a:highlight>
              </a:rPr>
              <a:t> </a:t>
            </a:r>
            <a:r>
              <a:rPr lang="en-US" sz="1200" dirty="0" err="1">
                <a:highlight>
                  <a:srgbClr val="00FFFF"/>
                </a:highlight>
              </a:rPr>
              <a:t>đạt</a:t>
            </a:r>
            <a:r>
              <a:rPr lang="en-US" sz="1200" dirty="0">
                <a:highlight>
                  <a:srgbClr val="00FFFF"/>
                </a:highlight>
              </a:rPr>
              <a:t> </a:t>
            </a:r>
            <a:r>
              <a:rPr lang="en-US" sz="1200" dirty="0" err="1">
                <a:highlight>
                  <a:srgbClr val="00FFFF"/>
                </a:highlight>
              </a:rPr>
              <a:t>trước</a:t>
            </a:r>
            <a:r>
              <a:rPr lang="en-US" sz="1200" dirty="0">
                <a:highlight>
                  <a:srgbClr val="00FFFF"/>
                </a:highlight>
              </a:rPr>
              <a:t> </a:t>
            </a:r>
            <a:r>
              <a:rPr lang="en-US" sz="1200" dirty="0" err="1">
                <a:highlight>
                  <a:srgbClr val="00FFFF"/>
                </a:highlight>
              </a:rPr>
              <a:t>lớp</a:t>
            </a:r>
            <a:r>
              <a:rPr lang="en-US" sz="1200" dirty="0">
                <a:highlight>
                  <a:srgbClr val="00FFFF"/>
                </a:highlight>
              </a:rPr>
              <a:t> </a:t>
            </a:r>
            <a:r>
              <a:rPr lang="en-US" sz="1200" dirty="0" err="1">
                <a:highlight>
                  <a:srgbClr val="00FFFF"/>
                </a:highlight>
              </a:rPr>
              <a:t>thông</a:t>
            </a:r>
            <a:r>
              <a:rPr lang="en-US" sz="1200" dirty="0">
                <a:highlight>
                  <a:srgbClr val="00FFFF"/>
                </a:highlight>
              </a:rPr>
              <a:t> qua </a:t>
            </a:r>
            <a:r>
              <a:rPr lang="en-US" sz="1200" dirty="0" err="1">
                <a:highlight>
                  <a:srgbClr val="00FFFF"/>
                </a:highlight>
              </a:rPr>
              <a:t>các</a:t>
            </a:r>
            <a:r>
              <a:rPr lang="en-US" sz="1200" dirty="0">
                <a:highlight>
                  <a:srgbClr val="00FFFF"/>
                </a:highlight>
              </a:rPr>
              <a:t> </a:t>
            </a:r>
            <a:r>
              <a:rPr lang="en-US" sz="1200" dirty="0" err="1">
                <a:highlight>
                  <a:srgbClr val="00FFFF"/>
                </a:highlight>
              </a:rPr>
              <a:t>câu</a:t>
            </a:r>
            <a:r>
              <a:rPr lang="en-US" sz="1200" dirty="0">
                <a:highlight>
                  <a:srgbClr val="00FFFF"/>
                </a:highlight>
              </a:rPr>
              <a:t> </a:t>
            </a:r>
            <a:r>
              <a:rPr lang="en-US" sz="1200" dirty="0" err="1">
                <a:highlight>
                  <a:srgbClr val="00FFFF"/>
                </a:highlight>
              </a:rPr>
              <a:t>đố</a:t>
            </a:r>
            <a:r>
              <a:rPr lang="en-US" sz="1200" dirty="0">
                <a:highlight>
                  <a:srgbClr val="00FFFF"/>
                </a:highlight>
              </a:rPr>
              <a:t> ban </a:t>
            </a:r>
            <a:r>
              <a:rPr lang="en-US" sz="1200" dirty="0" err="1">
                <a:highlight>
                  <a:srgbClr val="00FFFF"/>
                </a:highlight>
              </a:rPr>
              <a:t>đầu</a:t>
            </a:r>
            <a:r>
              <a:rPr lang="en-US" sz="1200" dirty="0">
                <a:highlight>
                  <a:srgbClr val="00FFFF"/>
                </a:highlight>
              </a:rPr>
              <a:t>, </a:t>
            </a:r>
            <a:r>
              <a:rPr lang="en-US" sz="1200" dirty="0" err="1">
                <a:highlight>
                  <a:srgbClr val="00FFFF"/>
                </a:highlight>
              </a:rPr>
              <a:t>tệp</a:t>
            </a:r>
            <a:r>
              <a:rPr lang="en-US" sz="1200" dirty="0">
                <a:highlight>
                  <a:srgbClr val="00FFFF"/>
                </a:highlight>
              </a:rPr>
              <a:t> </a:t>
            </a:r>
            <a:r>
              <a:rPr lang="en-US" sz="1200" dirty="0" err="1">
                <a:highlight>
                  <a:srgbClr val="00FFFF"/>
                </a:highlight>
              </a:rPr>
              <a:t>âm</a:t>
            </a:r>
            <a:r>
              <a:rPr lang="en-US" sz="1200" dirty="0">
                <a:highlight>
                  <a:srgbClr val="00FFFF"/>
                </a:highlight>
              </a:rPr>
              <a:t> </a:t>
            </a:r>
            <a:r>
              <a:rPr lang="en-US" sz="1200" dirty="0" err="1">
                <a:highlight>
                  <a:srgbClr val="00FFFF"/>
                </a:highlight>
              </a:rPr>
              <a:t>thanh</a:t>
            </a:r>
            <a:r>
              <a:rPr lang="en-US" sz="1200" dirty="0">
                <a:highlight>
                  <a:srgbClr val="00FFFF"/>
                </a:highlight>
              </a:rPr>
              <a:t> </a:t>
            </a:r>
            <a:r>
              <a:rPr lang="en-US" sz="1200" dirty="0" err="1">
                <a:highlight>
                  <a:srgbClr val="00FFFF"/>
                </a:highlight>
              </a:rPr>
              <a:t>tiếng</a:t>
            </a:r>
            <a:r>
              <a:rPr lang="en-US" sz="1200" dirty="0">
                <a:highlight>
                  <a:srgbClr val="00FFFF"/>
                </a:highlight>
              </a:rPr>
              <a:t> Anh </a:t>
            </a:r>
            <a:r>
              <a:rPr lang="en-US" sz="1200" dirty="0" err="1">
                <a:highlight>
                  <a:srgbClr val="00FFFF"/>
                </a:highlight>
              </a:rPr>
              <a:t>và</a:t>
            </a:r>
            <a:r>
              <a:rPr lang="en-US" sz="1200" dirty="0">
                <a:highlight>
                  <a:srgbClr val="00FFFF"/>
                </a:highlight>
              </a:rPr>
              <a:t> </a:t>
            </a:r>
            <a:r>
              <a:rPr lang="en-US" sz="1200" dirty="0" err="1">
                <a:highlight>
                  <a:srgbClr val="00FFFF"/>
                </a:highlight>
              </a:rPr>
              <a:t>các</a:t>
            </a:r>
            <a:r>
              <a:rPr lang="en-US" sz="1200" dirty="0">
                <a:highlight>
                  <a:srgbClr val="00FFFF"/>
                </a:highlight>
              </a:rPr>
              <a:t> </a:t>
            </a:r>
            <a:r>
              <a:rPr lang="en-US" sz="1200" dirty="0" err="1">
                <a:highlight>
                  <a:srgbClr val="00FFFF"/>
                </a:highlight>
              </a:rPr>
              <a:t>cuộc</a:t>
            </a:r>
            <a:r>
              <a:rPr lang="en-US" sz="1200" dirty="0">
                <a:highlight>
                  <a:srgbClr val="00FFFF"/>
                </a:highlight>
              </a:rPr>
              <a:t> </a:t>
            </a:r>
            <a:r>
              <a:rPr lang="en-US" sz="1200" dirty="0" err="1">
                <a:highlight>
                  <a:srgbClr val="00FFFF"/>
                </a:highlight>
              </a:rPr>
              <a:t>hội</a:t>
            </a:r>
            <a:r>
              <a:rPr lang="en-US" sz="1200" dirty="0">
                <a:highlight>
                  <a:srgbClr val="00FFFF"/>
                </a:highlight>
              </a:rPr>
              <a:t> </a:t>
            </a:r>
            <a:r>
              <a:rPr lang="en-US" sz="1200" dirty="0" err="1">
                <a:highlight>
                  <a:srgbClr val="00FFFF"/>
                </a:highlight>
              </a:rPr>
              <a:t>thoại</a:t>
            </a:r>
            <a:r>
              <a:rPr lang="en-US" sz="1200" dirty="0">
                <a:highlight>
                  <a:srgbClr val="00FFFF"/>
                </a:highlight>
              </a:rPr>
              <a:t> </a:t>
            </a:r>
            <a:r>
              <a:rPr lang="en-US" sz="1200" dirty="0" err="1">
                <a:highlight>
                  <a:srgbClr val="00FFFF"/>
                </a:highlight>
              </a:rPr>
              <a:t>tiếp</a:t>
            </a:r>
            <a:r>
              <a:rPr lang="en-US" sz="1200" dirty="0">
                <a:highlight>
                  <a:srgbClr val="00FFFF"/>
                </a:highlight>
              </a:rPr>
              <a:t> </a:t>
            </a:r>
            <a:r>
              <a:rPr lang="en-US" sz="1200" dirty="0" err="1">
                <a:highlight>
                  <a:srgbClr val="00FFFF"/>
                </a:highlight>
              </a:rPr>
              <a:t>theo.</a:t>
            </a:r>
            <a:endParaRPr lang="en-US" sz="1200" dirty="0">
              <a:highlight>
                <a:srgbClr val="00FFFF"/>
              </a:highlight>
            </a:endParaRPr>
          </a:p>
        </p:txBody>
      </p:sp>
      <p:sp>
        <p:nvSpPr>
          <p:cNvPr id="22" name="TextBox 21">
            <a:extLst>
              <a:ext uri="{FF2B5EF4-FFF2-40B4-BE49-F238E27FC236}">
                <a16:creationId xmlns:a16="http://schemas.microsoft.com/office/drawing/2014/main" id="{3E5E8754-5741-4A75-B808-C214E8D36080}"/>
              </a:ext>
            </a:extLst>
          </p:cNvPr>
          <p:cNvSpPr txBox="1"/>
          <p:nvPr/>
        </p:nvSpPr>
        <p:spPr>
          <a:xfrm>
            <a:off x="880217" y="977652"/>
            <a:ext cx="3927542" cy="430887"/>
          </a:xfrm>
          <a:prstGeom prst="rect">
            <a:avLst/>
          </a:prstGeom>
          <a:noFill/>
        </p:spPr>
        <p:txBody>
          <a:bodyPr wrap="square">
            <a:spAutoFit/>
          </a:bodyPr>
          <a:lstStyle/>
          <a:p>
            <a:r>
              <a:rPr lang="en-US" sz="1100" dirty="0" err="1">
                <a:highlight>
                  <a:srgbClr val="00FFFF"/>
                </a:highlight>
              </a:rPr>
              <a:t>Bạn</a:t>
            </a:r>
            <a:r>
              <a:rPr lang="en-US" sz="1100" dirty="0">
                <a:highlight>
                  <a:srgbClr val="00FFFF"/>
                </a:highlight>
              </a:rPr>
              <a:t> </a:t>
            </a:r>
            <a:r>
              <a:rPr lang="en-US" sz="1100" dirty="0" err="1">
                <a:highlight>
                  <a:srgbClr val="00FFFF"/>
                </a:highlight>
              </a:rPr>
              <a:t>có</a:t>
            </a:r>
            <a:r>
              <a:rPr lang="en-US" sz="1100" dirty="0">
                <a:highlight>
                  <a:srgbClr val="00FFFF"/>
                </a:highlight>
              </a:rPr>
              <a:t> </a:t>
            </a:r>
            <a:r>
              <a:rPr lang="en-US" sz="1100" dirty="0" err="1">
                <a:highlight>
                  <a:srgbClr val="00FFFF"/>
                </a:highlight>
              </a:rPr>
              <a:t>thể</a:t>
            </a:r>
            <a:r>
              <a:rPr lang="en-US" sz="1100" dirty="0">
                <a:highlight>
                  <a:srgbClr val="00FFFF"/>
                </a:highlight>
              </a:rPr>
              <a:t> </a:t>
            </a:r>
            <a:r>
              <a:rPr lang="en-US" sz="1100" dirty="0" err="1">
                <a:highlight>
                  <a:srgbClr val="00FFFF"/>
                </a:highlight>
              </a:rPr>
              <a:t>bắt</a:t>
            </a:r>
            <a:r>
              <a:rPr lang="en-US" sz="1100" dirty="0">
                <a:highlight>
                  <a:srgbClr val="00FFFF"/>
                </a:highlight>
              </a:rPr>
              <a:t> </a:t>
            </a:r>
            <a:r>
              <a:rPr lang="en-US" sz="1100" dirty="0" err="1">
                <a:highlight>
                  <a:srgbClr val="00FFFF"/>
                </a:highlight>
              </a:rPr>
              <a:t>đầu</a:t>
            </a:r>
            <a:r>
              <a:rPr lang="en-US" sz="1100" dirty="0">
                <a:highlight>
                  <a:srgbClr val="00FFFF"/>
                </a:highlight>
              </a:rPr>
              <a:t> </a:t>
            </a:r>
            <a:r>
              <a:rPr lang="en-US" sz="1100" dirty="0" err="1">
                <a:highlight>
                  <a:srgbClr val="00FFFF"/>
                </a:highlight>
              </a:rPr>
              <a:t>luyện</a:t>
            </a:r>
            <a:r>
              <a:rPr lang="en-US" sz="1100" dirty="0">
                <a:highlight>
                  <a:srgbClr val="00FFFF"/>
                </a:highlight>
              </a:rPr>
              <a:t> </a:t>
            </a:r>
            <a:r>
              <a:rPr lang="en-US" sz="1100" dirty="0" err="1">
                <a:highlight>
                  <a:srgbClr val="00FFFF"/>
                </a:highlight>
              </a:rPr>
              <a:t>tập</a:t>
            </a:r>
            <a:r>
              <a:rPr lang="en-US" sz="1100" dirty="0">
                <a:highlight>
                  <a:srgbClr val="00FFFF"/>
                </a:highlight>
              </a:rPr>
              <a:t> </a:t>
            </a:r>
            <a:r>
              <a:rPr lang="en-US" sz="1100" dirty="0" err="1">
                <a:highlight>
                  <a:srgbClr val="00FFFF"/>
                </a:highlight>
              </a:rPr>
              <a:t>cách</a:t>
            </a:r>
            <a:r>
              <a:rPr lang="en-US" sz="1100" dirty="0">
                <a:highlight>
                  <a:srgbClr val="00FFFF"/>
                </a:highlight>
              </a:rPr>
              <a:t> </a:t>
            </a:r>
            <a:r>
              <a:rPr lang="en-US" sz="1100" dirty="0" err="1">
                <a:highlight>
                  <a:srgbClr val="00FFFF"/>
                </a:highlight>
              </a:rPr>
              <a:t>diễn</a:t>
            </a:r>
            <a:r>
              <a:rPr lang="en-US" sz="1100" dirty="0">
                <a:highlight>
                  <a:srgbClr val="00FFFF"/>
                </a:highlight>
              </a:rPr>
              <a:t> </a:t>
            </a:r>
            <a:r>
              <a:rPr lang="en-US" sz="1100" dirty="0" err="1">
                <a:highlight>
                  <a:srgbClr val="00FFFF"/>
                </a:highlight>
              </a:rPr>
              <a:t>đạt</a:t>
            </a:r>
            <a:r>
              <a:rPr lang="en-US" sz="1100" dirty="0">
                <a:highlight>
                  <a:srgbClr val="00FFFF"/>
                </a:highlight>
              </a:rPr>
              <a:t> </a:t>
            </a:r>
            <a:r>
              <a:rPr lang="en-US" sz="1100" dirty="0" err="1">
                <a:highlight>
                  <a:srgbClr val="00FFFF"/>
                </a:highlight>
              </a:rPr>
              <a:t>và</a:t>
            </a:r>
            <a:r>
              <a:rPr lang="en-US" sz="1100" dirty="0">
                <a:highlight>
                  <a:srgbClr val="00FFFF"/>
                </a:highlight>
              </a:rPr>
              <a:t> </a:t>
            </a:r>
            <a:r>
              <a:rPr lang="en-US" sz="1100" dirty="0" err="1">
                <a:highlight>
                  <a:srgbClr val="00FFFF"/>
                </a:highlight>
              </a:rPr>
              <a:t>từ</a:t>
            </a:r>
            <a:r>
              <a:rPr lang="en-US" sz="1100" dirty="0">
                <a:highlight>
                  <a:srgbClr val="00FFFF"/>
                </a:highlight>
              </a:rPr>
              <a:t> </a:t>
            </a:r>
            <a:r>
              <a:rPr lang="en-US" sz="1100" dirty="0" err="1">
                <a:highlight>
                  <a:srgbClr val="00FFFF"/>
                </a:highlight>
              </a:rPr>
              <a:t>mới</a:t>
            </a:r>
            <a:r>
              <a:rPr lang="en-US" sz="1100" dirty="0">
                <a:highlight>
                  <a:srgbClr val="00FFFF"/>
                </a:highlight>
              </a:rPr>
              <a:t> </a:t>
            </a:r>
            <a:r>
              <a:rPr lang="en-US" sz="1100" dirty="0" err="1">
                <a:highlight>
                  <a:srgbClr val="00FFFF"/>
                </a:highlight>
              </a:rPr>
              <a:t>cho</a:t>
            </a:r>
            <a:r>
              <a:rPr lang="en-US" sz="1100" dirty="0">
                <a:highlight>
                  <a:srgbClr val="00FFFF"/>
                </a:highlight>
              </a:rPr>
              <a:t> </a:t>
            </a:r>
            <a:r>
              <a:rPr lang="en-US" sz="1100" dirty="0" err="1">
                <a:highlight>
                  <a:srgbClr val="00FFFF"/>
                </a:highlight>
              </a:rPr>
              <a:t>bài</a:t>
            </a:r>
            <a:r>
              <a:rPr lang="en-US" sz="1100" dirty="0">
                <a:highlight>
                  <a:srgbClr val="00FFFF"/>
                </a:highlight>
              </a:rPr>
              <a:t> </a:t>
            </a:r>
            <a:r>
              <a:rPr lang="en-US" sz="1100" dirty="0" err="1">
                <a:highlight>
                  <a:srgbClr val="00FFFF"/>
                </a:highlight>
              </a:rPr>
              <a:t>học</a:t>
            </a:r>
            <a:r>
              <a:rPr lang="en-US" sz="1100" dirty="0">
                <a:highlight>
                  <a:srgbClr val="00FFFF"/>
                </a:highlight>
              </a:rPr>
              <a:t> </a:t>
            </a:r>
            <a:r>
              <a:rPr lang="en-US" sz="1100" dirty="0" err="1">
                <a:highlight>
                  <a:srgbClr val="00FFFF"/>
                </a:highlight>
              </a:rPr>
              <a:t>sắp</a:t>
            </a:r>
            <a:r>
              <a:rPr lang="en-US" sz="1100" dirty="0">
                <a:highlight>
                  <a:srgbClr val="00FFFF"/>
                </a:highlight>
              </a:rPr>
              <a:t> </a:t>
            </a:r>
            <a:r>
              <a:rPr lang="en-US" sz="1100" dirty="0" err="1">
                <a:highlight>
                  <a:srgbClr val="00FFFF"/>
                </a:highlight>
              </a:rPr>
              <a:t>tới</a:t>
            </a:r>
            <a:r>
              <a:rPr lang="en-US" sz="1100" dirty="0">
                <a:highlight>
                  <a:srgbClr val="00FFFF"/>
                </a:highlight>
              </a:rPr>
              <a:t> </a:t>
            </a:r>
            <a:r>
              <a:rPr lang="en-US" sz="1100" dirty="0" err="1">
                <a:highlight>
                  <a:srgbClr val="00FFFF"/>
                </a:highlight>
              </a:rPr>
              <a:t>của</a:t>
            </a:r>
            <a:r>
              <a:rPr lang="en-US" sz="1100" dirty="0">
                <a:highlight>
                  <a:srgbClr val="00FFFF"/>
                </a:highlight>
              </a:rPr>
              <a:t> </a:t>
            </a:r>
            <a:r>
              <a:rPr lang="en-US" sz="1100" dirty="0" err="1">
                <a:highlight>
                  <a:srgbClr val="00FFFF"/>
                </a:highlight>
              </a:rPr>
              <a:t>mình</a:t>
            </a:r>
            <a:r>
              <a:rPr lang="en-US" sz="1100" dirty="0">
                <a:highlight>
                  <a:srgbClr val="00FFFF"/>
                </a:highlight>
              </a:rPr>
              <a:t> </a:t>
            </a:r>
            <a:r>
              <a:rPr lang="en-US" sz="1100" dirty="0" err="1">
                <a:highlight>
                  <a:srgbClr val="00FFFF"/>
                </a:highlight>
              </a:rPr>
              <a:t>bằng</a:t>
            </a:r>
            <a:r>
              <a:rPr lang="en-US" sz="1100" dirty="0">
                <a:highlight>
                  <a:srgbClr val="00FFFF"/>
                </a:highlight>
              </a:rPr>
              <a:t> </a:t>
            </a:r>
            <a:r>
              <a:rPr lang="en-US" sz="1100" dirty="0" err="1">
                <a:highlight>
                  <a:srgbClr val="00FFFF"/>
                </a:highlight>
              </a:rPr>
              <a:t>cách</a:t>
            </a:r>
            <a:r>
              <a:rPr lang="en-US" sz="1100" dirty="0">
                <a:highlight>
                  <a:srgbClr val="00FFFF"/>
                </a:highlight>
              </a:rPr>
              <a:t> </a:t>
            </a:r>
            <a:r>
              <a:rPr lang="en-US" sz="1100" dirty="0" err="1">
                <a:highlight>
                  <a:srgbClr val="00FFFF"/>
                </a:highlight>
              </a:rPr>
              <a:t>nghe</a:t>
            </a:r>
            <a:r>
              <a:rPr lang="en-US" sz="1100" dirty="0">
                <a:highlight>
                  <a:srgbClr val="00FFFF"/>
                </a:highlight>
              </a:rPr>
              <a:t> </a:t>
            </a:r>
            <a:r>
              <a:rPr lang="en-US" sz="1100" dirty="0" err="1">
                <a:highlight>
                  <a:srgbClr val="00FFFF"/>
                </a:highlight>
              </a:rPr>
              <a:t>đoạn</a:t>
            </a:r>
            <a:r>
              <a:rPr lang="en-US" sz="1100" dirty="0">
                <a:highlight>
                  <a:srgbClr val="00FFFF"/>
                </a:highlight>
              </a:rPr>
              <a:t> </a:t>
            </a:r>
            <a:r>
              <a:rPr lang="en-US" sz="1100" dirty="0" err="1">
                <a:highlight>
                  <a:srgbClr val="00FFFF"/>
                </a:highlight>
              </a:rPr>
              <a:t>âm</a:t>
            </a:r>
            <a:r>
              <a:rPr lang="en-US" sz="1100" dirty="0">
                <a:highlight>
                  <a:srgbClr val="00FFFF"/>
                </a:highlight>
              </a:rPr>
              <a:t> </a:t>
            </a:r>
            <a:r>
              <a:rPr lang="en-US" sz="1100" dirty="0" err="1">
                <a:highlight>
                  <a:srgbClr val="00FFFF"/>
                </a:highlight>
              </a:rPr>
              <a:t>thanh</a:t>
            </a:r>
            <a:r>
              <a:rPr lang="en-US" sz="1100" dirty="0">
                <a:highlight>
                  <a:srgbClr val="00FFFF"/>
                </a:highlight>
              </a:rPr>
              <a:t>.</a:t>
            </a:r>
          </a:p>
        </p:txBody>
      </p:sp>
      <p:sp>
        <p:nvSpPr>
          <p:cNvPr id="23" name="TextBox 22">
            <a:extLst>
              <a:ext uri="{FF2B5EF4-FFF2-40B4-BE49-F238E27FC236}">
                <a16:creationId xmlns:a16="http://schemas.microsoft.com/office/drawing/2014/main" id="{EEB9299E-FF46-4CB2-99E5-E3760776E1E1}"/>
              </a:ext>
            </a:extLst>
          </p:cNvPr>
          <p:cNvSpPr txBox="1"/>
          <p:nvPr/>
        </p:nvSpPr>
        <p:spPr>
          <a:xfrm>
            <a:off x="6693670" y="893690"/>
            <a:ext cx="6366510" cy="307777"/>
          </a:xfrm>
          <a:prstGeom prst="rect">
            <a:avLst/>
          </a:prstGeom>
          <a:noFill/>
        </p:spPr>
        <p:txBody>
          <a:bodyPr wrap="square">
            <a:spAutoFit/>
          </a:bodyPr>
          <a:lstStyle/>
          <a:p>
            <a:r>
              <a:rPr lang="en-US" sz="1400" dirty="0" err="1">
                <a:highlight>
                  <a:srgbClr val="00FFFF"/>
                </a:highlight>
              </a:rPr>
              <a:t>Làm</a:t>
            </a:r>
            <a:r>
              <a:rPr lang="en-US" sz="1400" dirty="0">
                <a:highlight>
                  <a:srgbClr val="00FFFF"/>
                </a:highlight>
              </a:rPr>
              <a:t> </a:t>
            </a:r>
            <a:r>
              <a:rPr lang="en-US" sz="1400" dirty="0" err="1">
                <a:highlight>
                  <a:srgbClr val="00FFFF"/>
                </a:highlight>
              </a:rPr>
              <a:t>câu</a:t>
            </a:r>
            <a:r>
              <a:rPr lang="en-US" sz="1400" dirty="0">
                <a:highlight>
                  <a:srgbClr val="00FFFF"/>
                </a:highlight>
              </a:rPr>
              <a:t> </a:t>
            </a:r>
            <a:r>
              <a:rPr lang="en-US" sz="1400" dirty="0" err="1">
                <a:highlight>
                  <a:srgbClr val="00FFFF"/>
                </a:highlight>
              </a:rPr>
              <a:t>đố</a:t>
            </a:r>
            <a:r>
              <a:rPr lang="en-US" sz="1400" dirty="0">
                <a:highlight>
                  <a:srgbClr val="00FFFF"/>
                </a:highlight>
              </a:rPr>
              <a:t> A </a:t>
            </a:r>
            <a:r>
              <a:rPr lang="en-US" sz="1400" dirty="0" err="1">
                <a:highlight>
                  <a:srgbClr val="00FFFF"/>
                </a:highlight>
              </a:rPr>
              <a:t>và</a:t>
            </a:r>
            <a:r>
              <a:rPr lang="en-US" sz="1400" dirty="0">
                <a:highlight>
                  <a:srgbClr val="00FFFF"/>
                </a:highlight>
              </a:rPr>
              <a:t> </a:t>
            </a:r>
            <a:r>
              <a:rPr lang="en-US" sz="1400" dirty="0" err="1">
                <a:highlight>
                  <a:srgbClr val="00FFFF"/>
                </a:highlight>
              </a:rPr>
              <a:t>nối</a:t>
            </a:r>
            <a:r>
              <a:rPr lang="en-US" sz="1400" dirty="0">
                <a:highlight>
                  <a:srgbClr val="00FFFF"/>
                </a:highlight>
              </a:rPr>
              <a:t> </a:t>
            </a:r>
            <a:r>
              <a:rPr lang="en-US" sz="1400" dirty="0" err="1">
                <a:highlight>
                  <a:srgbClr val="00FFFF"/>
                </a:highlight>
              </a:rPr>
              <a:t>từ</a:t>
            </a:r>
            <a:r>
              <a:rPr lang="en-US" sz="1400" dirty="0">
                <a:highlight>
                  <a:srgbClr val="00FFFF"/>
                </a:highlight>
              </a:rPr>
              <a:t> / </a:t>
            </a:r>
            <a:r>
              <a:rPr lang="en-US" sz="1400" dirty="0" err="1">
                <a:highlight>
                  <a:srgbClr val="00FFFF"/>
                </a:highlight>
              </a:rPr>
              <a:t>cụm</a:t>
            </a:r>
            <a:r>
              <a:rPr lang="en-US" sz="1400" dirty="0">
                <a:highlight>
                  <a:srgbClr val="00FFFF"/>
                </a:highlight>
              </a:rPr>
              <a:t> </a:t>
            </a:r>
            <a:r>
              <a:rPr lang="en-US" sz="1400" dirty="0" err="1">
                <a:highlight>
                  <a:srgbClr val="00FFFF"/>
                </a:highlight>
              </a:rPr>
              <a:t>từ</a:t>
            </a:r>
            <a:r>
              <a:rPr lang="en-US" sz="1400" dirty="0">
                <a:highlight>
                  <a:srgbClr val="00FFFF"/>
                </a:highlight>
              </a:rPr>
              <a:t> </a:t>
            </a:r>
            <a:r>
              <a:rPr lang="en-US" sz="1400" dirty="0" err="1">
                <a:highlight>
                  <a:srgbClr val="00FFFF"/>
                </a:highlight>
              </a:rPr>
              <a:t>phù</a:t>
            </a:r>
            <a:r>
              <a:rPr lang="en-US" sz="1400" dirty="0">
                <a:highlight>
                  <a:srgbClr val="00FFFF"/>
                </a:highlight>
              </a:rPr>
              <a:t> </a:t>
            </a:r>
            <a:r>
              <a:rPr lang="en-US" sz="1400" dirty="0" err="1">
                <a:highlight>
                  <a:srgbClr val="00FFFF"/>
                </a:highlight>
              </a:rPr>
              <a:t>hợp</a:t>
            </a:r>
            <a:r>
              <a:rPr lang="en-US" sz="1400" dirty="0">
                <a:highlight>
                  <a:srgbClr val="00FFFF"/>
                </a:highlight>
              </a:rPr>
              <a:t> </a:t>
            </a:r>
            <a:r>
              <a:rPr lang="en-US" sz="1400" dirty="0" err="1">
                <a:highlight>
                  <a:srgbClr val="00FFFF"/>
                </a:highlight>
              </a:rPr>
              <a:t>để</a:t>
            </a:r>
            <a:r>
              <a:rPr lang="en-US" sz="1400" dirty="0">
                <a:highlight>
                  <a:srgbClr val="00FFFF"/>
                </a:highlight>
              </a:rPr>
              <a:t> </a:t>
            </a:r>
            <a:r>
              <a:rPr lang="en-US" sz="1400" dirty="0" err="1">
                <a:highlight>
                  <a:srgbClr val="00FFFF"/>
                </a:highlight>
              </a:rPr>
              <a:t>hoàn</a:t>
            </a:r>
            <a:r>
              <a:rPr lang="en-US" sz="1400" dirty="0">
                <a:highlight>
                  <a:srgbClr val="00FFFF"/>
                </a:highlight>
              </a:rPr>
              <a:t> </a:t>
            </a:r>
            <a:r>
              <a:rPr lang="en-US" sz="1400" dirty="0" err="1">
                <a:highlight>
                  <a:srgbClr val="00FFFF"/>
                </a:highlight>
              </a:rPr>
              <a:t>thành</a:t>
            </a:r>
            <a:r>
              <a:rPr lang="en-US" sz="1400" dirty="0">
                <a:highlight>
                  <a:srgbClr val="00FFFF"/>
                </a:highlight>
              </a:rPr>
              <a:t> </a:t>
            </a:r>
            <a:r>
              <a:rPr lang="en-US" sz="1400" dirty="0" err="1">
                <a:highlight>
                  <a:srgbClr val="00FFFF"/>
                </a:highlight>
              </a:rPr>
              <a:t>câu</a:t>
            </a:r>
            <a:endParaRPr lang="en-US" sz="1400" dirty="0">
              <a:highlight>
                <a:srgbClr val="00FFFF"/>
              </a:highlight>
            </a:endParaRPr>
          </a:p>
        </p:txBody>
      </p:sp>
      <p:sp>
        <p:nvSpPr>
          <p:cNvPr id="26" name="TextBox 25">
            <a:extLst>
              <a:ext uri="{FF2B5EF4-FFF2-40B4-BE49-F238E27FC236}">
                <a16:creationId xmlns:a16="http://schemas.microsoft.com/office/drawing/2014/main" id="{B6B982C2-B15C-441C-8B51-84E461E47067}"/>
              </a:ext>
            </a:extLst>
          </p:cNvPr>
          <p:cNvSpPr txBox="1"/>
          <p:nvPr/>
        </p:nvSpPr>
        <p:spPr>
          <a:xfrm>
            <a:off x="2381234" y="3589849"/>
            <a:ext cx="2964180" cy="461665"/>
          </a:xfrm>
          <a:prstGeom prst="rect">
            <a:avLst/>
          </a:prstGeom>
          <a:noFill/>
        </p:spPr>
        <p:txBody>
          <a:bodyPr wrap="square">
            <a:spAutoFit/>
          </a:bodyPr>
          <a:lstStyle/>
          <a:p>
            <a:r>
              <a:rPr lang="en-US" sz="1200" dirty="0" err="1">
                <a:highlight>
                  <a:srgbClr val="00FFFF"/>
                </a:highlight>
              </a:rPr>
              <a:t>Ghi</a:t>
            </a:r>
            <a:r>
              <a:rPr lang="en-US" sz="1200" dirty="0">
                <a:highlight>
                  <a:srgbClr val="00FFFF"/>
                </a:highlight>
              </a:rPr>
              <a:t> </a:t>
            </a:r>
            <a:r>
              <a:rPr lang="en-US" sz="1200" dirty="0" err="1">
                <a:highlight>
                  <a:srgbClr val="00FFFF"/>
                </a:highlight>
              </a:rPr>
              <a:t>nhớ</a:t>
            </a:r>
            <a:r>
              <a:rPr lang="en-US" sz="1200" dirty="0">
                <a:highlight>
                  <a:srgbClr val="00FFFF"/>
                </a:highlight>
              </a:rPr>
              <a:t> </a:t>
            </a:r>
            <a:r>
              <a:rPr lang="en-US" sz="1200" dirty="0" err="1">
                <a:highlight>
                  <a:srgbClr val="00FFFF"/>
                </a:highlight>
              </a:rPr>
              <a:t>các</a:t>
            </a:r>
            <a:r>
              <a:rPr lang="en-US" sz="1200" dirty="0">
                <a:highlight>
                  <a:srgbClr val="00FFFF"/>
                </a:highlight>
              </a:rPr>
              <a:t> </a:t>
            </a:r>
            <a:r>
              <a:rPr lang="en-US" sz="1200" dirty="0" err="1">
                <a:highlight>
                  <a:srgbClr val="00FFFF"/>
                </a:highlight>
              </a:rPr>
              <a:t>biểu</a:t>
            </a:r>
            <a:r>
              <a:rPr lang="en-US" sz="1200" dirty="0">
                <a:highlight>
                  <a:srgbClr val="00FFFF"/>
                </a:highlight>
              </a:rPr>
              <a:t> </a:t>
            </a:r>
            <a:r>
              <a:rPr lang="en-US" sz="1200" dirty="0" err="1">
                <a:highlight>
                  <a:srgbClr val="00FFFF"/>
                </a:highlight>
              </a:rPr>
              <a:t>thức</a:t>
            </a:r>
            <a:r>
              <a:rPr lang="en-US" sz="1200" dirty="0">
                <a:highlight>
                  <a:srgbClr val="00FFFF"/>
                </a:highlight>
              </a:rPr>
              <a:t> </a:t>
            </a:r>
            <a:r>
              <a:rPr lang="en-US" sz="1200" dirty="0" err="1">
                <a:highlight>
                  <a:srgbClr val="00FFFF"/>
                </a:highlight>
              </a:rPr>
              <a:t>mới</a:t>
            </a:r>
            <a:endParaRPr lang="en-US" sz="1200" dirty="0">
              <a:highlight>
                <a:srgbClr val="00FFFF"/>
              </a:highlight>
            </a:endParaRPr>
          </a:p>
          <a:p>
            <a:r>
              <a:rPr lang="en-US" sz="1200" dirty="0" err="1">
                <a:highlight>
                  <a:srgbClr val="00FFFF"/>
                </a:highlight>
              </a:rPr>
              <a:t>bằng</a:t>
            </a:r>
            <a:r>
              <a:rPr lang="en-US" sz="1200" dirty="0">
                <a:highlight>
                  <a:srgbClr val="00FFFF"/>
                </a:highlight>
              </a:rPr>
              <a:t> </a:t>
            </a:r>
            <a:r>
              <a:rPr lang="en-US" sz="1200" dirty="0" err="1">
                <a:highlight>
                  <a:srgbClr val="00FFFF"/>
                </a:highlight>
              </a:rPr>
              <a:t>cách</a:t>
            </a:r>
            <a:r>
              <a:rPr lang="en-US" sz="1200" dirty="0">
                <a:highlight>
                  <a:srgbClr val="00FFFF"/>
                </a:highlight>
              </a:rPr>
              <a:t> </a:t>
            </a:r>
            <a:r>
              <a:rPr lang="en-US" sz="1200" dirty="0" err="1">
                <a:highlight>
                  <a:srgbClr val="00FFFF"/>
                </a:highlight>
              </a:rPr>
              <a:t>làm</a:t>
            </a:r>
            <a:r>
              <a:rPr lang="en-US" sz="1200" dirty="0">
                <a:highlight>
                  <a:srgbClr val="00FFFF"/>
                </a:highlight>
              </a:rPr>
              <a:t> </a:t>
            </a:r>
            <a:r>
              <a:rPr lang="en-US" sz="1200" dirty="0" err="1">
                <a:highlight>
                  <a:srgbClr val="00FFFF"/>
                </a:highlight>
              </a:rPr>
              <a:t>câu</a:t>
            </a:r>
            <a:r>
              <a:rPr lang="en-US" sz="1200" dirty="0">
                <a:highlight>
                  <a:srgbClr val="00FFFF"/>
                </a:highlight>
              </a:rPr>
              <a:t> </a:t>
            </a:r>
            <a:r>
              <a:rPr lang="en-US" sz="1200" dirty="0" err="1">
                <a:highlight>
                  <a:srgbClr val="00FFFF"/>
                </a:highlight>
              </a:rPr>
              <a:t>đố</a:t>
            </a:r>
            <a:r>
              <a:rPr lang="en-US" sz="1200" dirty="0">
                <a:highlight>
                  <a:srgbClr val="00FFFF"/>
                </a:highlight>
              </a:rPr>
              <a:t> B </a:t>
            </a:r>
            <a:r>
              <a:rPr lang="en-US" sz="1200" dirty="0" err="1">
                <a:highlight>
                  <a:srgbClr val="00FFFF"/>
                </a:highlight>
              </a:rPr>
              <a:t>và</a:t>
            </a:r>
            <a:r>
              <a:rPr lang="en-US" sz="1200" dirty="0">
                <a:highlight>
                  <a:srgbClr val="00FFFF"/>
                </a:highlight>
              </a:rPr>
              <a:t> </a:t>
            </a:r>
            <a:r>
              <a:rPr lang="en-US" sz="1200" dirty="0" err="1">
                <a:highlight>
                  <a:srgbClr val="00FFFF"/>
                </a:highlight>
              </a:rPr>
              <a:t>sắp</a:t>
            </a:r>
            <a:r>
              <a:rPr lang="en-US" sz="1200" dirty="0">
                <a:highlight>
                  <a:srgbClr val="00FFFF"/>
                </a:highlight>
              </a:rPr>
              <a:t> </a:t>
            </a:r>
            <a:r>
              <a:rPr lang="en-US" sz="1200" dirty="0" err="1">
                <a:highlight>
                  <a:srgbClr val="00FFFF"/>
                </a:highlight>
              </a:rPr>
              <a:t>xếp</a:t>
            </a:r>
            <a:r>
              <a:rPr lang="en-US" sz="1200" dirty="0">
                <a:highlight>
                  <a:srgbClr val="00FFFF"/>
                </a:highlight>
              </a:rPr>
              <a:t> </a:t>
            </a:r>
            <a:r>
              <a:rPr lang="en-US" sz="1200" dirty="0" err="1">
                <a:highlight>
                  <a:srgbClr val="00FFFF"/>
                </a:highlight>
              </a:rPr>
              <a:t>lại</a:t>
            </a:r>
            <a:r>
              <a:rPr lang="en-US" sz="1200" dirty="0">
                <a:highlight>
                  <a:srgbClr val="00FFFF"/>
                </a:highlight>
              </a:rPr>
              <a:t> </a:t>
            </a:r>
            <a:r>
              <a:rPr lang="en-US" sz="1200" dirty="0" err="1">
                <a:highlight>
                  <a:srgbClr val="00FFFF"/>
                </a:highlight>
              </a:rPr>
              <a:t>các</a:t>
            </a:r>
            <a:r>
              <a:rPr lang="en-US" sz="1200" dirty="0">
                <a:highlight>
                  <a:srgbClr val="00FFFF"/>
                </a:highlight>
              </a:rPr>
              <a:t> </a:t>
            </a:r>
            <a:r>
              <a:rPr lang="en-US" sz="1200" dirty="0" err="1">
                <a:highlight>
                  <a:srgbClr val="00FFFF"/>
                </a:highlight>
              </a:rPr>
              <a:t>từ</a:t>
            </a:r>
            <a:endParaRPr lang="en-US" sz="1200" dirty="0">
              <a:highlight>
                <a:srgbClr val="00FFFF"/>
              </a:highlight>
            </a:endParaRPr>
          </a:p>
        </p:txBody>
      </p:sp>
      <p:sp>
        <p:nvSpPr>
          <p:cNvPr id="27" name="TextBox 26">
            <a:extLst>
              <a:ext uri="{FF2B5EF4-FFF2-40B4-BE49-F238E27FC236}">
                <a16:creationId xmlns:a16="http://schemas.microsoft.com/office/drawing/2014/main" id="{99AABE09-3B81-439A-AC51-3B68DD9C05AD}"/>
              </a:ext>
            </a:extLst>
          </p:cNvPr>
          <p:cNvSpPr txBox="1"/>
          <p:nvPr/>
        </p:nvSpPr>
        <p:spPr>
          <a:xfrm>
            <a:off x="8119110" y="3970052"/>
            <a:ext cx="4286250" cy="600164"/>
          </a:xfrm>
          <a:prstGeom prst="rect">
            <a:avLst/>
          </a:prstGeom>
          <a:noFill/>
        </p:spPr>
        <p:txBody>
          <a:bodyPr wrap="square">
            <a:spAutoFit/>
          </a:bodyPr>
          <a:lstStyle/>
          <a:p>
            <a:r>
              <a:rPr lang="en-US" sz="1100" dirty="0" err="1">
                <a:highlight>
                  <a:srgbClr val="00FFFF"/>
                </a:highlight>
              </a:rPr>
              <a:t>Một</a:t>
            </a:r>
            <a:r>
              <a:rPr lang="en-US" sz="1100" dirty="0">
                <a:highlight>
                  <a:srgbClr val="00FFFF"/>
                </a:highlight>
              </a:rPr>
              <a:t> </a:t>
            </a:r>
            <a:r>
              <a:rPr lang="en-US" sz="1100" dirty="0" err="1">
                <a:highlight>
                  <a:srgbClr val="00FFFF"/>
                </a:highlight>
              </a:rPr>
              <a:t>trong</a:t>
            </a:r>
            <a:r>
              <a:rPr lang="en-US" sz="1100" dirty="0">
                <a:highlight>
                  <a:srgbClr val="00FFFF"/>
                </a:highlight>
              </a:rPr>
              <a:t> </a:t>
            </a:r>
            <a:r>
              <a:rPr lang="en-US" sz="1100" dirty="0" err="1">
                <a:highlight>
                  <a:srgbClr val="00FFFF"/>
                </a:highlight>
              </a:rPr>
              <a:t>những</a:t>
            </a:r>
            <a:r>
              <a:rPr lang="en-US" sz="1100" dirty="0">
                <a:highlight>
                  <a:srgbClr val="00FFFF"/>
                </a:highlight>
              </a:rPr>
              <a:t> </a:t>
            </a:r>
            <a:r>
              <a:rPr lang="en-US" sz="1100" dirty="0" err="1">
                <a:highlight>
                  <a:srgbClr val="00FFFF"/>
                </a:highlight>
              </a:rPr>
              <a:t>cách</a:t>
            </a:r>
            <a:r>
              <a:rPr lang="en-US" sz="1100" dirty="0">
                <a:highlight>
                  <a:srgbClr val="00FFFF"/>
                </a:highlight>
              </a:rPr>
              <a:t> </a:t>
            </a:r>
            <a:r>
              <a:rPr lang="en-US" sz="1100" dirty="0" err="1">
                <a:highlight>
                  <a:srgbClr val="00FFFF"/>
                </a:highlight>
              </a:rPr>
              <a:t>học</a:t>
            </a:r>
            <a:r>
              <a:rPr lang="en-US" sz="1100" dirty="0">
                <a:highlight>
                  <a:srgbClr val="00FFFF"/>
                </a:highlight>
              </a:rPr>
              <a:t> </a:t>
            </a:r>
            <a:r>
              <a:rPr lang="en-US" sz="1100" dirty="0" err="1">
                <a:highlight>
                  <a:srgbClr val="00FFFF"/>
                </a:highlight>
              </a:rPr>
              <a:t>tiếng</a:t>
            </a:r>
            <a:r>
              <a:rPr lang="en-US" sz="1100" dirty="0">
                <a:highlight>
                  <a:srgbClr val="00FFFF"/>
                </a:highlight>
              </a:rPr>
              <a:t> Anh </a:t>
            </a:r>
            <a:r>
              <a:rPr lang="en-US" sz="1100" dirty="0" err="1">
                <a:highlight>
                  <a:srgbClr val="00FFFF"/>
                </a:highlight>
              </a:rPr>
              <a:t>tốt</a:t>
            </a:r>
            <a:r>
              <a:rPr lang="en-US" sz="1100" dirty="0">
                <a:highlight>
                  <a:srgbClr val="00FFFF"/>
                </a:highlight>
              </a:rPr>
              <a:t> </a:t>
            </a:r>
            <a:r>
              <a:rPr lang="en-US" sz="1100" dirty="0" err="1">
                <a:highlight>
                  <a:srgbClr val="00FFFF"/>
                </a:highlight>
              </a:rPr>
              <a:t>nhất</a:t>
            </a:r>
            <a:r>
              <a:rPr lang="en-US" sz="1100" dirty="0">
                <a:highlight>
                  <a:srgbClr val="00FFFF"/>
                </a:highlight>
              </a:rPr>
              <a:t> </a:t>
            </a:r>
            <a:r>
              <a:rPr lang="en-US" sz="1100" dirty="0" err="1">
                <a:highlight>
                  <a:srgbClr val="00FFFF"/>
                </a:highlight>
              </a:rPr>
              <a:t>là</a:t>
            </a:r>
            <a:r>
              <a:rPr lang="en-US" sz="1100" dirty="0">
                <a:highlight>
                  <a:srgbClr val="00FFFF"/>
                </a:highlight>
              </a:rPr>
              <a:t> </a:t>
            </a:r>
            <a:r>
              <a:rPr lang="en-US" sz="1100" dirty="0" err="1">
                <a:highlight>
                  <a:srgbClr val="00FFFF"/>
                </a:highlight>
              </a:rPr>
              <a:t>bắt</a:t>
            </a:r>
            <a:r>
              <a:rPr lang="en-US" sz="1100" dirty="0">
                <a:highlight>
                  <a:srgbClr val="00FFFF"/>
                </a:highlight>
              </a:rPr>
              <a:t> </a:t>
            </a:r>
            <a:r>
              <a:rPr lang="en-US" sz="1100" dirty="0" err="1">
                <a:highlight>
                  <a:srgbClr val="00FFFF"/>
                </a:highlight>
              </a:rPr>
              <a:t>chước</a:t>
            </a:r>
            <a:r>
              <a:rPr lang="en-US" sz="1100" dirty="0">
                <a:highlight>
                  <a:srgbClr val="00FFFF"/>
                </a:highlight>
              </a:rPr>
              <a:t>. </a:t>
            </a:r>
            <a:r>
              <a:rPr lang="en-US" sz="1100" dirty="0" err="1">
                <a:highlight>
                  <a:srgbClr val="00FFFF"/>
                </a:highlight>
              </a:rPr>
              <a:t>bạn</a:t>
            </a:r>
            <a:r>
              <a:rPr lang="en-US" sz="1100" dirty="0">
                <a:highlight>
                  <a:srgbClr val="00FFFF"/>
                </a:highlight>
              </a:rPr>
              <a:t> </a:t>
            </a:r>
            <a:r>
              <a:rPr lang="en-US" sz="1100" dirty="0" err="1">
                <a:highlight>
                  <a:srgbClr val="00FFFF"/>
                </a:highlight>
              </a:rPr>
              <a:t>sẽ</a:t>
            </a:r>
            <a:r>
              <a:rPr lang="en-US" sz="1100" dirty="0">
                <a:highlight>
                  <a:srgbClr val="00FFFF"/>
                </a:highlight>
              </a:rPr>
              <a:t> </a:t>
            </a:r>
            <a:r>
              <a:rPr lang="en-US" sz="1100" dirty="0" err="1">
                <a:highlight>
                  <a:srgbClr val="00FFFF"/>
                </a:highlight>
              </a:rPr>
              <a:t>dễ</a:t>
            </a:r>
            <a:r>
              <a:rPr lang="en-US" sz="1100" dirty="0">
                <a:highlight>
                  <a:srgbClr val="00FFFF"/>
                </a:highlight>
              </a:rPr>
              <a:t> </a:t>
            </a:r>
            <a:r>
              <a:rPr lang="en-US" sz="1100" dirty="0" err="1">
                <a:highlight>
                  <a:srgbClr val="00FFFF"/>
                </a:highlight>
              </a:rPr>
              <a:t>dàng</a:t>
            </a:r>
            <a:r>
              <a:rPr lang="en-US" sz="1100" dirty="0">
                <a:highlight>
                  <a:srgbClr val="00FFFF"/>
                </a:highlight>
              </a:rPr>
              <a:t> </a:t>
            </a:r>
            <a:r>
              <a:rPr lang="en-US" sz="1100" dirty="0" err="1">
                <a:highlight>
                  <a:srgbClr val="00FFFF"/>
                </a:highlight>
              </a:rPr>
              <a:t>nhớ</a:t>
            </a:r>
            <a:r>
              <a:rPr lang="en-US" sz="1100" dirty="0">
                <a:highlight>
                  <a:srgbClr val="00FFFF"/>
                </a:highlight>
              </a:rPr>
              <a:t> </a:t>
            </a:r>
            <a:r>
              <a:rPr lang="en-US" sz="1100" dirty="0" err="1">
                <a:highlight>
                  <a:srgbClr val="00FFFF"/>
                </a:highlight>
              </a:rPr>
              <a:t>các</a:t>
            </a:r>
            <a:r>
              <a:rPr lang="en-US" sz="1100" dirty="0">
                <a:highlight>
                  <a:srgbClr val="00FFFF"/>
                </a:highlight>
              </a:rPr>
              <a:t> </a:t>
            </a:r>
            <a:r>
              <a:rPr lang="en-US" sz="1100" dirty="0" err="1">
                <a:highlight>
                  <a:srgbClr val="00FFFF"/>
                </a:highlight>
              </a:rPr>
              <a:t>từ</a:t>
            </a:r>
            <a:r>
              <a:rPr lang="en-US" sz="1100" dirty="0">
                <a:highlight>
                  <a:srgbClr val="00FFFF"/>
                </a:highlight>
              </a:rPr>
              <a:t> </a:t>
            </a:r>
            <a:r>
              <a:rPr lang="en-US" sz="1100" dirty="0" err="1">
                <a:highlight>
                  <a:srgbClr val="00FFFF"/>
                </a:highlight>
              </a:rPr>
              <a:t>và</a:t>
            </a:r>
            <a:r>
              <a:rPr lang="en-US" sz="1100" dirty="0">
                <a:highlight>
                  <a:srgbClr val="00FFFF"/>
                </a:highlight>
              </a:rPr>
              <a:t> </a:t>
            </a:r>
            <a:r>
              <a:rPr lang="en-US" sz="1100" dirty="0" err="1">
                <a:highlight>
                  <a:srgbClr val="00FFFF"/>
                </a:highlight>
              </a:rPr>
              <a:t>cách</a:t>
            </a:r>
            <a:r>
              <a:rPr lang="en-US" sz="1100" dirty="0">
                <a:highlight>
                  <a:srgbClr val="00FFFF"/>
                </a:highlight>
              </a:rPr>
              <a:t> </a:t>
            </a:r>
            <a:r>
              <a:rPr lang="en-US" sz="1100" dirty="0" err="1">
                <a:highlight>
                  <a:srgbClr val="00FFFF"/>
                </a:highlight>
              </a:rPr>
              <a:t>diễn</a:t>
            </a:r>
            <a:r>
              <a:rPr lang="en-US" sz="1100" dirty="0">
                <a:highlight>
                  <a:srgbClr val="00FFFF"/>
                </a:highlight>
              </a:rPr>
              <a:t> </a:t>
            </a:r>
            <a:r>
              <a:rPr lang="en-US" sz="1100" dirty="0" err="1">
                <a:highlight>
                  <a:srgbClr val="00FFFF"/>
                </a:highlight>
              </a:rPr>
              <a:t>đạt</a:t>
            </a:r>
            <a:r>
              <a:rPr lang="en-US" sz="1100" dirty="0">
                <a:highlight>
                  <a:srgbClr val="00FFFF"/>
                </a:highlight>
              </a:rPr>
              <a:t> </a:t>
            </a:r>
            <a:r>
              <a:rPr lang="en-US" sz="1100" dirty="0" err="1">
                <a:highlight>
                  <a:srgbClr val="00FFFF"/>
                </a:highlight>
              </a:rPr>
              <a:t>hơn</a:t>
            </a:r>
            <a:r>
              <a:rPr lang="en-US" sz="1100" dirty="0">
                <a:highlight>
                  <a:srgbClr val="00FFFF"/>
                </a:highlight>
              </a:rPr>
              <a:t> </a:t>
            </a:r>
            <a:r>
              <a:rPr lang="en-US" sz="1100" dirty="0" err="1">
                <a:highlight>
                  <a:srgbClr val="00FFFF"/>
                </a:highlight>
              </a:rPr>
              <a:t>bằng</a:t>
            </a:r>
            <a:r>
              <a:rPr lang="en-US" sz="1100" dirty="0">
                <a:highlight>
                  <a:srgbClr val="00FFFF"/>
                </a:highlight>
              </a:rPr>
              <a:t> </a:t>
            </a:r>
            <a:r>
              <a:rPr lang="en-US" sz="1100" dirty="0" err="1">
                <a:highlight>
                  <a:srgbClr val="00FFFF"/>
                </a:highlight>
              </a:rPr>
              <a:t>cách</a:t>
            </a:r>
            <a:r>
              <a:rPr lang="en-US" sz="1100" dirty="0">
                <a:highlight>
                  <a:srgbClr val="00FFFF"/>
                </a:highlight>
              </a:rPr>
              <a:t> </a:t>
            </a:r>
            <a:r>
              <a:rPr lang="en-US" sz="1100" dirty="0" err="1">
                <a:highlight>
                  <a:srgbClr val="00FFFF"/>
                </a:highlight>
              </a:rPr>
              <a:t>bắt</a:t>
            </a:r>
            <a:r>
              <a:rPr lang="en-US" sz="1100" dirty="0">
                <a:highlight>
                  <a:srgbClr val="00FFFF"/>
                </a:highlight>
              </a:rPr>
              <a:t> </a:t>
            </a:r>
            <a:r>
              <a:rPr lang="en-US" sz="1100" dirty="0" err="1">
                <a:highlight>
                  <a:srgbClr val="00FFFF"/>
                </a:highlight>
              </a:rPr>
              <a:t>chước</a:t>
            </a:r>
            <a:r>
              <a:rPr lang="en-US" sz="1100" dirty="0">
                <a:highlight>
                  <a:srgbClr val="00FFFF"/>
                </a:highlight>
              </a:rPr>
              <a:t> </a:t>
            </a:r>
            <a:r>
              <a:rPr lang="en-US" sz="1100" dirty="0" err="1">
                <a:highlight>
                  <a:srgbClr val="00FFFF"/>
                </a:highlight>
              </a:rPr>
              <a:t>tập</a:t>
            </a:r>
            <a:r>
              <a:rPr lang="en-US" sz="1100" dirty="0">
                <a:highlight>
                  <a:srgbClr val="00FFFF"/>
                </a:highlight>
              </a:rPr>
              <a:t> </a:t>
            </a:r>
            <a:r>
              <a:rPr lang="en-US" sz="1100" dirty="0" err="1">
                <a:highlight>
                  <a:srgbClr val="00FFFF"/>
                </a:highlight>
              </a:rPr>
              <a:t>lệnh</a:t>
            </a:r>
            <a:r>
              <a:rPr lang="en-US" sz="1100" dirty="0">
                <a:highlight>
                  <a:srgbClr val="00FFFF"/>
                </a:highlight>
              </a:rPr>
              <a:t> </a:t>
            </a:r>
            <a:r>
              <a:rPr lang="en-US" sz="1100" dirty="0" err="1">
                <a:highlight>
                  <a:srgbClr val="00FFFF"/>
                </a:highlight>
              </a:rPr>
              <a:t>âm</a:t>
            </a:r>
            <a:r>
              <a:rPr lang="en-US" sz="1100" dirty="0">
                <a:highlight>
                  <a:srgbClr val="00FFFF"/>
                </a:highlight>
              </a:rPr>
              <a:t> </a:t>
            </a:r>
            <a:r>
              <a:rPr lang="en-US" sz="1100" dirty="0" err="1">
                <a:highlight>
                  <a:srgbClr val="00FFFF"/>
                </a:highlight>
              </a:rPr>
              <a:t>thanh</a:t>
            </a:r>
            <a:r>
              <a:rPr lang="en-US" sz="1100" dirty="0">
                <a:highlight>
                  <a:srgbClr val="00FFFF"/>
                </a:highlight>
              </a:rPr>
              <a:t> </a:t>
            </a:r>
            <a:r>
              <a:rPr lang="en-US" sz="1100" dirty="0" err="1">
                <a:highlight>
                  <a:srgbClr val="00FFFF"/>
                </a:highlight>
              </a:rPr>
              <a:t>với</a:t>
            </a:r>
            <a:r>
              <a:rPr lang="en-US" sz="1100" dirty="0">
                <a:highlight>
                  <a:srgbClr val="00FFFF"/>
                </a:highlight>
              </a:rPr>
              <a:t> </a:t>
            </a:r>
            <a:r>
              <a:rPr lang="en-US" sz="1100" dirty="0" err="1">
                <a:highlight>
                  <a:srgbClr val="00FFFF"/>
                </a:highlight>
              </a:rPr>
              <a:t>cách</a:t>
            </a:r>
            <a:r>
              <a:rPr lang="en-US" sz="1100" dirty="0">
                <a:highlight>
                  <a:srgbClr val="00FFFF"/>
                </a:highlight>
              </a:rPr>
              <a:t> </a:t>
            </a:r>
            <a:r>
              <a:rPr lang="en-US" sz="1100" dirty="0" err="1">
                <a:highlight>
                  <a:srgbClr val="00FFFF"/>
                </a:highlight>
              </a:rPr>
              <a:t>phát</a:t>
            </a:r>
            <a:r>
              <a:rPr lang="en-US" sz="1100" dirty="0">
                <a:highlight>
                  <a:srgbClr val="00FFFF"/>
                </a:highlight>
              </a:rPr>
              <a:t> </a:t>
            </a:r>
            <a:r>
              <a:rPr lang="en-US" sz="1100" dirty="0" err="1">
                <a:highlight>
                  <a:srgbClr val="00FFFF"/>
                </a:highlight>
              </a:rPr>
              <a:t>âm</a:t>
            </a:r>
            <a:r>
              <a:rPr lang="en-US" sz="1100" dirty="0">
                <a:highlight>
                  <a:srgbClr val="00FFFF"/>
                </a:highlight>
              </a:rPr>
              <a:t> </a:t>
            </a:r>
            <a:r>
              <a:rPr lang="en-US" sz="1100" dirty="0" err="1">
                <a:highlight>
                  <a:srgbClr val="00FFFF"/>
                </a:highlight>
              </a:rPr>
              <a:t>phù</a:t>
            </a:r>
            <a:r>
              <a:rPr lang="en-US" sz="1100" dirty="0">
                <a:highlight>
                  <a:srgbClr val="00FFFF"/>
                </a:highlight>
              </a:rPr>
              <a:t> </a:t>
            </a:r>
            <a:r>
              <a:rPr lang="en-US" sz="1100" dirty="0" err="1">
                <a:highlight>
                  <a:srgbClr val="00FFFF"/>
                </a:highlight>
              </a:rPr>
              <a:t>hợp</a:t>
            </a:r>
            <a:endParaRPr lang="en-US" sz="1100" dirty="0">
              <a:highlight>
                <a:srgbClr val="00FFFF"/>
              </a:highlight>
            </a:endParaRPr>
          </a:p>
        </p:txBody>
      </p:sp>
    </p:spTree>
    <p:extLst>
      <p:ext uri="{BB962C8B-B14F-4D97-AF65-F5344CB8AC3E}">
        <p14:creationId xmlns:p14="http://schemas.microsoft.com/office/powerpoint/2010/main" val="212743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CAB158B-3935-4D94-9EED-5D8938A284B7}"/>
              </a:ext>
            </a:extLst>
          </p:cNvPr>
          <p:cNvPicPr>
            <a:picLocks noGrp="1" noChangeAspect="1"/>
          </p:cNvPicPr>
          <p:nvPr>
            <p:ph idx="1"/>
          </p:nvPr>
        </p:nvPicPr>
        <p:blipFill>
          <a:blip r:embed="rId2"/>
          <a:stretch>
            <a:fillRect/>
          </a:stretch>
        </p:blipFill>
        <p:spPr>
          <a:xfrm>
            <a:off x="2944942" y="6466010"/>
            <a:ext cx="5339138" cy="4669604"/>
          </a:xfrm>
          <a:prstGeom prst="rect">
            <a:avLst/>
          </a:prstGeom>
        </p:spPr>
      </p:pic>
      <p:pic>
        <p:nvPicPr>
          <p:cNvPr id="3" name="Picture 2">
            <a:extLst>
              <a:ext uri="{FF2B5EF4-FFF2-40B4-BE49-F238E27FC236}">
                <a16:creationId xmlns:a16="http://schemas.microsoft.com/office/drawing/2014/main" id="{90996524-E4A0-4CDE-88CB-DB5C66383A3B}"/>
              </a:ext>
            </a:extLst>
          </p:cNvPr>
          <p:cNvPicPr>
            <a:picLocks noChangeAspect="1"/>
          </p:cNvPicPr>
          <p:nvPr/>
        </p:nvPicPr>
        <p:blipFill>
          <a:blip r:embed="rId3"/>
          <a:stretch>
            <a:fillRect/>
          </a:stretch>
        </p:blipFill>
        <p:spPr>
          <a:xfrm>
            <a:off x="1306278" y="2111846"/>
            <a:ext cx="4088304" cy="2418735"/>
          </a:xfrm>
          <a:prstGeom prst="rect">
            <a:avLst/>
          </a:prstGeom>
        </p:spPr>
      </p:pic>
      <p:pic>
        <p:nvPicPr>
          <p:cNvPr id="16" name="Picture 15">
            <a:extLst>
              <a:ext uri="{FF2B5EF4-FFF2-40B4-BE49-F238E27FC236}">
                <a16:creationId xmlns:a16="http://schemas.microsoft.com/office/drawing/2014/main" id="{B9623D16-1A7A-4586-8ACE-D74DDCB8F954}"/>
              </a:ext>
            </a:extLst>
          </p:cNvPr>
          <p:cNvPicPr>
            <a:picLocks noChangeAspect="1"/>
          </p:cNvPicPr>
          <p:nvPr/>
        </p:nvPicPr>
        <p:blipFill>
          <a:blip r:embed="rId4"/>
          <a:stretch>
            <a:fillRect/>
          </a:stretch>
        </p:blipFill>
        <p:spPr>
          <a:xfrm>
            <a:off x="6498581" y="2020779"/>
            <a:ext cx="4158026" cy="2600868"/>
          </a:xfrm>
          <a:prstGeom prst="rect">
            <a:avLst/>
          </a:prstGeom>
        </p:spPr>
      </p:pic>
      <p:pic>
        <p:nvPicPr>
          <p:cNvPr id="22" name="Picture 21">
            <a:extLst>
              <a:ext uri="{FF2B5EF4-FFF2-40B4-BE49-F238E27FC236}">
                <a16:creationId xmlns:a16="http://schemas.microsoft.com/office/drawing/2014/main" id="{FC737580-6061-4C63-B61E-672BFCD5A7FD}"/>
              </a:ext>
            </a:extLst>
          </p:cNvPr>
          <p:cNvPicPr>
            <a:picLocks noChangeAspect="1"/>
          </p:cNvPicPr>
          <p:nvPr/>
        </p:nvPicPr>
        <p:blipFill>
          <a:blip r:embed="rId5"/>
          <a:stretch>
            <a:fillRect/>
          </a:stretch>
        </p:blipFill>
        <p:spPr>
          <a:xfrm>
            <a:off x="5470674" y="2576601"/>
            <a:ext cx="966731" cy="1286098"/>
          </a:xfrm>
          <a:prstGeom prst="rect">
            <a:avLst/>
          </a:prstGeom>
        </p:spPr>
      </p:pic>
      <p:sp>
        <p:nvSpPr>
          <p:cNvPr id="2" name="Rectangle 1">
            <a:extLst>
              <a:ext uri="{FF2B5EF4-FFF2-40B4-BE49-F238E27FC236}">
                <a16:creationId xmlns:a16="http://schemas.microsoft.com/office/drawing/2014/main" id="{53183512-FF74-4B56-96FF-003A09EFB226}"/>
              </a:ext>
            </a:extLst>
          </p:cNvPr>
          <p:cNvSpPr/>
          <p:nvPr/>
        </p:nvSpPr>
        <p:spPr>
          <a:xfrm>
            <a:off x="1306278" y="1372772"/>
            <a:ext cx="3959942" cy="479322"/>
          </a:xfrm>
          <a:prstGeom prst="rect">
            <a:avLst/>
          </a:prstGeom>
          <a:solidFill>
            <a:schemeClr val="bg1"/>
          </a:solidFill>
          <a:ln>
            <a:solidFill>
              <a:srgbClr val="EB7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EB79C5"/>
                </a:solidFill>
              </a:rPr>
              <a:t>retention is more effective by answering the dictation exercise. </a:t>
            </a:r>
          </a:p>
        </p:txBody>
      </p:sp>
      <p:sp>
        <p:nvSpPr>
          <p:cNvPr id="5" name="Rectangle 4">
            <a:extLst>
              <a:ext uri="{FF2B5EF4-FFF2-40B4-BE49-F238E27FC236}">
                <a16:creationId xmlns:a16="http://schemas.microsoft.com/office/drawing/2014/main" id="{CF198360-6FD2-4333-8EAA-726027AF127B}"/>
              </a:ext>
            </a:extLst>
          </p:cNvPr>
          <p:cNvSpPr/>
          <p:nvPr/>
        </p:nvSpPr>
        <p:spPr>
          <a:xfrm>
            <a:off x="6607007" y="1372772"/>
            <a:ext cx="3959942" cy="479322"/>
          </a:xfrm>
          <a:prstGeom prst="rect">
            <a:avLst/>
          </a:prstGeom>
          <a:solidFill>
            <a:schemeClr val="bg1"/>
          </a:solidFill>
          <a:ln>
            <a:solidFill>
              <a:srgbClr val="EB79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EB79C5"/>
                </a:solidFill>
              </a:rPr>
              <a:t>Check the things you have missed from your lesson preview and make sure to remember the new words and expressions from the unit </a:t>
            </a:r>
          </a:p>
        </p:txBody>
      </p:sp>
      <p:sp>
        <p:nvSpPr>
          <p:cNvPr id="6" name="矩形 5">
            <a:extLst>
              <a:ext uri="{FF2B5EF4-FFF2-40B4-BE49-F238E27FC236}">
                <a16:creationId xmlns:a16="http://schemas.microsoft.com/office/drawing/2014/main" id="{A3BE68F4-1C49-4830-9E88-3E6E49FB1AA8}"/>
              </a:ext>
            </a:extLst>
          </p:cNvPr>
          <p:cNvSpPr/>
          <p:nvPr/>
        </p:nvSpPr>
        <p:spPr>
          <a:xfrm>
            <a:off x="1361857" y="1188106"/>
            <a:ext cx="3416320" cy="369332"/>
          </a:xfrm>
          <a:prstGeom prst="rect">
            <a:avLst/>
          </a:prstGeom>
        </p:spPr>
        <p:txBody>
          <a:bodyPr wrap="none">
            <a:spAutoFit/>
          </a:bodyPr>
          <a:lstStyle/>
          <a:p>
            <a:r>
              <a:rPr lang="zh-TW" altLang="en-US" dirty="0">
                <a:highlight>
                  <a:srgbClr val="FFFF00"/>
                </a:highlight>
              </a:rPr>
              <a:t>通過聽寫練習，學習效果會更好</a:t>
            </a:r>
          </a:p>
        </p:txBody>
      </p:sp>
      <p:sp>
        <p:nvSpPr>
          <p:cNvPr id="7" name="矩形 6">
            <a:extLst>
              <a:ext uri="{FF2B5EF4-FFF2-40B4-BE49-F238E27FC236}">
                <a16:creationId xmlns:a16="http://schemas.microsoft.com/office/drawing/2014/main" id="{4F2778A3-1FA4-410B-A6F0-CC95E5F5E1CD}"/>
              </a:ext>
            </a:extLst>
          </p:cNvPr>
          <p:cNvSpPr/>
          <p:nvPr/>
        </p:nvSpPr>
        <p:spPr>
          <a:xfrm>
            <a:off x="6727695" y="1049606"/>
            <a:ext cx="4236637" cy="646331"/>
          </a:xfrm>
          <a:prstGeom prst="rect">
            <a:avLst/>
          </a:prstGeom>
        </p:spPr>
        <p:txBody>
          <a:bodyPr wrap="square">
            <a:spAutoFit/>
          </a:bodyPr>
          <a:lstStyle/>
          <a:p>
            <a:r>
              <a:rPr lang="zh-TW" altLang="en-US" dirty="0">
                <a:highlight>
                  <a:srgbClr val="FFFF00"/>
                </a:highlight>
              </a:rPr>
              <a:t>查看你在課程預覽中錯過的事情，並確保記住本單元中的新單詞和新表達</a:t>
            </a:r>
          </a:p>
        </p:txBody>
      </p:sp>
      <p:sp>
        <p:nvSpPr>
          <p:cNvPr id="11" name="TextBox 10">
            <a:extLst>
              <a:ext uri="{FF2B5EF4-FFF2-40B4-BE49-F238E27FC236}">
                <a16:creationId xmlns:a16="http://schemas.microsoft.com/office/drawing/2014/main" id="{EB8068A0-F83B-4408-83D2-A270548413BB}"/>
              </a:ext>
            </a:extLst>
          </p:cNvPr>
          <p:cNvSpPr txBox="1"/>
          <p:nvPr/>
        </p:nvSpPr>
        <p:spPr>
          <a:xfrm>
            <a:off x="1361857" y="1713594"/>
            <a:ext cx="3893820" cy="276999"/>
          </a:xfrm>
          <a:prstGeom prst="rect">
            <a:avLst/>
          </a:prstGeom>
          <a:noFill/>
        </p:spPr>
        <p:txBody>
          <a:bodyPr wrap="square">
            <a:spAutoFit/>
          </a:bodyPr>
          <a:lstStyle/>
          <a:p>
            <a:r>
              <a:rPr lang="en-US" sz="1200" dirty="0" err="1">
                <a:highlight>
                  <a:srgbClr val="00FFFF"/>
                </a:highlight>
              </a:rPr>
              <a:t>việc</a:t>
            </a:r>
            <a:r>
              <a:rPr lang="en-US" sz="1200" dirty="0">
                <a:highlight>
                  <a:srgbClr val="00FFFF"/>
                </a:highlight>
              </a:rPr>
              <a:t> </a:t>
            </a:r>
            <a:r>
              <a:rPr lang="en-US" sz="1200" dirty="0" err="1">
                <a:highlight>
                  <a:srgbClr val="00FFFF"/>
                </a:highlight>
              </a:rPr>
              <a:t>duy</a:t>
            </a:r>
            <a:r>
              <a:rPr lang="en-US" sz="1200" dirty="0">
                <a:highlight>
                  <a:srgbClr val="00FFFF"/>
                </a:highlight>
              </a:rPr>
              <a:t> </a:t>
            </a:r>
            <a:r>
              <a:rPr lang="en-US" sz="1200" dirty="0" err="1">
                <a:highlight>
                  <a:srgbClr val="00FFFF"/>
                </a:highlight>
              </a:rPr>
              <a:t>trì</a:t>
            </a:r>
            <a:r>
              <a:rPr lang="en-US" sz="1200" dirty="0">
                <a:highlight>
                  <a:srgbClr val="00FFFF"/>
                </a:highlight>
              </a:rPr>
              <a:t> </a:t>
            </a:r>
            <a:r>
              <a:rPr lang="en-US" sz="1200" dirty="0" err="1">
                <a:highlight>
                  <a:srgbClr val="00FFFF"/>
                </a:highlight>
              </a:rPr>
              <a:t>hiệu</a:t>
            </a:r>
            <a:r>
              <a:rPr lang="en-US" sz="1200" dirty="0">
                <a:highlight>
                  <a:srgbClr val="00FFFF"/>
                </a:highlight>
              </a:rPr>
              <a:t> </a:t>
            </a:r>
            <a:r>
              <a:rPr lang="en-US" sz="1200" dirty="0" err="1">
                <a:highlight>
                  <a:srgbClr val="00FFFF"/>
                </a:highlight>
              </a:rPr>
              <a:t>quả</a:t>
            </a:r>
            <a:r>
              <a:rPr lang="en-US" sz="1200" dirty="0">
                <a:highlight>
                  <a:srgbClr val="00FFFF"/>
                </a:highlight>
              </a:rPr>
              <a:t> </a:t>
            </a:r>
            <a:r>
              <a:rPr lang="en-US" sz="1200" dirty="0" err="1">
                <a:highlight>
                  <a:srgbClr val="00FFFF"/>
                </a:highlight>
              </a:rPr>
              <a:t>hơn</a:t>
            </a:r>
            <a:r>
              <a:rPr lang="en-US" sz="1200" dirty="0">
                <a:highlight>
                  <a:srgbClr val="00FFFF"/>
                </a:highlight>
              </a:rPr>
              <a:t> </a:t>
            </a:r>
            <a:r>
              <a:rPr lang="en-US" sz="1200" dirty="0" err="1">
                <a:highlight>
                  <a:srgbClr val="00FFFF"/>
                </a:highlight>
              </a:rPr>
              <a:t>bằng</a:t>
            </a:r>
            <a:r>
              <a:rPr lang="en-US" sz="1200" dirty="0">
                <a:highlight>
                  <a:srgbClr val="00FFFF"/>
                </a:highlight>
              </a:rPr>
              <a:t> </a:t>
            </a:r>
            <a:r>
              <a:rPr lang="en-US" sz="1200" dirty="0" err="1">
                <a:highlight>
                  <a:srgbClr val="00FFFF"/>
                </a:highlight>
              </a:rPr>
              <a:t>cách</a:t>
            </a:r>
            <a:r>
              <a:rPr lang="en-US" sz="1200" dirty="0">
                <a:highlight>
                  <a:srgbClr val="00FFFF"/>
                </a:highlight>
              </a:rPr>
              <a:t> </a:t>
            </a:r>
            <a:r>
              <a:rPr lang="en-US" sz="1200" dirty="0" err="1">
                <a:highlight>
                  <a:srgbClr val="00FFFF"/>
                </a:highlight>
              </a:rPr>
              <a:t>trả</a:t>
            </a:r>
            <a:r>
              <a:rPr lang="en-US" sz="1200" dirty="0">
                <a:highlight>
                  <a:srgbClr val="00FFFF"/>
                </a:highlight>
              </a:rPr>
              <a:t> </a:t>
            </a:r>
            <a:r>
              <a:rPr lang="en-US" sz="1200" dirty="0" err="1">
                <a:highlight>
                  <a:srgbClr val="00FFFF"/>
                </a:highlight>
              </a:rPr>
              <a:t>lời</a:t>
            </a:r>
            <a:r>
              <a:rPr lang="en-US" sz="1200" dirty="0">
                <a:highlight>
                  <a:srgbClr val="00FFFF"/>
                </a:highlight>
              </a:rPr>
              <a:t> </a:t>
            </a:r>
            <a:r>
              <a:rPr lang="en-US" sz="1200" dirty="0" err="1">
                <a:highlight>
                  <a:srgbClr val="00FFFF"/>
                </a:highlight>
              </a:rPr>
              <a:t>bài</a:t>
            </a:r>
            <a:r>
              <a:rPr lang="en-US" sz="1200" dirty="0">
                <a:highlight>
                  <a:srgbClr val="00FFFF"/>
                </a:highlight>
              </a:rPr>
              <a:t> </a:t>
            </a:r>
            <a:r>
              <a:rPr lang="en-US" sz="1200" dirty="0" err="1">
                <a:highlight>
                  <a:srgbClr val="00FFFF"/>
                </a:highlight>
              </a:rPr>
              <a:t>tập</a:t>
            </a:r>
            <a:r>
              <a:rPr lang="en-US" sz="1200" dirty="0">
                <a:highlight>
                  <a:srgbClr val="00FFFF"/>
                </a:highlight>
              </a:rPr>
              <a:t> </a:t>
            </a:r>
            <a:r>
              <a:rPr lang="en-US" sz="1200" dirty="0" err="1">
                <a:highlight>
                  <a:srgbClr val="00FFFF"/>
                </a:highlight>
              </a:rPr>
              <a:t>chính</a:t>
            </a:r>
            <a:r>
              <a:rPr lang="en-US" sz="1200" dirty="0">
                <a:highlight>
                  <a:srgbClr val="00FFFF"/>
                </a:highlight>
              </a:rPr>
              <a:t> </a:t>
            </a:r>
            <a:r>
              <a:rPr lang="en-US" sz="1200" dirty="0" err="1">
                <a:highlight>
                  <a:srgbClr val="00FFFF"/>
                </a:highlight>
              </a:rPr>
              <a:t>tả</a:t>
            </a:r>
            <a:r>
              <a:rPr lang="en-US" sz="1200" dirty="0">
                <a:highlight>
                  <a:srgbClr val="00FFFF"/>
                </a:highlight>
              </a:rPr>
              <a:t>.</a:t>
            </a:r>
          </a:p>
        </p:txBody>
      </p:sp>
      <p:sp>
        <p:nvSpPr>
          <p:cNvPr id="13" name="TextBox 12">
            <a:extLst>
              <a:ext uri="{FF2B5EF4-FFF2-40B4-BE49-F238E27FC236}">
                <a16:creationId xmlns:a16="http://schemas.microsoft.com/office/drawing/2014/main" id="{AC864373-F707-4CC0-99CF-A76EC37BDBCF}"/>
              </a:ext>
            </a:extLst>
          </p:cNvPr>
          <p:cNvSpPr txBox="1"/>
          <p:nvPr/>
        </p:nvSpPr>
        <p:spPr>
          <a:xfrm>
            <a:off x="7056120" y="1759760"/>
            <a:ext cx="4381500" cy="430887"/>
          </a:xfrm>
          <a:prstGeom prst="rect">
            <a:avLst/>
          </a:prstGeom>
          <a:noFill/>
        </p:spPr>
        <p:txBody>
          <a:bodyPr wrap="square">
            <a:spAutoFit/>
          </a:bodyPr>
          <a:lstStyle/>
          <a:p>
            <a:r>
              <a:rPr lang="en-US" sz="1100" dirty="0" err="1">
                <a:highlight>
                  <a:srgbClr val="00FFFF"/>
                </a:highlight>
              </a:rPr>
              <a:t>Kiểm</a:t>
            </a:r>
            <a:r>
              <a:rPr lang="en-US" sz="1100" dirty="0">
                <a:highlight>
                  <a:srgbClr val="00FFFF"/>
                </a:highlight>
              </a:rPr>
              <a:t> </a:t>
            </a:r>
            <a:r>
              <a:rPr lang="en-US" sz="1100" dirty="0" err="1">
                <a:highlight>
                  <a:srgbClr val="00FFFF"/>
                </a:highlight>
              </a:rPr>
              <a:t>tra</a:t>
            </a:r>
            <a:r>
              <a:rPr lang="en-US" sz="1100" dirty="0">
                <a:highlight>
                  <a:srgbClr val="00FFFF"/>
                </a:highlight>
              </a:rPr>
              <a:t> </a:t>
            </a:r>
            <a:r>
              <a:rPr lang="en-US" sz="1100" dirty="0" err="1">
                <a:highlight>
                  <a:srgbClr val="00FFFF"/>
                </a:highlight>
              </a:rPr>
              <a:t>những</a:t>
            </a:r>
            <a:r>
              <a:rPr lang="en-US" sz="1100" dirty="0">
                <a:highlight>
                  <a:srgbClr val="00FFFF"/>
                </a:highlight>
              </a:rPr>
              <a:t> </a:t>
            </a:r>
            <a:r>
              <a:rPr lang="en-US" sz="1100" dirty="0" err="1">
                <a:highlight>
                  <a:srgbClr val="00FFFF"/>
                </a:highlight>
              </a:rPr>
              <a:t>điều</a:t>
            </a:r>
            <a:r>
              <a:rPr lang="en-US" sz="1100" dirty="0">
                <a:highlight>
                  <a:srgbClr val="00FFFF"/>
                </a:highlight>
              </a:rPr>
              <a:t> </a:t>
            </a:r>
            <a:r>
              <a:rPr lang="en-US" sz="1100" dirty="0" err="1">
                <a:highlight>
                  <a:srgbClr val="00FFFF"/>
                </a:highlight>
              </a:rPr>
              <a:t>bạn</a:t>
            </a:r>
            <a:r>
              <a:rPr lang="en-US" sz="1100" dirty="0">
                <a:highlight>
                  <a:srgbClr val="00FFFF"/>
                </a:highlight>
              </a:rPr>
              <a:t> </a:t>
            </a:r>
            <a:r>
              <a:rPr lang="en-US" sz="1100" dirty="0" err="1">
                <a:highlight>
                  <a:srgbClr val="00FFFF"/>
                </a:highlight>
              </a:rPr>
              <a:t>đã</a:t>
            </a:r>
            <a:r>
              <a:rPr lang="en-US" sz="1100" dirty="0">
                <a:highlight>
                  <a:srgbClr val="00FFFF"/>
                </a:highlight>
              </a:rPr>
              <a:t> </a:t>
            </a:r>
            <a:r>
              <a:rPr lang="en-US" sz="1100" dirty="0" err="1">
                <a:highlight>
                  <a:srgbClr val="00FFFF"/>
                </a:highlight>
              </a:rPr>
              <a:t>bỏ</a:t>
            </a:r>
            <a:r>
              <a:rPr lang="en-US" sz="1100" dirty="0">
                <a:highlight>
                  <a:srgbClr val="00FFFF"/>
                </a:highlight>
              </a:rPr>
              <a:t> </a:t>
            </a:r>
            <a:r>
              <a:rPr lang="en-US" sz="1100" dirty="0" err="1">
                <a:highlight>
                  <a:srgbClr val="00FFFF"/>
                </a:highlight>
              </a:rPr>
              <a:t>lỡ</a:t>
            </a:r>
            <a:r>
              <a:rPr lang="en-US" sz="1100" dirty="0">
                <a:highlight>
                  <a:srgbClr val="00FFFF"/>
                </a:highlight>
              </a:rPr>
              <a:t> </a:t>
            </a:r>
            <a:r>
              <a:rPr lang="en-US" sz="1100" dirty="0" err="1">
                <a:highlight>
                  <a:srgbClr val="00FFFF"/>
                </a:highlight>
              </a:rPr>
              <a:t>từ</a:t>
            </a:r>
            <a:r>
              <a:rPr lang="en-US" sz="1100" dirty="0">
                <a:highlight>
                  <a:srgbClr val="00FFFF"/>
                </a:highlight>
              </a:rPr>
              <a:t> </a:t>
            </a:r>
            <a:r>
              <a:rPr lang="en-US" sz="1100" dirty="0" err="1">
                <a:highlight>
                  <a:srgbClr val="00FFFF"/>
                </a:highlight>
              </a:rPr>
              <a:t>phần</a:t>
            </a:r>
            <a:r>
              <a:rPr lang="en-US" sz="1100" dirty="0">
                <a:highlight>
                  <a:srgbClr val="00FFFF"/>
                </a:highlight>
              </a:rPr>
              <a:t> </a:t>
            </a:r>
            <a:r>
              <a:rPr lang="en-US" sz="1100" dirty="0" err="1">
                <a:highlight>
                  <a:srgbClr val="00FFFF"/>
                </a:highlight>
              </a:rPr>
              <a:t>xem</a:t>
            </a:r>
            <a:r>
              <a:rPr lang="en-US" sz="1100" dirty="0">
                <a:highlight>
                  <a:srgbClr val="00FFFF"/>
                </a:highlight>
              </a:rPr>
              <a:t> </a:t>
            </a:r>
            <a:r>
              <a:rPr lang="en-US" sz="1100" dirty="0" err="1">
                <a:highlight>
                  <a:srgbClr val="00FFFF"/>
                </a:highlight>
              </a:rPr>
              <a:t>trước</a:t>
            </a:r>
            <a:r>
              <a:rPr lang="en-US" sz="1100" dirty="0">
                <a:highlight>
                  <a:srgbClr val="00FFFF"/>
                </a:highlight>
              </a:rPr>
              <a:t> </a:t>
            </a:r>
            <a:r>
              <a:rPr lang="en-US" sz="1100" dirty="0" err="1">
                <a:highlight>
                  <a:srgbClr val="00FFFF"/>
                </a:highlight>
              </a:rPr>
              <a:t>bài</a:t>
            </a:r>
            <a:r>
              <a:rPr lang="en-US" sz="1100" dirty="0">
                <a:highlight>
                  <a:srgbClr val="00FFFF"/>
                </a:highlight>
              </a:rPr>
              <a:t> </a:t>
            </a:r>
            <a:r>
              <a:rPr lang="en-US" sz="1100" dirty="0" err="1">
                <a:highlight>
                  <a:srgbClr val="00FFFF"/>
                </a:highlight>
              </a:rPr>
              <a:t>học</a:t>
            </a:r>
            <a:r>
              <a:rPr lang="en-US" sz="1100" dirty="0">
                <a:highlight>
                  <a:srgbClr val="00FFFF"/>
                </a:highlight>
              </a:rPr>
              <a:t> </a:t>
            </a:r>
            <a:r>
              <a:rPr lang="en-US" sz="1100" dirty="0" err="1">
                <a:highlight>
                  <a:srgbClr val="00FFFF"/>
                </a:highlight>
              </a:rPr>
              <a:t>của</a:t>
            </a:r>
            <a:r>
              <a:rPr lang="en-US" sz="1100" dirty="0">
                <a:highlight>
                  <a:srgbClr val="00FFFF"/>
                </a:highlight>
              </a:rPr>
              <a:t> </a:t>
            </a:r>
            <a:r>
              <a:rPr lang="en-US" sz="1100" dirty="0" err="1">
                <a:highlight>
                  <a:srgbClr val="00FFFF"/>
                </a:highlight>
              </a:rPr>
              <a:t>mình</a:t>
            </a:r>
            <a:r>
              <a:rPr lang="en-US" sz="1100" dirty="0">
                <a:highlight>
                  <a:srgbClr val="00FFFF"/>
                </a:highlight>
              </a:rPr>
              <a:t> </a:t>
            </a:r>
            <a:r>
              <a:rPr lang="en-US" sz="1100" dirty="0" err="1">
                <a:highlight>
                  <a:srgbClr val="00FFFF"/>
                </a:highlight>
              </a:rPr>
              <a:t>và</a:t>
            </a:r>
            <a:r>
              <a:rPr lang="en-US" sz="1100" dirty="0">
                <a:highlight>
                  <a:srgbClr val="00FFFF"/>
                </a:highlight>
              </a:rPr>
              <a:t> </a:t>
            </a:r>
            <a:r>
              <a:rPr lang="en-US" sz="1100" dirty="0" err="1">
                <a:highlight>
                  <a:srgbClr val="00FFFF"/>
                </a:highlight>
              </a:rPr>
              <a:t>đảm</a:t>
            </a:r>
            <a:r>
              <a:rPr lang="en-US" sz="1100" dirty="0">
                <a:highlight>
                  <a:srgbClr val="00FFFF"/>
                </a:highlight>
              </a:rPr>
              <a:t> </a:t>
            </a:r>
            <a:r>
              <a:rPr lang="en-US" sz="1100" dirty="0" err="1">
                <a:highlight>
                  <a:srgbClr val="00FFFF"/>
                </a:highlight>
              </a:rPr>
              <a:t>bảo</a:t>
            </a:r>
            <a:r>
              <a:rPr lang="en-US" sz="1100" dirty="0">
                <a:highlight>
                  <a:srgbClr val="00FFFF"/>
                </a:highlight>
              </a:rPr>
              <a:t> </a:t>
            </a:r>
            <a:r>
              <a:rPr lang="en-US" sz="1100" dirty="0" err="1">
                <a:highlight>
                  <a:srgbClr val="00FFFF"/>
                </a:highlight>
              </a:rPr>
              <a:t>ghi</a:t>
            </a:r>
            <a:r>
              <a:rPr lang="en-US" sz="1100" dirty="0">
                <a:highlight>
                  <a:srgbClr val="00FFFF"/>
                </a:highlight>
              </a:rPr>
              <a:t> </a:t>
            </a:r>
            <a:r>
              <a:rPr lang="en-US" sz="1100" dirty="0" err="1">
                <a:highlight>
                  <a:srgbClr val="00FFFF"/>
                </a:highlight>
              </a:rPr>
              <a:t>nhớ</a:t>
            </a:r>
            <a:r>
              <a:rPr lang="en-US" sz="1100" dirty="0">
                <a:highlight>
                  <a:srgbClr val="00FFFF"/>
                </a:highlight>
              </a:rPr>
              <a:t> </a:t>
            </a:r>
            <a:r>
              <a:rPr lang="en-US" sz="1100" dirty="0" err="1">
                <a:highlight>
                  <a:srgbClr val="00FFFF"/>
                </a:highlight>
              </a:rPr>
              <a:t>các</a:t>
            </a:r>
            <a:r>
              <a:rPr lang="en-US" sz="1100" dirty="0">
                <a:highlight>
                  <a:srgbClr val="00FFFF"/>
                </a:highlight>
              </a:rPr>
              <a:t> </a:t>
            </a:r>
            <a:r>
              <a:rPr lang="en-US" sz="1100" dirty="0" err="1">
                <a:highlight>
                  <a:srgbClr val="00FFFF"/>
                </a:highlight>
              </a:rPr>
              <a:t>từ</a:t>
            </a:r>
            <a:r>
              <a:rPr lang="en-US" sz="1100" dirty="0">
                <a:highlight>
                  <a:srgbClr val="00FFFF"/>
                </a:highlight>
              </a:rPr>
              <a:t> </a:t>
            </a:r>
            <a:r>
              <a:rPr lang="en-US" sz="1100" dirty="0" err="1">
                <a:highlight>
                  <a:srgbClr val="00FFFF"/>
                </a:highlight>
              </a:rPr>
              <a:t>và</a:t>
            </a:r>
            <a:r>
              <a:rPr lang="en-US" sz="1100" dirty="0">
                <a:highlight>
                  <a:srgbClr val="00FFFF"/>
                </a:highlight>
              </a:rPr>
              <a:t> </a:t>
            </a:r>
            <a:r>
              <a:rPr lang="en-US" sz="1100" dirty="0" err="1">
                <a:highlight>
                  <a:srgbClr val="00FFFF"/>
                </a:highlight>
              </a:rPr>
              <a:t>cách</a:t>
            </a:r>
            <a:r>
              <a:rPr lang="en-US" sz="1100" dirty="0">
                <a:highlight>
                  <a:srgbClr val="00FFFF"/>
                </a:highlight>
              </a:rPr>
              <a:t> </a:t>
            </a:r>
            <a:r>
              <a:rPr lang="en-US" sz="1100" dirty="0" err="1">
                <a:highlight>
                  <a:srgbClr val="00FFFF"/>
                </a:highlight>
              </a:rPr>
              <a:t>diễn</a:t>
            </a:r>
            <a:r>
              <a:rPr lang="en-US" sz="1100" dirty="0">
                <a:highlight>
                  <a:srgbClr val="00FFFF"/>
                </a:highlight>
              </a:rPr>
              <a:t> </a:t>
            </a:r>
            <a:r>
              <a:rPr lang="en-US" sz="1100" dirty="0" err="1">
                <a:highlight>
                  <a:srgbClr val="00FFFF"/>
                </a:highlight>
              </a:rPr>
              <a:t>đạt</a:t>
            </a:r>
            <a:r>
              <a:rPr lang="en-US" sz="1100" dirty="0">
                <a:highlight>
                  <a:srgbClr val="00FFFF"/>
                </a:highlight>
              </a:rPr>
              <a:t> </a:t>
            </a:r>
            <a:r>
              <a:rPr lang="en-US" sz="1100" dirty="0" err="1">
                <a:highlight>
                  <a:srgbClr val="00FFFF"/>
                </a:highlight>
              </a:rPr>
              <a:t>mới</a:t>
            </a:r>
            <a:r>
              <a:rPr lang="en-US" sz="1100" dirty="0">
                <a:highlight>
                  <a:srgbClr val="00FFFF"/>
                </a:highlight>
              </a:rPr>
              <a:t> </a:t>
            </a:r>
            <a:r>
              <a:rPr lang="en-US" sz="1100" dirty="0" err="1">
                <a:highlight>
                  <a:srgbClr val="00FFFF"/>
                </a:highlight>
              </a:rPr>
              <a:t>từ</a:t>
            </a:r>
            <a:r>
              <a:rPr lang="en-US" sz="1100" dirty="0">
                <a:highlight>
                  <a:srgbClr val="00FFFF"/>
                </a:highlight>
              </a:rPr>
              <a:t> </a:t>
            </a:r>
            <a:r>
              <a:rPr lang="en-US" sz="1100" dirty="0" err="1">
                <a:highlight>
                  <a:srgbClr val="00FFFF"/>
                </a:highlight>
              </a:rPr>
              <a:t>bài</a:t>
            </a:r>
            <a:r>
              <a:rPr lang="en-US" sz="1100" dirty="0">
                <a:highlight>
                  <a:srgbClr val="00FFFF"/>
                </a:highlight>
              </a:rPr>
              <a:t> </a:t>
            </a:r>
            <a:r>
              <a:rPr lang="en-US" sz="1100" dirty="0" err="1">
                <a:highlight>
                  <a:srgbClr val="00FFFF"/>
                </a:highlight>
              </a:rPr>
              <a:t>học</a:t>
            </a:r>
            <a:endParaRPr lang="en-US" sz="1100" dirty="0">
              <a:highlight>
                <a:srgbClr val="00FFFF"/>
              </a:highlight>
            </a:endParaRPr>
          </a:p>
        </p:txBody>
      </p:sp>
    </p:spTree>
    <p:extLst>
      <p:ext uri="{BB962C8B-B14F-4D97-AF65-F5344CB8AC3E}">
        <p14:creationId xmlns:p14="http://schemas.microsoft.com/office/powerpoint/2010/main" val="1847814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A2D8A77-A998-4792-AD5E-7463D02CD781}"/>
              </a:ext>
            </a:extLst>
          </p:cNvPr>
          <p:cNvSpPr>
            <a:spLocks noGrp="1"/>
          </p:cNvSpPr>
          <p:nvPr>
            <p:ph type="title"/>
          </p:nvPr>
        </p:nvSpPr>
        <p:spPr>
          <a:xfrm>
            <a:off x="0" y="0"/>
            <a:ext cx="12192000" cy="462588"/>
          </a:xfrm>
          <a:solidFill>
            <a:srgbClr val="EB79C5"/>
          </a:solidFill>
        </p:spPr>
        <p:txBody>
          <a:bodyPr>
            <a:noAutofit/>
          </a:bodyPr>
          <a:lstStyle/>
          <a:p>
            <a:pPr algn="ctr"/>
            <a:r>
              <a:rPr lang="en-US" sz="1100" b="1">
                <a:solidFill>
                  <a:schemeClr val="bg1"/>
                </a:solidFill>
              </a:rPr>
              <a:t>Step 2 (1 on 1 class with your teacher) :Use the self-learned vocabulary and expressions in class with your 1:1 Online English teacher.</a:t>
            </a:r>
            <a:endParaRPr lang="en-US" sz="1100" b="1" dirty="0">
              <a:solidFill>
                <a:schemeClr val="bg1"/>
              </a:solidFill>
            </a:endParaRPr>
          </a:p>
        </p:txBody>
      </p:sp>
      <p:pic>
        <p:nvPicPr>
          <p:cNvPr id="7" name="Picture 6">
            <a:extLst>
              <a:ext uri="{FF2B5EF4-FFF2-40B4-BE49-F238E27FC236}">
                <a16:creationId xmlns:a16="http://schemas.microsoft.com/office/drawing/2014/main" id="{D263603B-E645-4B75-B9F3-286A6BBA48BA}"/>
              </a:ext>
            </a:extLst>
          </p:cNvPr>
          <p:cNvPicPr>
            <a:picLocks noChangeAspect="1"/>
          </p:cNvPicPr>
          <p:nvPr/>
        </p:nvPicPr>
        <p:blipFill>
          <a:blip r:embed="rId2"/>
          <a:stretch>
            <a:fillRect/>
          </a:stretch>
        </p:blipFill>
        <p:spPr>
          <a:xfrm>
            <a:off x="1906972" y="1942925"/>
            <a:ext cx="1803151" cy="1486075"/>
          </a:xfrm>
          <a:prstGeom prst="rect">
            <a:avLst/>
          </a:prstGeom>
        </p:spPr>
      </p:pic>
      <p:sp>
        <p:nvSpPr>
          <p:cNvPr id="8" name="TextBox 7">
            <a:extLst>
              <a:ext uri="{FF2B5EF4-FFF2-40B4-BE49-F238E27FC236}">
                <a16:creationId xmlns:a16="http://schemas.microsoft.com/office/drawing/2014/main" id="{9FB9C98D-7DEA-4C7A-9EAD-0736BA302B96}"/>
              </a:ext>
            </a:extLst>
          </p:cNvPr>
          <p:cNvSpPr txBox="1"/>
          <p:nvPr/>
        </p:nvSpPr>
        <p:spPr>
          <a:xfrm>
            <a:off x="1406963" y="1093999"/>
            <a:ext cx="2974258" cy="461665"/>
          </a:xfrm>
          <a:prstGeom prst="rect">
            <a:avLst/>
          </a:prstGeom>
          <a:noFill/>
          <a:ln cmpd="dbl">
            <a:solidFill>
              <a:srgbClr val="EB79C5"/>
            </a:solidFill>
          </a:ln>
        </p:spPr>
        <p:txBody>
          <a:bodyPr wrap="square" rtlCol="0">
            <a:spAutoFit/>
          </a:bodyPr>
          <a:lstStyle/>
          <a:p>
            <a:pPr algn="ctr"/>
            <a:r>
              <a:rPr lang="en-US" sz="1200" dirty="0">
                <a:solidFill>
                  <a:srgbClr val="EB79C5"/>
                </a:solidFill>
              </a:rPr>
              <a:t>Practice accent and pronunciation with your 1:1 Teacher by reading the lesson  script.</a:t>
            </a:r>
          </a:p>
        </p:txBody>
      </p:sp>
      <p:pic>
        <p:nvPicPr>
          <p:cNvPr id="10" name="Picture 9">
            <a:extLst>
              <a:ext uri="{FF2B5EF4-FFF2-40B4-BE49-F238E27FC236}">
                <a16:creationId xmlns:a16="http://schemas.microsoft.com/office/drawing/2014/main" id="{2D9A4305-02E9-4FEC-937F-664B4633D6A9}"/>
              </a:ext>
            </a:extLst>
          </p:cNvPr>
          <p:cNvPicPr>
            <a:picLocks noChangeAspect="1"/>
          </p:cNvPicPr>
          <p:nvPr/>
        </p:nvPicPr>
        <p:blipFill>
          <a:blip r:embed="rId3"/>
          <a:stretch>
            <a:fillRect/>
          </a:stretch>
        </p:blipFill>
        <p:spPr>
          <a:xfrm>
            <a:off x="4204240" y="2094410"/>
            <a:ext cx="654081" cy="1053402"/>
          </a:xfrm>
          <a:prstGeom prst="rect">
            <a:avLst/>
          </a:prstGeom>
        </p:spPr>
      </p:pic>
      <p:sp>
        <p:nvSpPr>
          <p:cNvPr id="11" name="TextBox 10">
            <a:extLst>
              <a:ext uri="{FF2B5EF4-FFF2-40B4-BE49-F238E27FC236}">
                <a16:creationId xmlns:a16="http://schemas.microsoft.com/office/drawing/2014/main" id="{D838FBD1-5F97-4DDD-A32B-B6F9F5F71971}"/>
              </a:ext>
            </a:extLst>
          </p:cNvPr>
          <p:cNvSpPr txBox="1"/>
          <p:nvPr/>
        </p:nvSpPr>
        <p:spPr>
          <a:xfrm>
            <a:off x="4974704" y="1093999"/>
            <a:ext cx="2794820" cy="461665"/>
          </a:xfrm>
          <a:prstGeom prst="rect">
            <a:avLst/>
          </a:prstGeom>
          <a:noFill/>
          <a:ln>
            <a:solidFill>
              <a:srgbClr val="EB79C5"/>
            </a:solidFill>
            <a:bevel/>
          </a:ln>
        </p:spPr>
        <p:txBody>
          <a:bodyPr wrap="square" rtlCol="0">
            <a:spAutoFit/>
          </a:bodyPr>
          <a:lstStyle/>
          <a:p>
            <a:pPr algn="ctr"/>
            <a:r>
              <a:rPr lang="en-US" sz="1200" dirty="0">
                <a:solidFill>
                  <a:srgbClr val="EB79C5"/>
                </a:solidFill>
              </a:rPr>
              <a:t>Learn practical expressions/patterns and similar expressions for everyday use </a:t>
            </a:r>
          </a:p>
        </p:txBody>
      </p:sp>
      <p:pic>
        <p:nvPicPr>
          <p:cNvPr id="12" name="Picture 11">
            <a:extLst>
              <a:ext uri="{FF2B5EF4-FFF2-40B4-BE49-F238E27FC236}">
                <a16:creationId xmlns:a16="http://schemas.microsoft.com/office/drawing/2014/main" id="{6D554E02-2FEE-4844-927F-F9EDD93C25B3}"/>
              </a:ext>
            </a:extLst>
          </p:cNvPr>
          <p:cNvPicPr>
            <a:picLocks noChangeAspect="1"/>
          </p:cNvPicPr>
          <p:nvPr/>
        </p:nvPicPr>
        <p:blipFill>
          <a:blip r:embed="rId4"/>
          <a:stretch>
            <a:fillRect/>
          </a:stretch>
        </p:blipFill>
        <p:spPr>
          <a:xfrm>
            <a:off x="5373296" y="1898106"/>
            <a:ext cx="1934765" cy="1407969"/>
          </a:xfrm>
          <a:prstGeom prst="rect">
            <a:avLst/>
          </a:prstGeom>
        </p:spPr>
      </p:pic>
      <p:pic>
        <p:nvPicPr>
          <p:cNvPr id="15" name="Picture 14">
            <a:extLst>
              <a:ext uri="{FF2B5EF4-FFF2-40B4-BE49-F238E27FC236}">
                <a16:creationId xmlns:a16="http://schemas.microsoft.com/office/drawing/2014/main" id="{046A3B3F-3A92-41F1-A3A5-EBD960FF1098}"/>
              </a:ext>
            </a:extLst>
          </p:cNvPr>
          <p:cNvPicPr>
            <a:picLocks noChangeAspect="1"/>
          </p:cNvPicPr>
          <p:nvPr/>
        </p:nvPicPr>
        <p:blipFill>
          <a:blip r:embed="rId5"/>
          <a:stretch>
            <a:fillRect/>
          </a:stretch>
        </p:blipFill>
        <p:spPr>
          <a:xfrm>
            <a:off x="7823036" y="2097631"/>
            <a:ext cx="773666" cy="1091689"/>
          </a:xfrm>
          <a:prstGeom prst="rect">
            <a:avLst/>
          </a:prstGeom>
        </p:spPr>
      </p:pic>
      <p:pic>
        <p:nvPicPr>
          <p:cNvPr id="16" name="Picture 15">
            <a:extLst>
              <a:ext uri="{FF2B5EF4-FFF2-40B4-BE49-F238E27FC236}">
                <a16:creationId xmlns:a16="http://schemas.microsoft.com/office/drawing/2014/main" id="{F17FF591-7AEB-4DEB-BBF1-9A1F1F29E8B1}"/>
              </a:ext>
            </a:extLst>
          </p:cNvPr>
          <p:cNvPicPr>
            <a:picLocks noChangeAspect="1"/>
          </p:cNvPicPr>
          <p:nvPr/>
        </p:nvPicPr>
        <p:blipFill>
          <a:blip r:embed="rId6"/>
          <a:stretch>
            <a:fillRect/>
          </a:stretch>
        </p:blipFill>
        <p:spPr>
          <a:xfrm>
            <a:off x="8950376" y="1877189"/>
            <a:ext cx="1832734" cy="1353970"/>
          </a:xfrm>
          <a:prstGeom prst="rect">
            <a:avLst/>
          </a:prstGeom>
        </p:spPr>
      </p:pic>
      <p:sp>
        <p:nvSpPr>
          <p:cNvPr id="22" name="TextBox 21">
            <a:extLst>
              <a:ext uri="{FF2B5EF4-FFF2-40B4-BE49-F238E27FC236}">
                <a16:creationId xmlns:a16="http://schemas.microsoft.com/office/drawing/2014/main" id="{F8AF7D38-C4A3-413D-96F6-AF878B976010}"/>
              </a:ext>
            </a:extLst>
          </p:cNvPr>
          <p:cNvSpPr txBox="1"/>
          <p:nvPr/>
        </p:nvSpPr>
        <p:spPr>
          <a:xfrm>
            <a:off x="8363007" y="1142206"/>
            <a:ext cx="2794820" cy="461665"/>
          </a:xfrm>
          <a:prstGeom prst="rect">
            <a:avLst/>
          </a:prstGeom>
          <a:noFill/>
          <a:ln>
            <a:solidFill>
              <a:srgbClr val="EB79C5"/>
            </a:solidFill>
          </a:ln>
        </p:spPr>
        <p:txBody>
          <a:bodyPr wrap="square" rtlCol="0">
            <a:spAutoFit/>
          </a:bodyPr>
          <a:lstStyle/>
          <a:p>
            <a:pPr algn="ctr"/>
            <a:r>
              <a:rPr lang="en-US" sz="1200" dirty="0">
                <a:solidFill>
                  <a:srgbClr val="EB79C5"/>
                </a:solidFill>
              </a:rPr>
              <a:t>Engage in activity with your teacher through the role play section  </a:t>
            </a:r>
          </a:p>
        </p:txBody>
      </p:sp>
      <p:pic>
        <p:nvPicPr>
          <p:cNvPr id="23" name="Picture 22">
            <a:extLst>
              <a:ext uri="{FF2B5EF4-FFF2-40B4-BE49-F238E27FC236}">
                <a16:creationId xmlns:a16="http://schemas.microsoft.com/office/drawing/2014/main" id="{7304A0FE-A572-4A2D-8B76-D0D9FE94C067}"/>
              </a:ext>
            </a:extLst>
          </p:cNvPr>
          <p:cNvPicPr>
            <a:picLocks noChangeAspect="1"/>
          </p:cNvPicPr>
          <p:nvPr/>
        </p:nvPicPr>
        <p:blipFill>
          <a:blip r:embed="rId7"/>
          <a:stretch>
            <a:fillRect/>
          </a:stretch>
        </p:blipFill>
        <p:spPr>
          <a:xfrm>
            <a:off x="2072647" y="4309914"/>
            <a:ext cx="2614228" cy="1657481"/>
          </a:xfrm>
          <a:prstGeom prst="rect">
            <a:avLst/>
          </a:prstGeom>
        </p:spPr>
      </p:pic>
      <p:pic>
        <p:nvPicPr>
          <p:cNvPr id="25" name="Picture 24">
            <a:extLst>
              <a:ext uri="{FF2B5EF4-FFF2-40B4-BE49-F238E27FC236}">
                <a16:creationId xmlns:a16="http://schemas.microsoft.com/office/drawing/2014/main" id="{78CDA365-98A6-44EC-B7E8-927C1ECC2BC5}"/>
              </a:ext>
            </a:extLst>
          </p:cNvPr>
          <p:cNvPicPr>
            <a:picLocks noChangeAspect="1"/>
          </p:cNvPicPr>
          <p:nvPr/>
        </p:nvPicPr>
        <p:blipFill>
          <a:blip r:embed="rId8"/>
          <a:stretch>
            <a:fillRect/>
          </a:stretch>
        </p:blipFill>
        <p:spPr>
          <a:xfrm>
            <a:off x="5818239" y="4505632"/>
            <a:ext cx="770125" cy="1066470"/>
          </a:xfrm>
          <a:prstGeom prst="rect">
            <a:avLst/>
          </a:prstGeom>
        </p:spPr>
      </p:pic>
      <p:sp>
        <p:nvSpPr>
          <p:cNvPr id="27" name="TextBox 26">
            <a:extLst>
              <a:ext uri="{FF2B5EF4-FFF2-40B4-BE49-F238E27FC236}">
                <a16:creationId xmlns:a16="http://schemas.microsoft.com/office/drawing/2014/main" id="{E7F1DF29-CC13-4195-81ED-B22FF8C0C084}"/>
              </a:ext>
            </a:extLst>
          </p:cNvPr>
          <p:cNvSpPr txBox="1"/>
          <p:nvPr/>
        </p:nvSpPr>
        <p:spPr>
          <a:xfrm>
            <a:off x="1638832" y="3686557"/>
            <a:ext cx="3627920" cy="461665"/>
          </a:xfrm>
          <a:prstGeom prst="rect">
            <a:avLst/>
          </a:prstGeom>
          <a:noFill/>
          <a:ln>
            <a:solidFill>
              <a:srgbClr val="EB79C5"/>
            </a:solidFill>
          </a:ln>
        </p:spPr>
        <p:txBody>
          <a:bodyPr wrap="square" rtlCol="0">
            <a:spAutoFit/>
          </a:bodyPr>
          <a:lstStyle/>
          <a:p>
            <a:pPr algn="ctr"/>
            <a:r>
              <a:rPr lang="en-US" sz="1200" dirty="0">
                <a:solidFill>
                  <a:srgbClr val="EB79C5"/>
                </a:solidFill>
              </a:rPr>
              <a:t>Gain fluency by using the practical expressions and patterns in answering your teacher’s questions.</a:t>
            </a:r>
          </a:p>
        </p:txBody>
      </p:sp>
      <p:pic>
        <p:nvPicPr>
          <p:cNvPr id="28" name="Picture 27">
            <a:extLst>
              <a:ext uri="{FF2B5EF4-FFF2-40B4-BE49-F238E27FC236}">
                <a16:creationId xmlns:a16="http://schemas.microsoft.com/office/drawing/2014/main" id="{4D109004-B348-4DD4-B170-83EC40F69182}"/>
              </a:ext>
            </a:extLst>
          </p:cNvPr>
          <p:cNvPicPr>
            <a:picLocks noChangeAspect="1"/>
          </p:cNvPicPr>
          <p:nvPr/>
        </p:nvPicPr>
        <p:blipFill>
          <a:blip r:embed="rId9"/>
          <a:stretch>
            <a:fillRect/>
          </a:stretch>
        </p:blipFill>
        <p:spPr>
          <a:xfrm>
            <a:off x="7308061" y="4254818"/>
            <a:ext cx="2921140" cy="1767672"/>
          </a:xfrm>
          <a:prstGeom prst="rect">
            <a:avLst/>
          </a:prstGeom>
        </p:spPr>
      </p:pic>
      <p:sp>
        <p:nvSpPr>
          <p:cNvPr id="30" name="TextBox 29">
            <a:extLst>
              <a:ext uri="{FF2B5EF4-FFF2-40B4-BE49-F238E27FC236}">
                <a16:creationId xmlns:a16="http://schemas.microsoft.com/office/drawing/2014/main" id="{57F9CA38-E53A-44A0-8A67-B9B56B74526B}"/>
              </a:ext>
            </a:extLst>
          </p:cNvPr>
          <p:cNvSpPr txBox="1"/>
          <p:nvPr/>
        </p:nvSpPr>
        <p:spPr>
          <a:xfrm>
            <a:off x="7308061" y="3662276"/>
            <a:ext cx="2921140" cy="461665"/>
          </a:xfrm>
          <a:prstGeom prst="rect">
            <a:avLst/>
          </a:prstGeom>
          <a:noFill/>
          <a:ln>
            <a:solidFill>
              <a:srgbClr val="EB79C5"/>
            </a:solidFill>
          </a:ln>
        </p:spPr>
        <p:txBody>
          <a:bodyPr wrap="square" rtlCol="0">
            <a:spAutoFit/>
          </a:bodyPr>
          <a:lstStyle/>
          <a:p>
            <a:pPr algn="ctr"/>
            <a:r>
              <a:rPr lang="en-US" sz="1200" dirty="0">
                <a:solidFill>
                  <a:srgbClr val="EB79C5"/>
                </a:solidFill>
              </a:rPr>
              <a:t>Seal in what you have learned by using it on your written output. </a:t>
            </a:r>
          </a:p>
        </p:txBody>
      </p:sp>
      <p:sp>
        <p:nvSpPr>
          <p:cNvPr id="2" name="矩形 1">
            <a:extLst>
              <a:ext uri="{FF2B5EF4-FFF2-40B4-BE49-F238E27FC236}">
                <a16:creationId xmlns:a16="http://schemas.microsoft.com/office/drawing/2014/main" id="{4378DC78-F4CC-4159-8BE6-8A794C338304}"/>
              </a:ext>
            </a:extLst>
          </p:cNvPr>
          <p:cNvSpPr/>
          <p:nvPr/>
        </p:nvSpPr>
        <p:spPr>
          <a:xfrm>
            <a:off x="1057007" y="1292414"/>
            <a:ext cx="3267124" cy="584775"/>
          </a:xfrm>
          <a:prstGeom prst="rect">
            <a:avLst/>
          </a:prstGeom>
        </p:spPr>
        <p:txBody>
          <a:bodyPr wrap="square">
            <a:spAutoFit/>
          </a:bodyPr>
          <a:lstStyle/>
          <a:p>
            <a:r>
              <a:rPr lang="zh-TW" altLang="en-US" sz="1600" dirty="0">
                <a:highlight>
                  <a:srgbClr val="FFFF00"/>
                </a:highlight>
              </a:rPr>
              <a:t>通過閱讀課程，與1：1老師練習口音和發音</a:t>
            </a:r>
          </a:p>
        </p:txBody>
      </p:sp>
      <p:sp>
        <p:nvSpPr>
          <p:cNvPr id="3" name="矩形 2">
            <a:extLst>
              <a:ext uri="{FF2B5EF4-FFF2-40B4-BE49-F238E27FC236}">
                <a16:creationId xmlns:a16="http://schemas.microsoft.com/office/drawing/2014/main" id="{60836A2C-D308-4F5C-AAE9-EB24E0FFB368}"/>
              </a:ext>
            </a:extLst>
          </p:cNvPr>
          <p:cNvSpPr/>
          <p:nvPr/>
        </p:nvSpPr>
        <p:spPr>
          <a:xfrm>
            <a:off x="4728860" y="1106858"/>
            <a:ext cx="4316675" cy="307777"/>
          </a:xfrm>
          <a:prstGeom prst="rect">
            <a:avLst/>
          </a:prstGeom>
        </p:spPr>
        <p:txBody>
          <a:bodyPr wrap="square">
            <a:spAutoFit/>
          </a:bodyPr>
          <a:lstStyle/>
          <a:p>
            <a:r>
              <a:rPr lang="zh-TW" altLang="en-US" sz="1400" dirty="0">
                <a:highlight>
                  <a:srgbClr val="FFFF00"/>
                </a:highlight>
              </a:rPr>
              <a:t>學習日常使用的實用表達式/模式和類似表達式</a:t>
            </a:r>
          </a:p>
        </p:txBody>
      </p:sp>
      <p:sp>
        <p:nvSpPr>
          <p:cNvPr id="4" name="矩形 3">
            <a:extLst>
              <a:ext uri="{FF2B5EF4-FFF2-40B4-BE49-F238E27FC236}">
                <a16:creationId xmlns:a16="http://schemas.microsoft.com/office/drawing/2014/main" id="{45A8A7F4-5333-4E3D-B88D-64E9BF18BB74}"/>
              </a:ext>
            </a:extLst>
          </p:cNvPr>
          <p:cNvSpPr/>
          <p:nvPr/>
        </p:nvSpPr>
        <p:spPr>
          <a:xfrm>
            <a:off x="8639189" y="1098681"/>
            <a:ext cx="3057247" cy="307777"/>
          </a:xfrm>
          <a:prstGeom prst="rect">
            <a:avLst/>
          </a:prstGeom>
        </p:spPr>
        <p:txBody>
          <a:bodyPr wrap="none">
            <a:spAutoFit/>
          </a:bodyPr>
          <a:lstStyle/>
          <a:p>
            <a:r>
              <a:rPr lang="zh-TW" altLang="en-US" sz="1400" dirty="0">
                <a:highlight>
                  <a:srgbClr val="FFFF00"/>
                </a:highlight>
              </a:rPr>
              <a:t>通過對話練習的部分與老師進行互動</a:t>
            </a:r>
          </a:p>
        </p:txBody>
      </p:sp>
      <p:sp>
        <p:nvSpPr>
          <p:cNvPr id="5" name="矩形 4">
            <a:extLst>
              <a:ext uri="{FF2B5EF4-FFF2-40B4-BE49-F238E27FC236}">
                <a16:creationId xmlns:a16="http://schemas.microsoft.com/office/drawing/2014/main" id="{EB57724A-C8D7-42BA-B336-A93918F5FDC9}"/>
              </a:ext>
            </a:extLst>
          </p:cNvPr>
          <p:cNvSpPr/>
          <p:nvPr/>
        </p:nvSpPr>
        <p:spPr>
          <a:xfrm>
            <a:off x="1057007" y="3608571"/>
            <a:ext cx="3826933" cy="523220"/>
          </a:xfrm>
          <a:prstGeom prst="rect">
            <a:avLst/>
          </a:prstGeom>
        </p:spPr>
        <p:txBody>
          <a:bodyPr wrap="square">
            <a:spAutoFit/>
          </a:bodyPr>
          <a:lstStyle/>
          <a:p>
            <a:r>
              <a:rPr lang="zh-TW" altLang="en-US" sz="1400" dirty="0">
                <a:highlight>
                  <a:srgbClr val="FFFF00"/>
                </a:highlight>
              </a:rPr>
              <a:t>通過使用實用的表達方式來回答老師的問題，以達到流利使用的程度</a:t>
            </a:r>
          </a:p>
        </p:txBody>
      </p:sp>
      <p:sp>
        <p:nvSpPr>
          <p:cNvPr id="9" name="矩形 8">
            <a:extLst>
              <a:ext uri="{FF2B5EF4-FFF2-40B4-BE49-F238E27FC236}">
                <a16:creationId xmlns:a16="http://schemas.microsoft.com/office/drawing/2014/main" id="{63527DC9-EE0C-4071-A832-8BAE9EA07B1E}"/>
              </a:ext>
            </a:extLst>
          </p:cNvPr>
          <p:cNvSpPr/>
          <p:nvPr/>
        </p:nvSpPr>
        <p:spPr>
          <a:xfrm>
            <a:off x="6599608" y="3417142"/>
            <a:ext cx="4701536" cy="307777"/>
          </a:xfrm>
          <a:prstGeom prst="rect">
            <a:avLst/>
          </a:prstGeom>
        </p:spPr>
        <p:txBody>
          <a:bodyPr wrap="square">
            <a:spAutoFit/>
          </a:bodyPr>
          <a:lstStyle/>
          <a:p>
            <a:r>
              <a:rPr lang="zh-TW" altLang="en-US" sz="1400" dirty="0">
                <a:highlight>
                  <a:srgbClr val="FFFF00"/>
                </a:highlight>
              </a:rPr>
              <a:t>通過在課本中使用所學到的知識來加以強化記憶</a:t>
            </a:r>
          </a:p>
        </p:txBody>
      </p:sp>
      <p:sp>
        <p:nvSpPr>
          <p:cNvPr id="24" name="TextBox 23">
            <a:extLst>
              <a:ext uri="{FF2B5EF4-FFF2-40B4-BE49-F238E27FC236}">
                <a16:creationId xmlns:a16="http://schemas.microsoft.com/office/drawing/2014/main" id="{00477BDB-0EC4-4C10-8E76-082ACE050AC0}"/>
              </a:ext>
            </a:extLst>
          </p:cNvPr>
          <p:cNvSpPr txBox="1"/>
          <p:nvPr/>
        </p:nvSpPr>
        <p:spPr>
          <a:xfrm>
            <a:off x="1123048" y="697040"/>
            <a:ext cx="2987040" cy="646331"/>
          </a:xfrm>
          <a:prstGeom prst="rect">
            <a:avLst/>
          </a:prstGeom>
          <a:noFill/>
        </p:spPr>
        <p:txBody>
          <a:bodyPr wrap="square">
            <a:spAutoFit/>
          </a:bodyPr>
          <a:lstStyle/>
          <a:p>
            <a:r>
              <a:rPr lang="en-US" sz="1200" dirty="0" err="1">
                <a:highlight>
                  <a:srgbClr val="00FFFF"/>
                </a:highlight>
              </a:rPr>
              <a:t>Thực</a:t>
            </a:r>
            <a:r>
              <a:rPr lang="en-US" sz="1200" dirty="0">
                <a:highlight>
                  <a:srgbClr val="00FFFF"/>
                </a:highlight>
              </a:rPr>
              <a:t> </a:t>
            </a:r>
            <a:r>
              <a:rPr lang="en-US" sz="1200" dirty="0" err="1">
                <a:highlight>
                  <a:srgbClr val="00FFFF"/>
                </a:highlight>
              </a:rPr>
              <a:t>hành</a:t>
            </a:r>
            <a:r>
              <a:rPr lang="en-US" sz="1200" dirty="0">
                <a:highlight>
                  <a:srgbClr val="00FFFF"/>
                </a:highlight>
              </a:rPr>
              <a:t> </a:t>
            </a:r>
            <a:r>
              <a:rPr lang="en-US" sz="1200" dirty="0" err="1">
                <a:highlight>
                  <a:srgbClr val="00FFFF"/>
                </a:highlight>
              </a:rPr>
              <a:t>trọng</a:t>
            </a:r>
            <a:r>
              <a:rPr lang="en-US" sz="1200" dirty="0">
                <a:highlight>
                  <a:srgbClr val="00FFFF"/>
                </a:highlight>
              </a:rPr>
              <a:t> </a:t>
            </a:r>
            <a:r>
              <a:rPr lang="en-US" sz="1200" dirty="0" err="1">
                <a:highlight>
                  <a:srgbClr val="00FFFF"/>
                </a:highlight>
              </a:rPr>
              <a:t>âm</a:t>
            </a:r>
            <a:r>
              <a:rPr lang="en-US" sz="1200" dirty="0">
                <a:highlight>
                  <a:srgbClr val="00FFFF"/>
                </a:highlight>
              </a:rPr>
              <a:t> </a:t>
            </a:r>
            <a:r>
              <a:rPr lang="en-US" sz="1200" dirty="0" err="1">
                <a:highlight>
                  <a:srgbClr val="00FFFF"/>
                </a:highlight>
              </a:rPr>
              <a:t>và</a:t>
            </a:r>
            <a:r>
              <a:rPr lang="en-US" sz="1200" dirty="0">
                <a:highlight>
                  <a:srgbClr val="00FFFF"/>
                </a:highlight>
              </a:rPr>
              <a:t> </a:t>
            </a:r>
            <a:r>
              <a:rPr lang="en-US" sz="1200" dirty="0" err="1">
                <a:highlight>
                  <a:srgbClr val="00FFFF"/>
                </a:highlight>
              </a:rPr>
              <a:t>phát</a:t>
            </a:r>
            <a:r>
              <a:rPr lang="en-US" sz="1200" dirty="0">
                <a:highlight>
                  <a:srgbClr val="00FFFF"/>
                </a:highlight>
              </a:rPr>
              <a:t> </a:t>
            </a:r>
            <a:r>
              <a:rPr lang="en-US" sz="1200" dirty="0" err="1">
                <a:highlight>
                  <a:srgbClr val="00FFFF"/>
                </a:highlight>
              </a:rPr>
              <a:t>âm</a:t>
            </a:r>
            <a:r>
              <a:rPr lang="en-US" sz="1200" dirty="0">
                <a:highlight>
                  <a:srgbClr val="00FFFF"/>
                </a:highlight>
              </a:rPr>
              <a:t> </a:t>
            </a:r>
            <a:r>
              <a:rPr lang="en-US" sz="1200" dirty="0" err="1">
                <a:highlight>
                  <a:srgbClr val="00FFFF"/>
                </a:highlight>
              </a:rPr>
              <a:t>với</a:t>
            </a:r>
            <a:r>
              <a:rPr lang="en-US" sz="1200" dirty="0">
                <a:highlight>
                  <a:srgbClr val="00FFFF"/>
                </a:highlight>
              </a:rPr>
              <a:t> </a:t>
            </a:r>
            <a:r>
              <a:rPr lang="en-US" sz="1200" dirty="0" err="1">
                <a:highlight>
                  <a:srgbClr val="00FFFF"/>
                </a:highlight>
              </a:rPr>
              <a:t>Giáo</a:t>
            </a:r>
            <a:r>
              <a:rPr lang="en-US" sz="1200" dirty="0">
                <a:highlight>
                  <a:srgbClr val="00FFFF"/>
                </a:highlight>
              </a:rPr>
              <a:t> </a:t>
            </a:r>
            <a:r>
              <a:rPr lang="en-US" sz="1200" dirty="0" err="1">
                <a:highlight>
                  <a:srgbClr val="00FFFF"/>
                </a:highlight>
              </a:rPr>
              <a:t>viên</a:t>
            </a:r>
            <a:r>
              <a:rPr lang="en-US" sz="1200" dirty="0">
                <a:highlight>
                  <a:srgbClr val="00FFFF"/>
                </a:highlight>
              </a:rPr>
              <a:t> 1: 1 </a:t>
            </a:r>
            <a:r>
              <a:rPr lang="en-US" sz="1200" dirty="0" err="1">
                <a:highlight>
                  <a:srgbClr val="00FFFF"/>
                </a:highlight>
              </a:rPr>
              <a:t>của</a:t>
            </a:r>
            <a:r>
              <a:rPr lang="en-US" sz="1200" dirty="0">
                <a:highlight>
                  <a:srgbClr val="00FFFF"/>
                </a:highlight>
              </a:rPr>
              <a:t> </a:t>
            </a:r>
            <a:r>
              <a:rPr lang="en-US" sz="1200" dirty="0" err="1">
                <a:highlight>
                  <a:srgbClr val="00FFFF"/>
                </a:highlight>
              </a:rPr>
              <a:t>bạn</a:t>
            </a:r>
            <a:r>
              <a:rPr lang="en-US" sz="1200" dirty="0">
                <a:highlight>
                  <a:srgbClr val="00FFFF"/>
                </a:highlight>
              </a:rPr>
              <a:t> </a:t>
            </a:r>
            <a:r>
              <a:rPr lang="en-US" sz="1200" dirty="0" err="1">
                <a:highlight>
                  <a:srgbClr val="00FFFF"/>
                </a:highlight>
              </a:rPr>
              <a:t>bằng</a:t>
            </a:r>
            <a:r>
              <a:rPr lang="en-US" sz="1200" dirty="0">
                <a:highlight>
                  <a:srgbClr val="00FFFF"/>
                </a:highlight>
              </a:rPr>
              <a:t> </a:t>
            </a:r>
            <a:r>
              <a:rPr lang="en-US" sz="1200" dirty="0" err="1">
                <a:highlight>
                  <a:srgbClr val="00FFFF"/>
                </a:highlight>
              </a:rPr>
              <a:t>cách</a:t>
            </a:r>
            <a:r>
              <a:rPr lang="en-US" sz="1200" dirty="0">
                <a:highlight>
                  <a:srgbClr val="00FFFF"/>
                </a:highlight>
              </a:rPr>
              <a:t> </a:t>
            </a:r>
            <a:r>
              <a:rPr lang="en-US" sz="1200" dirty="0" err="1">
                <a:highlight>
                  <a:srgbClr val="00FFFF"/>
                </a:highlight>
              </a:rPr>
              <a:t>đọc</a:t>
            </a:r>
            <a:r>
              <a:rPr lang="en-US" sz="1200" dirty="0">
                <a:highlight>
                  <a:srgbClr val="00FFFF"/>
                </a:highlight>
              </a:rPr>
              <a:t> </a:t>
            </a:r>
            <a:r>
              <a:rPr lang="en-US" sz="1200" dirty="0" err="1">
                <a:highlight>
                  <a:srgbClr val="00FFFF"/>
                </a:highlight>
              </a:rPr>
              <a:t>kịch</a:t>
            </a:r>
            <a:r>
              <a:rPr lang="en-US" sz="1200" dirty="0">
                <a:highlight>
                  <a:srgbClr val="00FFFF"/>
                </a:highlight>
              </a:rPr>
              <a:t> </a:t>
            </a:r>
            <a:r>
              <a:rPr lang="en-US" sz="1200" dirty="0" err="1">
                <a:highlight>
                  <a:srgbClr val="00FFFF"/>
                </a:highlight>
              </a:rPr>
              <a:t>bản</a:t>
            </a:r>
            <a:r>
              <a:rPr lang="en-US" sz="1200" dirty="0">
                <a:highlight>
                  <a:srgbClr val="00FFFF"/>
                </a:highlight>
              </a:rPr>
              <a:t> </a:t>
            </a:r>
            <a:r>
              <a:rPr lang="en-US" sz="1200" dirty="0" err="1">
                <a:highlight>
                  <a:srgbClr val="00FFFF"/>
                </a:highlight>
              </a:rPr>
              <a:t>bài</a:t>
            </a:r>
            <a:r>
              <a:rPr lang="en-US" sz="1200" dirty="0">
                <a:highlight>
                  <a:srgbClr val="00FFFF"/>
                </a:highlight>
              </a:rPr>
              <a:t> </a:t>
            </a:r>
            <a:r>
              <a:rPr lang="en-US" sz="1200" dirty="0" err="1">
                <a:highlight>
                  <a:srgbClr val="00FFFF"/>
                </a:highlight>
              </a:rPr>
              <a:t>học</a:t>
            </a:r>
            <a:r>
              <a:rPr lang="en-US" sz="1200" dirty="0">
                <a:highlight>
                  <a:srgbClr val="00FFFF"/>
                </a:highlight>
              </a:rPr>
              <a:t>.</a:t>
            </a:r>
          </a:p>
        </p:txBody>
      </p:sp>
      <p:sp>
        <p:nvSpPr>
          <p:cNvPr id="26" name="TextBox 25">
            <a:extLst>
              <a:ext uri="{FF2B5EF4-FFF2-40B4-BE49-F238E27FC236}">
                <a16:creationId xmlns:a16="http://schemas.microsoft.com/office/drawing/2014/main" id="{0A1657F8-21E3-4DC3-AC3E-7C53F390B176}"/>
              </a:ext>
            </a:extLst>
          </p:cNvPr>
          <p:cNvSpPr txBox="1"/>
          <p:nvPr/>
        </p:nvSpPr>
        <p:spPr>
          <a:xfrm>
            <a:off x="5094475" y="711319"/>
            <a:ext cx="2667000" cy="430887"/>
          </a:xfrm>
          <a:prstGeom prst="rect">
            <a:avLst/>
          </a:prstGeom>
          <a:noFill/>
        </p:spPr>
        <p:txBody>
          <a:bodyPr wrap="square">
            <a:spAutoFit/>
          </a:bodyPr>
          <a:lstStyle/>
          <a:p>
            <a:r>
              <a:rPr lang="en-US" sz="1100" dirty="0" err="1">
                <a:highlight>
                  <a:srgbClr val="00FFFF"/>
                </a:highlight>
              </a:rPr>
              <a:t>Tìm</a:t>
            </a:r>
            <a:r>
              <a:rPr lang="en-US" sz="1100" dirty="0">
                <a:highlight>
                  <a:srgbClr val="00FFFF"/>
                </a:highlight>
              </a:rPr>
              <a:t> </a:t>
            </a:r>
            <a:r>
              <a:rPr lang="en-US" sz="1100" dirty="0" err="1">
                <a:highlight>
                  <a:srgbClr val="00FFFF"/>
                </a:highlight>
              </a:rPr>
              <a:t>hiểu</a:t>
            </a:r>
            <a:r>
              <a:rPr lang="en-US" sz="1100" dirty="0">
                <a:highlight>
                  <a:srgbClr val="00FFFF"/>
                </a:highlight>
              </a:rPr>
              <a:t> </a:t>
            </a:r>
            <a:r>
              <a:rPr lang="en-US" sz="1100" dirty="0" err="1">
                <a:highlight>
                  <a:srgbClr val="00FFFF"/>
                </a:highlight>
              </a:rPr>
              <a:t>các</a:t>
            </a:r>
            <a:r>
              <a:rPr lang="en-US" sz="1100" dirty="0">
                <a:highlight>
                  <a:srgbClr val="00FFFF"/>
                </a:highlight>
              </a:rPr>
              <a:t> </a:t>
            </a:r>
            <a:r>
              <a:rPr lang="en-US" sz="1100" dirty="0" err="1">
                <a:highlight>
                  <a:srgbClr val="00FFFF"/>
                </a:highlight>
              </a:rPr>
              <a:t>biểu</a:t>
            </a:r>
            <a:r>
              <a:rPr lang="en-US" sz="1100" dirty="0">
                <a:highlight>
                  <a:srgbClr val="00FFFF"/>
                </a:highlight>
              </a:rPr>
              <a:t> </a:t>
            </a:r>
            <a:r>
              <a:rPr lang="en-US" sz="1100" dirty="0" err="1">
                <a:highlight>
                  <a:srgbClr val="00FFFF"/>
                </a:highlight>
              </a:rPr>
              <a:t>thức</a:t>
            </a:r>
            <a:r>
              <a:rPr lang="en-US" sz="1100" dirty="0">
                <a:highlight>
                  <a:srgbClr val="00FFFF"/>
                </a:highlight>
              </a:rPr>
              <a:t> / </a:t>
            </a:r>
            <a:r>
              <a:rPr lang="en-US" sz="1100" dirty="0" err="1">
                <a:highlight>
                  <a:srgbClr val="00FFFF"/>
                </a:highlight>
              </a:rPr>
              <a:t>mẫu</a:t>
            </a:r>
            <a:r>
              <a:rPr lang="en-US" sz="1100" dirty="0">
                <a:highlight>
                  <a:srgbClr val="00FFFF"/>
                </a:highlight>
              </a:rPr>
              <a:t> </a:t>
            </a:r>
            <a:r>
              <a:rPr lang="en-US" sz="1100" dirty="0" err="1">
                <a:highlight>
                  <a:srgbClr val="00FFFF"/>
                </a:highlight>
              </a:rPr>
              <a:t>thực</a:t>
            </a:r>
            <a:r>
              <a:rPr lang="en-US" sz="1100" dirty="0">
                <a:highlight>
                  <a:srgbClr val="00FFFF"/>
                </a:highlight>
              </a:rPr>
              <a:t> </a:t>
            </a:r>
            <a:r>
              <a:rPr lang="en-US" sz="1100" dirty="0" err="1">
                <a:highlight>
                  <a:srgbClr val="00FFFF"/>
                </a:highlight>
              </a:rPr>
              <a:t>tế</a:t>
            </a:r>
            <a:r>
              <a:rPr lang="en-US" sz="1100" dirty="0">
                <a:highlight>
                  <a:srgbClr val="00FFFF"/>
                </a:highlight>
              </a:rPr>
              <a:t> </a:t>
            </a:r>
            <a:r>
              <a:rPr lang="en-US" sz="1100" dirty="0" err="1">
                <a:highlight>
                  <a:srgbClr val="00FFFF"/>
                </a:highlight>
              </a:rPr>
              <a:t>và</a:t>
            </a:r>
            <a:r>
              <a:rPr lang="en-US" sz="1100" dirty="0">
                <a:highlight>
                  <a:srgbClr val="00FFFF"/>
                </a:highlight>
              </a:rPr>
              <a:t> </a:t>
            </a:r>
            <a:r>
              <a:rPr lang="en-US" sz="1100" dirty="0" err="1">
                <a:highlight>
                  <a:srgbClr val="00FFFF"/>
                </a:highlight>
              </a:rPr>
              <a:t>các</a:t>
            </a:r>
            <a:r>
              <a:rPr lang="en-US" sz="1100" dirty="0">
                <a:highlight>
                  <a:srgbClr val="00FFFF"/>
                </a:highlight>
              </a:rPr>
              <a:t> </a:t>
            </a:r>
            <a:r>
              <a:rPr lang="en-US" sz="1100" dirty="0" err="1">
                <a:highlight>
                  <a:srgbClr val="00FFFF"/>
                </a:highlight>
              </a:rPr>
              <a:t>biểu</a:t>
            </a:r>
            <a:r>
              <a:rPr lang="en-US" sz="1100" dirty="0">
                <a:highlight>
                  <a:srgbClr val="00FFFF"/>
                </a:highlight>
              </a:rPr>
              <a:t> </a:t>
            </a:r>
            <a:r>
              <a:rPr lang="en-US" sz="1100" dirty="0" err="1">
                <a:highlight>
                  <a:srgbClr val="00FFFF"/>
                </a:highlight>
              </a:rPr>
              <a:t>thức</a:t>
            </a:r>
            <a:r>
              <a:rPr lang="en-US" sz="1100" dirty="0">
                <a:highlight>
                  <a:srgbClr val="00FFFF"/>
                </a:highlight>
              </a:rPr>
              <a:t> </a:t>
            </a:r>
            <a:r>
              <a:rPr lang="en-US" sz="1100" dirty="0" err="1">
                <a:highlight>
                  <a:srgbClr val="00FFFF"/>
                </a:highlight>
              </a:rPr>
              <a:t>tương</a:t>
            </a:r>
            <a:r>
              <a:rPr lang="en-US" sz="1100" dirty="0">
                <a:highlight>
                  <a:srgbClr val="00FFFF"/>
                </a:highlight>
              </a:rPr>
              <a:t> </a:t>
            </a:r>
            <a:r>
              <a:rPr lang="en-US" sz="1100" dirty="0" err="1">
                <a:highlight>
                  <a:srgbClr val="00FFFF"/>
                </a:highlight>
              </a:rPr>
              <a:t>tự</a:t>
            </a:r>
            <a:r>
              <a:rPr lang="en-US" sz="1100" dirty="0">
                <a:highlight>
                  <a:srgbClr val="00FFFF"/>
                </a:highlight>
              </a:rPr>
              <a:t> </a:t>
            </a:r>
            <a:r>
              <a:rPr lang="en-US" sz="1100" dirty="0" err="1">
                <a:highlight>
                  <a:srgbClr val="00FFFF"/>
                </a:highlight>
              </a:rPr>
              <a:t>để</a:t>
            </a:r>
            <a:r>
              <a:rPr lang="en-US" sz="1100" dirty="0">
                <a:highlight>
                  <a:srgbClr val="00FFFF"/>
                </a:highlight>
              </a:rPr>
              <a:t> </a:t>
            </a:r>
            <a:r>
              <a:rPr lang="en-US" sz="1100" dirty="0" err="1">
                <a:highlight>
                  <a:srgbClr val="00FFFF"/>
                </a:highlight>
              </a:rPr>
              <a:t>sử</a:t>
            </a:r>
            <a:r>
              <a:rPr lang="en-US" sz="1100" dirty="0">
                <a:highlight>
                  <a:srgbClr val="00FFFF"/>
                </a:highlight>
              </a:rPr>
              <a:t> </a:t>
            </a:r>
            <a:r>
              <a:rPr lang="en-US" sz="1100" dirty="0" err="1">
                <a:highlight>
                  <a:srgbClr val="00FFFF"/>
                </a:highlight>
              </a:rPr>
              <a:t>dụng</a:t>
            </a:r>
            <a:r>
              <a:rPr lang="en-US" sz="1100" dirty="0">
                <a:highlight>
                  <a:srgbClr val="00FFFF"/>
                </a:highlight>
              </a:rPr>
              <a:t> </a:t>
            </a:r>
            <a:r>
              <a:rPr lang="en-US" sz="1100" dirty="0" err="1">
                <a:highlight>
                  <a:srgbClr val="00FFFF"/>
                </a:highlight>
              </a:rPr>
              <a:t>hàng</a:t>
            </a:r>
            <a:r>
              <a:rPr lang="en-US" sz="1100" dirty="0">
                <a:highlight>
                  <a:srgbClr val="00FFFF"/>
                </a:highlight>
              </a:rPr>
              <a:t> </a:t>
            </a:r>
            <a:r>
              <a:rPr lang="en-US" sz="1100" dirty="0" err="1">
                <a:highlight>
                  <a:srgbClr val="00FFFF"/>
                </a:highlight>
              </a:rPr>
              <a:t>ngày</a:t>
            </a:r>
            <a:endParaRPr lang="en-US" sz="1100" dirty="0">
              <a:highlight>
                <a:srgbClr val="00FFFF"/>
              </a:highlight>
            </a:endParaRPr>
          </a:p>
        </p:txBody>
      </p:sp>
      <p:sp>
        <p:nvSpPr>
          <p:cNvPr id="29" name="TextBox 28">
            <a:extLst>
              <a:ext uri="{FF2B5EF4-FFF2-40B4-BE49-F238E27FC236}">
                <a16:creationId xmlns:a16="http://schemas.microsoft.com/office/drawing/2014/main" id="{E2A3882D-4C3F-425C-9026-3E1890F61ACC}"/>
              </a:ext>
            </a:extLst>
          </p:cNvPr>
          <p:cNvSpPr txBox="1"/>
          <p:nvPr/>
        </p:nvSpPr>
        <p:spPr>
          <a:xfrm>
            <a:off x="8209869" y="811257"/>
            <a:ext cx="4076700" cy="261610"/>
          </a:xfrm>
          <a:prstGeom prst="rect">
            <a:avLst/>
          </a:prstGeom>
          <a:noFill/>
        </p:spPr>
        <p:txBody>
          <a:bodyPr wrap="square">
            <a:spAutoFit/>
          </a:bodyPr>
          <a:lstStyle/>
          <a:p>
            <a:r>
              <a:rPr lang="en-US" sz="1100" dirty="0" err="1">
                <a:highlight>
                  <a:srgbClr val="00FFFF"/>
                </a:highlight>
              </a:rPr>
              <a:t>Tham</a:t>
            </a:r>
            <a:r>
              <a:rPr lang="en-US" sz="1100" dirty="0">
                <a:highlight>
                  <a:srgbClr val="00FFFF"/>
                </a:highlight>
              </a:rPr>
              <a:t> </a:t>
            </a:r>
            <a:r>
              <a:rPr lang="en-US" sz="1100" dirty="0" err="1">
                <a:highlight>
                  <a:srgbClr val="00FFFF"/>
                </a:highlight>
              </a:rPr>
              <a:t>gia</a:t>
            </a:r>
            <a:r>
              <a:rPr lang="en-US" sz="1100" dirty="0">
                <a:highlight>
                  <a:srgbClr val="00FFFF"/>
                </a:highlight>
              </a:rPr>
              <a:t> </a:t>
            </a:r>
            <a:r>
              <a:rPr lang="en-US" sz="1100" dirty="0" err="1">
                <a:highlight>
                  <a:srgbClr val="00FFFF"/>
                </a:highlight>
              </a:rPr>
              <a:t>hoạt</a:t>
            </a:r>
            <a:r>
              <a:rPr lang="en-US" sz="1100" dirty="0">
                <a:highlight>
                  <a:srgbClr val="00FFFF"/>
                </a:highlight>
              </a:rPr>
              <a:t> </a:t>
            </a:r>
            <a:r>
              <a:rPr lang="en-US" sz="1100" dirty="0" err="1">
                <a:highlight>
                  <a:srgbClr val="00FFFF"/>
                </a:highlight>
              </a:rPr>
              <a:t>động</a:t>
            </a:r>
            <a:r>
              <a:rPr lang="en-US" sz="1100" dirty="0">
                <a:highlight>
                  <a:srgbClr val="00FFFF"/>
                </a:highlight>
              </a:rPr>
              <a:t> </a:t>
            </a:r>
            <a:r>
              <a:rPr lang="en-US" sz="1100" dirty="0" err="1">
                <a:highlight>
                  <a:srgbClr val="00FFFF"/>
                </a:highlight>
              </a:rPr>
              <a:t>với</a:t>
            </a:r>
            <a:r>
              <a:rPr lang="en-US" sz="1100" dirty="0">
                <a:highlight>
                  <a:srgbClr val="00FFFF"/>
                </a:highlight>
              </a:rPr>
              <a:t> </a:t>
            </a:r>
            <a:r>
              <a:rPr lang="en-US" sz="1100" dirty="0" err="1">
                <a:highlight>
                  <a:srgbClr val="00FFFF"/>
                </a:highlight>
              </a:rPr>
              <a:t>giáo</a:t>
            </a:r>
            <a:r>
              <a:rPr lang="en-US" sz="1100" dirty="0">
                <a:highlight>
                  <a:srgbClr val="00FFFF"/>
                </a:highlight>
              </a:rPr>
              <a:t> </a:t>
            </a:r>
            <a:r>
              <a:rPr lang="en-US" sz="1100" dirty="0" err="1">
                <a:highlight>
                  <a:srgbClr val="00FFFF"/>
                </a:highlight>
              </a:rPr>
              <a:t>viên</a:t>
            </a:r>
            <a:r>
              <a:rPr lang="en-US" sz="1100" dirty="0">
                <a:highlight>
                  <a:srgbClr val="00FFFF"/>
                </a:highlight>
              </a:rPr>
              <a:t> </a:t>
            </a:r>
            <a:r>
              <a:rPr lang="en-US" sz="1100" dirty="0" err="1">
                <a:highlight>
                  <a:srgbClr val="00FFFF"/>
                </a:highlight>
              </a:rPr>
              <a:t>của</a:t>
            </a:r>
            <a:r>
              <a:rPr lang="en-US" sz="1100" dirty="0">
                <a:highlight>
                  <a:srgbClr val="00FFFF"/>
                </a:highlight>
              </a:rPr>
              <a:t> </a:t>
            </a:r>
            <a:r>
              <a:rPr lang="en-US" sz="1100" dirty="0" err="1">
                <a:highlight>
                  <a:srgbClr val="00FFFF"/>
                </a:highlight>
              </a:rPr>
              <a:t>bạn</a:t>
            </a:r>
            <a:r>
              <a:rPr lang="en-US" sz="1100" dirty="0">
                <a:highlight>
                  <a:srgbClr val="00FFFF"/>
                </a:highlight>
              </a:rPr>
              <a:t> </a:t>
            </a:r>
            <a:r>
              <a:rPr lang="en-US" sz="1100" dirty="0" err="1">
                <a:highlight>
                  <a:srgbClr val="00FFFF"/>
                </a:highlight>
              </a:rPr>
              <a:t>thông</a:t>
            </a:r>
            <a:r>
              <a:rPr lang="en-US" sz="1100" dirty="0">
                <a:highlight>
                  <a:srgbClr val="00FFFF"/>
                </a:highlight>
              </a:rPr>
              <a:t> qua </a:t>
            </a:r>
            <a:r>
              <a:rPr lang="en-US" sz="1100" dirty="0" err="1">
                <a:highlight>
                  <a:srgbClr val="00FFFF"/>
                </a:highlight>
              </a:rPr>
              <a:t>phần</a:t>
            </a:r>
            <a:r>
              <a:rPr lang="en-US" sz="1100" dirty="0">
                <a:highlight>
                  <a:srgbClr val="00FFFF"/>
                </a:highlight>
              </a:rPr>
              <a:t> </a:t>
            </a:r>
            <a:r>
              <a:rPr lang="en-US" sz="1100" dirty="0" err="1">
                <a:highlight>
                  <a:srgbClr val="00FFFF"/>
                </a:highlight>
              </a:rPr>
              <a:t>đóng</a:t>
            </a:r>
            <a:r>
              <a:rPr lang="en-US" sz="1100" dirty="0">
                <a:highlight>
                  <a:srgbClr val="00FFFF"/>
                </a:highlight>
              </a:rPr>
              <a:t> </a:t>
            </a:r>
            <a:r>
              <a:rPr lang="en-US" sz="1100" dirty="0" err="1">
                <a:highlight>
                  <a:srgbClr val="00FFFF"/>
                </a:highlight>
              </a:rPr>
              <a:t>vai</a:t>
            </a:r>
            <a:endParaRPr lang="en-US" sz="1100" dirty="0">
              <a:highlight>
                <a:srgbClr val="00FFFF"/>
              </a:highlight>
            </a:endParaRPr>
          </a:p>
        </p:txBody>
      </p:sp>
      <p:sp>
        <p:nvSpPr>
          <p:cNvPr id="31" name="TextBox 30">
            <a:extLst>
              <a:ext uri="{FF2B5EF4-FFF2-40B4-BE49-F238E27FC236}">
                <a16:creationId xmlns:a16="http://schemas.microsoft.com/office/drawing/2014/main" id="{FCED3D4B-8313-404E-8D6D-CC01C0E5A756}"/>
              </a:ext>
            </a:extLst>
          </p:cNvPr>
          <p:cNvSpPr txBox="1"/>
          <p:nvPr/>
        </p:nvSpPr>
        <p:spPr>
          <a:xfrm>
            <a:off x="2296661" y="4131791"/>
            <a:ext cx="3329940" cy="430887"/>
          </a:xfrm>
          <a:prstGeom prst="rect">
            <a:avLst/>
          </a:prstGeom>
          <a:noFill/>
        </p:spPr>
        <p:txBody>
          <a:bodyPr wrap="square">
            <a:spAutoFit/>
          </a:bodyPr>
          <a:lstStyle/>
          <a:p>
            <a:r>
              <a:rPr lang="en-US" sz="1100" dirty="0" err="1">
                <a:highlight>
                  <a:srgbClr val="00FFFF"/>
                </a:highlight>
              </a:rPr>
              <a:t>Đạt</a:t>
            </a:r>
            <a:r>
              <a:rPr lang="en-US" sz="1100" dirty="0">
                <a:highlight>
                  <a:srgbClr val="00FFFF"/>
                </a:highlight>
              </a:rPr>
              <a:t> </a:t>
            </a:r>
            <a:r>
              <a:rPr lang="en-US" sz="1100" dirty="0" err="1">
                <a:highlight>
                  <a:srgbClr val="00FFFF"/>
                </a:highlight>
              </a:rPr>
              <a:t>được</a:t>
            </a:r>
            <a:r>
              <a:rPr lang="en-US" sz="1100" dirty="0">
                <a:highlight>
                  <a:srgbClr val="00FFFF"/>
                </a:highlight>
              </a:rPr>
              <a:t> </a:t>
            </a:r>
            <a:r>
              <a:rPr lang="en-US" sz="1100" dirty="0" err="1">
                <a:highlight>
                  <a:srgbClr val="00FFFF"/>
                </a:highlight>
              </a:rPr>
              <a:t>sự</a:t>
            </a:r>
            <a:r>
              <a:rPr lang="en-US" sz="1100" dirty="0">
                <a:highlight>
                  <a:srgbClr val="00FFFF"/>
                </a:highlight>
              </a:rPr>
              <a:t> </a:t>
            </a:r>
            <a:r>
              <a:rPr lang="en-US" sz="1100" dirty="0" err="1">
                <a:highlight>
                  <a:srgbClr val="00FFFF"/>
                </a:highlight>
              </a:rPr>
              <a:t>trôi</a:t>
            </a:r>
            <a:r>
              <a:rPr lang="en-US" sz="1100" dirty="0">
                <a:highlight>
                  <a:srgbClr val="00FFFF"/>
                </a:highlight>
              </a:rPr>
              <a:t> </a:t>
            </a:r>
            <a:r>
              <a:rPr lang="en-US" sz="1100" dirty="0" err="1">
                <a:highlight>
                  <a:srgbClr val="00FFFF"/>
                </a:highlight>
              </a:rPr>
              <a:t>chảy</a:t>
            </a:r>
            <a:r>
              <a:rPr lang="en-US" sz="1100" dirty="0">
                <a:highlight>
                  <a:srgbClr val="00FFFF"/>
                </a:highlight>
              </a:rPr>
              <a:t> </a:t>
            </a:r>
            <a:r>
              <a:rPr lang="en-US" sz="1100" dirty="0" err="1">
                <a:highlight>
                  <a:srgbClr val="00FFFF"/>
                </a:highlight>
              </a:rPr>
              <a:t>bằng</a:t>
            </a:r>
            <a:r>
              <a:rPr lang="en-US" sz="1100" dirty="0">
                <a:highlight>
                  <a:srgbClr val="00FFFF"/>
                </a:highlight>
              </a:rPr>
              <a:t> </a:t>
            </a:r>
            <a:r>
              <a:rPr lang="en-US" sz="1100" dirty="0" err="1">
                <a:highlight>
                  <a:srgbClr val="00FFFF"/>
                </a:highlight>
              </a:rPr>
              <a:t>cách</a:t>
            </a:r>
            <a:r>
              <a:rPr lang="en-US" sz="1100" dirty="0">
                <a:highlight>
                  <a:srgbClr val="00FFFF"/>
                </a:highlight>
              </a:rPr>
              <a:t> </a:t>
            </a:r>
            <a:r>
              <a:rPr lang="en-US" sz="1100" dirty="0" err="1">
                <a:highlight>
                  <a:srgbClr val="00FFFF"/>
                </a:highlight>
              </a:rPr>
              <a:t>sử</a:t>
            </a:r>
            <a:r>
              <a:rPr lang="en-US" sz="1100" dirty="0">
                <a:highlight>
                  <a:srgbClr val="00FFFF"/>
                </a:highlight>
              </a:rPr>
              <a:t> </a:t>
            </a:r>
            <a:r>
              <a:rPr lang="en-US" sz="1100" dirty="0" err="1">
                <a:highlight>
                  <a:srgbClr val="00FFFF"/>
                </a:highlight>
              </a:rPr>
              <a:t>dụng</a:t>
            </a:r>
            <a:r>
              <a:rPr lang="en-US" sz="1100" dirty="0">
                <a:highlight>
                  <a:srgbClr val="00FFFF"/>
                </a:highlight>
              </a:rPr>
              <a:t> </a:t>
            </a:r>
            <a:r>
              <a:rPr lang="en-US" sz="1100" dirty="0" err="1">
                <a:highlight>
                  <a:srgbClr val="00FFFF"/>
                </a:highlight>
              </a:rPr>
              <a:t>các</a:t>
            </a:r>
            <a:r>
              <a:rPr lang="en-US" sz="1100" dirty="0">
                <a:highlight>
                  <a:srgbClr val="00FFFF"/>
                </a:highlight>
              </a:rPr>
              <a:t> </a:t>
            </a:r>
            <a:r>
              <a:rPr lang="en-US" sz="1100" dirty="0" err="1">
                <a:highlight>
                  <a:srgbClr val="00FFFF"/>
                </a:highlight>
              </a:rPr>
              <a:t>cách</a:t>
            </a:r>
            <a:r>
              <a:rPr lang="en-US" sz="1100" dirty="0">
                <a:highlight>
                  <a:srgbClr val="00FFFF"/>
                </a:highlight>
              </a:rPr>
              <a:t> </a:t>
            </a:r>
            <a:r>
              <a:rPr lang="en-US" sz="1100" dirty="0" err="1">
                <a:highlight>
                  <a:srgbClr val="00FFFF"/>
                </a:highlight>
              </a:rPr>
              <a:t>diễn</a:t>
            </a:r>
            <a:r>
              <a:rPr lang="en-US" sz="1100" dirty="0">
                <a:highlight>
                  <a:srgbClr val="00FFFF"/>
                </a:highlight>
              </a:rPr>
              <a:t> </a:t>
            </a:r>
            <a:r>
              <a:rPr lang="en-US" sz="1100" dirty="0" err="1">
                <a:highlight>
                  <a:srgbClr val="00FFFF"/>
                </a:highlight>
              </a:rPr>
              <a:t>đạt</a:t>
            </a:r>
            <a:r>
              <a:rPr lang="en-US" sz="1100" dirty="0">
                <a:highlight>
                  <a:srgbClr val="00FFFF"/>
                </a:highlight>
              </a:rPr>
              <a:t> </a:t>
            </a:r>
            <a:r>
              <a:rPr lang="en-US" sz="1100" dirty="0" err="1">
                <a:highlight>
                  <a:srgbClr val="00FFFF"/>
                </a:highlight>
              </a:rPr>
              <a:t>và</a:t>
            </a:r>
            <a:r>
              <a:rPr lang="en-US" sz="1100" dirty="0">
                <a:highlight>
                  <a:srgbClr val="00FFFF"/>
                </a:highlight>
              </a:rPr>
              <a:t> </a:t>
            </a:r>
            <a:r>
              <a:rPr lang="en-US" sz="1100" dirty="0" err="1">
                <a:highlight>
                  <a:srgbClr val="00FFFF"/>
                </a:highlight>
              </a:rPr>
              <a:t>mẫu</a:t>
            </a:r>
            <a:r>
              <a:rPr lang="en-US" sz="1100" dirty="0">
                <a:highlight>
                  <a:srgbClr val="00FFFF"/>
                </a:highlight>
              </a:rPr>
              <a:t> </a:t>
            </a:r>
            <a:r>
              <a:rPr lang="en-US" sz="1100" dirty="0" err="1">
                <a:highlight>
                  <a:srgbClr val="00FFFF"/>
                </a:highlight>
              </a:rPr>
              <a:t>thực</a:t>
            </a:r>
            <a:r>
              <a:rPr lang="en-US" sz="1100" dirty="0">
                <a:highlight>
                  <a:srgbClr val="00FFFF"/>
                </a:highlight>
              </a:rPr>
              <a:t> </a:t>
            </a:r>
            <a:r>
              <a:rPr lang="en-US" sz="1100" dirty="0" err="1">
                <a:highlight>
                  <a:srgbClr val="00FFFF"/>
                </a:highlight>
              </a:rPr>
              <a:t>tế</a:t>
            </a:r>
            <a:r>
              <a:rPr lang="en-US" sz="1100" dirty="0">
                <a:highlight>
                  <a:srgbClr val="00FFFF"/>
                </a:highlight>
              </a:rPr>
              <a:t> </a:t>
            </a:r>
            <a:r>
              <a:rPr lang="en-US" sz="1100" dirty="0" err="1">
                <a:highlight>
                  <a:srgbClr val="00FFFF"/>
                </a:highlight>
              </a:rPr>
              <a:t>khi</a:t>
            </a:r>
            <a:r>
              <a:rPr lang="en-US" sz="1100" dirty="0">
                <a:highlight>
                  <a:srgbClr val="00FFFF"/>
                </a:highlight>
              </a:rPr>
              <a:t> </a:t>
            </a:r>
            <a:r>
              <a:rPr lang="en-US" sz="1100" dirty="0" err="1">
                <a:highlight>
                  <a:srgbClr val="00FFFF"/>
                </a:highlight>
              </a:rPr>
              <a:t>trả</a:t>
            </a:r>
            <a:r>
              <a:rPr lang="en-US" sz="1100" dirty="0">
                <a:highlight>
                  <a:srgbClr val="00FFFF"/>
                </a:highlight>
              </a:rPr>
              <a:t> </a:t>
            </a:r>
            <a:r>
              <a:rPr lang="en-US" sz="1100" dirty="0" err="1">
                <a:highlight>
                  <a:srgbClr val="00FFFF"/>
                </a:highlight>
              </a:rPr>
              <a:t>lời</a:t>
            </a:r>
            <a:r>
              <a:rPr lang="en-US" sz="1100" dirty="0">
                <a:highlight>
                  <a:srgbClr val="00FFFF"/>
                </a:highlight>
              </a:rPr>
              <a:t> </a:t>
            </a:r>
            <a:r>
              <a:rPr lang="en-US" sz="1100" dirty="0" err="1">
                <a:highlight>
                  <a:srgbClr val="00FFFF"/>
                </a:highlight>
              </a:rPr>
              <a:t>các</a:t>
            </a:r>
            <a:r>
              <a:rPr lang="en-US" sz="1100" dirty="0">
                <a:highlight>
                  <a:srgbClr val="00FFFF"/>
                </a:highlight>
              </a:rPr>
              <a:t> </a:t>
            </a:r>
            <a:r>
              <a:rPr lang="en-US" sz="1100" dirty="0" err="1">
                <a:highlight>
                  <a:srgbClr val="00FFFF"/>
                </a:highlight>
              </a:rPr>
              <a:t>câu</a:t>
            </a:r>
            <a:r>
              <a:rPr lang="en-US" sz="1100" dirty="0">
                <a:highlight>
                  <a:srgbClr val="00FFFF"/>
                </a:highlight>
              </a:rPr>
              <a:t> </a:t>
            </a:r>
            <a:r>
              <a:rPr lang="en-US" sz="1100" dirty="0" err="1">
                <a:highlight>
                  <a:srgbClr val="00FFFF"/>
                </a:highlight>
              </a:rPr>
              <a:t>hỏi</a:t>
            </a:r>
            <a:r>
              <a:rPr lang="en-US" sz="1100" dirty="0">
                <a:highlight>
                  <a:srgbClr val="00FFFF"/>
                </a:highlight>
              </a:rPr>
              <a:t> </a:t>
            </a:r>
            <a:r>
              <a:rPr lang="en-US" sz="1100" dirty="0" err="1">
                <a:highlight>
                  <a:srgbClr val="00FFFF"/>
                </a:highlight>
              </a:rPr>
              <a:t>của</a:t>
            </a:r>
            <a:r>
              <a:rPr lang="en-US" sz="1100" dirty="0">
                <a:highlight>
                  <a:srgbClr val="00FFFF"/>
                </a:highlight>
              </a:rPr>
              <a:t> </a:t>
            </a:r>
            <a:r>
              <a:rPr lang="en-US" sz="1100" dirty="0" err="1">
                <a:highlight>
                  <a:srgbClr val="00FFFF"/>
                </a:highlight>
              </a:rPr>
              <a:t>giáo</a:t>
            </a:r>
            <a:r>
              <a:rPr lang="en-US" sz="1100" dirty="0">
                <a:highlight>
                  <a:srgbClr val="00FFFF"/>
                </a:highlight>
              </a:rPr>
              <a:t> </a:t>
            </a:r>
            <a:r>
              <a:rPr lang="en-US" sz="1100" dirty="0" err="1">
                <a:highlight>
                  <a:srgbClr val="00FFFF"/>
                </a:highlight>
              </a:rPr>
              <a:t>viên</a:t>
            </a:r>
            <a:r>
              <a:rPr lang="en-US" sz="1100" dirty="0">
                <a:highlight>
                  <a:srgbClr val="00FFFF"/>
                </a:highlight>
              </a:rPr>
              <a:t>.</a:t>
            </a:r>
          </a:p>
        </p:txBody>
      </p:sp>
      <p:sp>
        <p:nvSpPr>
          <p:cNvPr id="32" name="TextBox 31">
            <a:extLst>
              <a:ext uri="{FF2B5EF4-FFF2-40B4-BE49-F238E27FC236}">
                <a16:creationId xmlns:a16="http://schemas.microsoft.com/office/drawing/2014/main" id="{6A37A7D3-81F2-4C76-ACD9-4AA805FC494B}"/>
              </a:ext>
            </a:extLst>
          </p:cNvPr>
          <p:cNvSpPr txBox="1"/>
          <p:nvPr/>
        </p:nvSpPr>
        <p:spPr>
          <a:xfrm>
            <a:off x="7894097" y="4074745"/>
            <a:ext cx="2933700" cy="430887"/>
          </a:xfrm>
          <a:prstGeom prst="rect">
            <a:avLst/>
          </a:prstGeom>
          <a:noFill/>
        </p:spPr>
        <p:txBody>
          <a:bodyPr wrap="square">
            <a:spAutoFit/>
          </a:bodyPr>
          <a:lstStyle/>
          <a:p>
            <a:r>
              <a:rPr lang="en-US" sz="1100" dirty="0" err="1">
                <a:highlight>
                  <a:srgbClr val="00FFFF"/>
                </a:highlight>
              </a:rPr>
              <a:t>Ghi</a:t>
            </a:r>
            <a:r>
              <a:rPr lang="en-US" sz="1100" dirty="0">
                <a:highlight>
                  <a:srgbClr val="00FFFF"/>
                </a:highlight>
              </a:rPr>
              <a:t> </a:t>
            </a:r>
            <a:r>
              <a:rPr lang="en-US" sz="1100" dirty="0" err="1">
                <a:highlight>
                  <a:srgbClr val="00FFFF"/>
                </a:highlight>
              </a:rPr>
              <a:t>dấu</a:t>
            </a:r>
            <a:r>
              <a:rPr lang="en-US" sz="1100" dirty="0">
                <a:highlight>
                  <a:srgbClr val="00FFFF"/>
                </a:highlight>
              </a:rPr>
              <a:t> </a:t>
            </a:r>
            <a:r>
              <a:rPr lang="en-US" sz="1100" dirty="0" err="1">
                <a:highlight>
                  <a:srgbClr val="00FFFF"/>
                </a:highlight>
              </a:rPr>
              <a:t>những</a:t>
            </a:r>
            <a:r>
              <a:rPr lang="en-US" sz="1100" dirty="0">
                <a:highlight>
                  <a:srgbClr val="00FFFF"/>
                </a:highlight>
              </a:rPr>
              <a:t> </a:t>
            </a:r>
            <a:r>
              <a:rPr lang="en-US" sz="1100" dirty="0" err="1">
                <a:highlight>
                  <a:srgbClr val="00FFFF"/>
                </a:highlight>
              </a:rPr>
              <a:t>gì</a:t>
            </a:r>
            <a:r>
              <a:rPr lang="en-US" sz="1100" dirty="0">
                <a:highlight>
                  <a:srgbClr val="00FFFF"/>
                </a:highlight>
              </a:rPr>
              <a:t> </a:t>
            </a:r>
            <a:r>
              <a:rPr lang="en-US" sz="1100" dirty="0" err="1">
                <a:highlight>
                  <a:srgbClr val="00FFFF"/>
                </a:highlight>
              </a:rPr>
              <a:t>bạn</a:t>
            </a:r>
            <a:r>
              <a:rPr lang="en-US" sz="1100" dirty="0">
                <a:highlight>
                  <a:srgbClr val="00FFFF"/>
                </a:highlight>
              </a:rPr>
              <a:t> </a:t>
            </a:r>
            <a:r>
              <a:rPr lang="en-US" sz="1100" dirty="0" err="1">
                <a:highlight>
                  <a:srgbClr val="00FFFF"/>
                </a:highlight>
              </a:rPr>
              <a:t>đã</a:t>
            </a:r>
            <a:r>
              <a:rPr lang="en-US" sz="1100" dirty="0">
                <a:highlight>
                  <a:srgbClr val="00FFFF"/>
                </a:highlight>
              </a:rPr>
              <a:t> </a:t>
            </a:r>
            <a:r>
              <a:rPr lang="en-US" sz="1100" dirty="0" err="1">
                <a:highlight>
                  <a:srgbClr val="00FFFF"/>
                </a:highlight>
              </a:rPr>
              <a:t>học</a:t>
            </a:r>
            <a:r>
              <a:rPr lang="en-US" sz="1100" dirty="0">
                <a:highlight>
                  <a:srgbClr val="00FFFF"/>
                </a:highlight>
              </a:rPr>
              <a:t> </a:t>
            </a:r>
            <a:r>
              <a:rPr lang="en-US" sz="1100" dirty="0" err="1">
                <a:highlight>
                  <a:srgbClr val="00FFFF"/>
                </a:highlight>
              </a:rPr>
              <a:t>được</a:t>
            </a:r>
            <a:r>
              <a:rPr lang="en-US" sz="1100" dirty="0">
                <a:highlight>
                  <a:srgbClr val="00FFFF"/>
                </a:highlight>
              </a:rPr>
              <a:t> </a:t>
            </a:r>
            <a:r>
              <a:rPr lang="en-US" sz="1100" dirty="0" err="1">
                <a:highlight>
                  <a:srgbClr val="00FFFF"/>
                </a:highlight>
              </a:rPr>
              <a:t>bằng</a:t>
            </a:r>
            <a:r>
              <a:rPr lang="en-US" sz="1100" dirty="0">
                <a:highlight>
                  <a:srgbClr val="00FFFF"/>
                </a:highlight>
              </a:rPr>
              <a:t> </a:t>
            </a:r>
            <a:r>
              <a:rPr lang="en-US" sz="1100" dirty="0" err="1">
                <a:highlight>
                  <a:srgbClr val="00FFFF"/>
                </a:highlight>
              </a:rPr>
              <a:t>cách</a:t>
            </a:r>
            <a:r>
              <a:rPr lang="en-US" sz="1100" dirty="0">
                <a:highlight>
                  <a:srgbClr val="00FFFF"/>
                </a:highlight>
              </a:rPr>
              <a:t> </a:t>
            </a:r>
            <a:r>
              <a:rPr lang="en-US" sz="1100" dirty="0" err="1">
                <a:highlight>
                  <a:srgbClr val="00FFFF"/>
                </a:highlight>
              </a:rPr>
              <a:t>sử</a:t>
            </a:r>
            <a:r>
              <a:rPr lang="en-US" sz="1100" dirty="0">
                <a:highlight>
                  <a:srgbClr val="00FFFF"/>
                </a:highlight>
              </a:rPr>
              <a:t> </a:t>
            </a:r>
            <a:r>
              <a:rPr lang="en-US" sz="1100" dirty="0" err="1">
                <a:highlight>
                  <a:srgbClr val="00FFFF"/>
                </a:highlight>
              </a:rPr>
              <a:t>dụng</a:t>
            </a:r>
            <a:r>
              <a:rPr lang="en-US" sz="1100" dirty="0">
                <a:highlight>
                  <a:srgbClr val="00FFFF"/>
                </a:highlight>
              </a:rPr>
              <a:t> </a:t>
            </a:r>
            <a:r>
              <a:rPr lang="en-US" sz="1100" dirty="0" err="1">
                <a:highlight>
                  <a:srgbClr val="00FFFF"/>
                </a:highlight>
              </a:rPr>
              <a:t>nó</a:t>
            </a:r>
            <a:r>
              <a:rPr lang="en-US" sz="1100" dirty="0">
                <a:highlight>
                  <a:srgbClr val="00FFFF"/>
                </a:highlight>
              </a:rPr>
              <a:t> </a:t>
            </a:r>
            <a:r>
              <a:rPr lang="en-US" sz="1100" dirty="0" err="1">
                <a:highlight>
                  <a:srgbClr val="00FFFF"/>
                </a:highlight>
              </a:rPr>
              <a:t>trên</a:t>
            </a:r>
            <a:r>
              <a:rPr lang="en-US" sz="1100" dirty="0">
                <a:highlight>
                  <a:srgbClr val="00FFFF"/>
                </a:highlight>
              </a:rPr>
              <a:t> </a:t>
            </a:r>
            <a:r>
              <a:rPr lang="en-US" sz="1100" dirty="0" err="1">
                <a:highlight>
                  <a:srgbClr val="00FFFF"/>
                </a:highlight>
              </a:rPr>
              <a:t>đầu</a:t>
            </a:r>
            <a:r>
              <a:rPr lang="en-US" sz="1100" dirty="0">
                <a:highlight>
                  <a:srgbClr val="00FFFF"/>
                </a:highlight>
              </a:rPr>
              <a:t> ra </a:t>
            </a:r>
            <a:r>
              <a:rPr lang="en-US" sz="1100" dirty="0" err="1">
                <a:highlight>
                  <a:srgbClr val="00FFFF"/>
                </a:highlight>
              </a:rPr>
              <a:t>bằng</a:t>
            </a:r>
            <a:r>
              <a:rPr lang="en-US" sz="1100" dirty="0">
                <a:highlight>
                  <a:srgbClr val="00FFFF"/>
                </a:highlight>
              </a:rPr>
              <a:t> </a:t>
            </a:r>
            <a:r>
              <a:rPr lang="en-US" sz="1100" dirty="0" err="1">
                <a:highlight>
                  <a:srgbClr val="00FFFF"/>
                </a:highlight>
              </a:rPr>
              <a:t>văn</a:t>
            </a:r>
            <a:r>
              <a:rPr lang="en-US" sz="1100" dirty="0">
                <a:highlight>
                  <a:srgbClr val="00FFFF"/>
                </a:highlight>
              </a:rPr>
              <a:t> </a:t>
            </a:r>
            <a:r>
              <a:rPr lang="en-US" sz="1100" dirty="0" err="1">
                <a:highlight>
                  <a:srgbClr val="00FFFF"/>
                </a:highlight>
              </a:rPr>
              <a:t>bản</a:t>
            </a:r>
            <a:r>
              <a:rPr lang="en-US" sz="1100" dirty="0">
                <a:highlight>
                  <a:srgbClr val="00FFFF"/>
                </a:highlight>
              </a:rPr>
              <a:t> </a:t>
            </a:r>
            <a:r>
              <a:rPr lang="en-US" sz="1100" dirty="0" err="1">
                <a:highlight>
                  <a:srgbClr val="00FFFF"/>
                </a:highlight>
              </a:rPr>
              <a:t>của</a:t>
            </a:r>
            <a:r>
              <a:rPr lang="en-US" sz="1100" dirty="0">
                <a:highlight>
                  <a:srgbClr val="00FFFF"/>
                </a:highlight>
              </a:rPr>
              <a:t> </a:t>
            </a:r>
            <a:r>
              <a:rPr lang="en-US" sz="1100" dirty="0" err="1">
                <a:highlight>
                  <a:srgbClr val="00FFFF"/>
                </a:highlight>
              </a:rPr>
              <a:t>bạn</a:t>
            </a:r>
            <a:r>
              <a:rPr lang="en-US" sz="1100" dirty="0">
                <a:highlight>
                  <a:srgbClr val="00FFFF"/>
                </a:highlight>
              </a:rPr>
              <a:t>.</a:t>
            </a:r>
          </a:p>
        </p:txBody>
      </p:sp>
      <p:sp>
        <p:nvSpPr>
          <p:cNvPr id="33" name="TextBox 32">
            <a:extLst>
              <a:ext uri="{FF2B5EF4-FFF2-40B4-BE49-F238E27FC236}">
                <a16:creationId xmlns:a16="http://schemas.microsoft.com/office/drawing/2014/main" id="{21DA9973-6760-433F-9449-1476219D2F98}"/>
              </a:ext>
            </a:extLst>
          </p:cNvPr>
          <p:cNvSpPr txBox="1"/>
          <p:nvPr/>
        </p:nvSpPr>
        <p:spPr>
          <a:xfrm>
            <a:off x="1662376" y="291353"/>
            <a:ext cx="8625576" cy="261610"/>
          </a:xfrm>
          <a:prstGeom prst="rect">
            <a:avLst/>
          </a:prstGeom>
          <a:noFill/>
        </p:spPr>
        <p:txBody>
          <a:bodyPr wrap="square">
            <a:spAutoFit/>
          </a:bodyPr>
          <a:lstStyle/>
          <a:p>
            <a:r>
              <a:rPr lang="en-US" sz="1100" dirty="0" err="1">
                <a:highlight>
                  <a:srgbClr val="00FFFF"/>
                </a:highlight>
              </a:rPr>
              <a:t>Bước</a:t>
            </a:r>
            <a:r>
              <a:rPr lang="en-US" sz="1100" dirty="0">
                <a:highlight>
                  <a:srgbClr val="00FFFF"/>
                </a:highlight>
              </a:rPr>
              <a:t> 2 (</a:t>
            </a:r>
            <a:r>
              <a:rPr lang="en-US" sz="1100" dirty="0" err="1">
                <a:highlight>
                  <a:srgbClr val="00FFFF"/>
                </a:highlight>
              </a:rPr>
              <a:t>Lớp</a:t>
            </a:r>
            <a:r>
              <a:rPr lang="en-US" sz="1100" dirty="0">
                <a:highlight>
                  <a:srgbClr val="00FFFF"/>
                </a:highlight>
              </a:rPr>
              <a:t> </a:t>
            </a:r>
            <a:r>
              <a:rPr lang="en-US" sz="1100" dirty="0" err="1">
                <a:highlight>
                  <a:srgbClr val="00FFFF"/>
                </a:highlight>
              </a:rPr>
              <a:t>học</a:t>
            </a:r>
            <a:r>
              <a:rPr lang="en-US" sz="1100" dirty="0">
                <a:highlight>
                  <a:srgbClr val="00FFFF"/>
                </a:highlight>
              </a:rPr>
              <a:t> 1 </a:t>
            </a:r>
            <a:r>
              <a:rPr lang="en-US" sz="1100" dirty="0" err="1">
                <a:highlight>
                  <a:srgbClr val="00FFFF"/>
                </a:highlight>
              </a:rPr>
              <a:t>kèm</a:t>
            </a:r>
            <a:r>
              <a:rPr lang="en-US" sz="1100" dirty="0">
                <a:highlight>
                  <a:srgbClr val="00FFFF"/>
                </a:highlight>
              </a:rPr>
              <a:t> 1 </a:t>
            </a:r>
            <a:r>
              <a:rPr lang="en-US" sz="1100" dirty="0" err="1">
                <a:highlight>
                  <a:srgbClr val="00FFFF"/>
                </a:highlight>
              </a:rPr>
              <a:t>với</a:t>
            </a:r>
            <a:r>
              <a:rPr lang="en-US" sz="1100" dirty="0">
                <a:highlight>
                  <a:srgbClr val="00FFFF"/>
                </a:highlight>
              </a:rPr>
              <a:t> </a:t>
            </a:r>
            <a:r>
              <a:rPr lang="en-US" sz="1100" dirty="0" err="1">
                <a:highlight>
                  <a:srgbClr val="00FFFF"/>
                </a:highlight>
              </a:rPr>
              <a:t>giáo</a:t>
            </a:r>
            <a:r>
              <a:rPr lang="en-US" sz="1100" dirty="0">
                <a:highlight>
                  <a:srgbClr val="00FFFF"/>
                </a:highlight>
              </a:rPr>
              <a:t> </a:t>
            </a:r>
            <a:r>
              <a:rPr lang="en-US" sz="1100" dirty="0" err="1">
                <a:highlight>
                  <a:srgbClr val="00FFFF"/>
                </a:highlight>
              </a:rPr>
              <a:t>viên</a:t>
            </a:r>
            <a:r>
              <a:rPr lang="en-US" sz="1100" dirty="0">
                <a:highlight>
                  <a:srgbClr val="00FFFF"/>
                </a:highlight>
              </a:rPr>
              <a:t> </a:t>
            </a:r>
            <a:r>
              <a:rPr lang="en-US" sz="1100" dirty="0" err="1">
                <a:highlight>
                  <a:srgbClr val="00FFFF"/>
                </a:highlight>
              </a:rPr>
              <a:t>của</a:t>
            </a:r>
            <a:r>
              <a:rPr lang="en-US" sz="1100" dirty="0">
                <a:highlight>
                  <a:srgbClr val="00FFFF"/>
                </a:highlight>
              </a:rPr>
              <a:t> </a:t>
            </a:r>
            <a:r>
              <a:rPr lang="en-US" sz="1100" dirty="0" err="1">
                <a:highlight>
                  <a:srgbClr val="00FFFF"/>
                </a:highlight>
              </a:rPr>
              <a:t>bạn</a:t>
            </a:r>
            <a:r>
              <a:rPr lang="en-US" sz="1100" dirty="0">
                <a:highlight>
                  <a:srgbClr val="00FFFF"/>
                </a:highlight>
              </a:rPr>
              <a:t>): </a:t>
            </a:r>
            <a:r>
              <a:rPr lang="en-US" sz="1100" dirty="0" err="1">
                <a:highlight>
                  <a:srgbClr val="00FFFF"/>
                </a:highlight>
              </a:rPr>
              <a:t>Sử</a:t>
            </a:r>
            <a:r>
              <a:rPr lang="en-US" sz="1100" dirty="0">
                <a:highlight>
                  <a:srgbClr val="00FFFF"/>
                </a:highlight>
              </a:rPr>
              <a:t> </a:t>
            </a:r>
            <a:r>
              <a:rPr lang="en-US" sz="1100" dirty="0" err="1">
                <a:highlight>
                  <a:srgbClr val="00FFFF"/>
                </a:highlight>
              </a:rPr>
              <a:t>dụng</a:t>
            </a:r>
            <a:r>
              <a:rPr lang="en-US" sz="1100" dirty="0">
                <a:highlight>
                  <a:srgbClr val="00FFFF"/>
                </a:highlight>
              </a:rPr>
              <a:t> </a:t>
            </a:r>
            <a:r>
              <a:rPr lang="en-US" sz="1100" dirty="0" err="1">
                <a:highlight>
                  <a:srgbClr val="00FFFF"/>
                </a:highlight>
              </a:rPr>
              <a:t>từ</a:t>
            </a:r>
            <a:r>
              <a:rPr lang="en-US" sz="1100" dirty="0">
                <a:highlight>
                  <a:srgbClr val="00FFFF"/>
                </a:highlight>
              </a:rPr>
              <a:t> </a:t>
            </a:r>
            <a:r>
              <a:rPr lang="en-US" sz="1100" dirty="0" err="1">
                <a:highlight>
                  <a:srgbClr val="00FFFF"/>
                </a:highlight>
              </a:rPr>
              <a:t>vựng</a:t>
            </a:r>
            <a:r>
              <a:rPr lang="en-US" sz="1100" dirty="0">
                <a:highlight>
                  <a:srgbClr val="00FFFF"/>
                </a:highlight>
              </a:rPr>
              <a:t> </a:t>
            </a:r>
            <a:r>
              <a:rPr lang="en-US" sz="1100" dirty="0" err="1">
                <a:highlight>
                  <a:srgbClr val="00FFFF"/>
                </a:highlight>
              </a:rPr>
              <a:t>và</a:t>
            </a:r>
            <a:r>
              <a:rPr lang="en-US" sz="1100" dirty="0">
                <a:highlight>
                  <a:srgbClr val="00FFFF"/>
                </a:highlight>
              </a:rPr>
              <a:t> </a:t>
            </a:r>
            <a:r>
              <a:rPr lang="en-US" sz="1100" dirty="0" err="1">
                <a:highlight>
                  <a:srgbClr val="00FFFF"/>
                </a:highlight>
              </a:rPr>
              <a:t>cách</a:t>
            </a:r>
            <a:r>
              <a:rPr lang="en-US" sz="1100" dirty="0">
                <a:highlight>
                  <a:srgbClr val="00FFFF"/>
                </a:highlight>
              </a:rPr>
              <a:t> </a:t>
            </a:r>
            <a:r>
              <a:rPr lang="en-US" sz="1100" dirty="0" err="1">
                <a:highlight>
                  <a:srgbClr val="00FFFF"/>
                </a:highlight>
              </a:rPr>
              <a:t>diễn</a:t>
            </a:r>
            <a:r>
              <a:rPr lang="en-US" sz="1100" dirty="0">
                <a:highlight>
                  <a:srgbClr val="00FFFF"/>
                </a:highlight>
              </a:rPr>
              <a:t> </a:t>
            </a:r>
            <a:r>
              <a:rPr lang="en-US" sz="1100" dirty="0" err="1">
                <a:highlight>
                  <a:srgbClr val="00FFFF"/>
                </a:highlight>
              </a:rPr>
              <a:t>đạt</a:t>
            </a:r>
            <a:r>
              <a:rPr lang="en-US" sz="1100" dirty="0">
                <a:highlight>
                  <a:srgbClr val="00FFFF"/>
                </a:highlight>
              </a:rPr>
              <a:t> </a:t>
            </a:r>
            <a:r>
              <a:rPr lang="en-US" sz="1100" dirty="0" err="1">
                <a:highlight>
                  <a:srgbClr val="00FFFF"/>
                </a:highlight>
              </a:rPr>
              <a:t>tự</a:t>
            </a:r>
            <a:r>
              <a:rPr lang="en-US" sz="1100" dirty="0">
                <a:highlight>
                  <a:srgbClr val="00FFFF"/>
                </a:highlight>
              </a:rPr>
              <a:t> </a:t>
            </a:r>
            <a:r>
              <a:rPr lang="en-US" sz="1100" dirty="0" err="1">
                <a:highlight>
                  <a:srgbClr val="00FFFF"/>
                </a:highlight>
              </a:rPr>
              <a:t>học</a:t>
            </a:r>
            <a:r>
              <a:rPr lang="en-US" sz="1100" dirty="0">
                <a:highlight>
                  <a:srgbClr val="00FFFF"/>
                </a:highlight>
              </a:rPr>
              <a:t> </a:t>
            </a:r>
            <a:r>
              <a:rPr lang="en-US" sz="1100" dirty="0" err="1">
                <a:highlight>
                  <a:srgbClr val="00FFFF"/>
                </a:highlight>
              </a:rPr>
              <a:t>trên</a:t>
            </a:r>
            <a:r>
              <a:rPr lang="en-US" sz="1100" dirty="0">
                <a:highlight>
                  <a:srgbClr val="00FFFF"/>
                </a:highlight>
              </a:rPr>
              <a:t> </a:t>
            </a:r>
            <a:r>
              <a:rPr lang="en-US" sz="1100" dirty="0" err="1">
                <a:highlight>
                  <a:srgbClr val="00FFFF"/>
                </a:highlight>
              </a:rPr>
              <a:t>lớp</a:t>
            </a:r>
            <a:r>
              <a:rPr lang="en-US" sz="1100" dirty="0">
                <a:highlight>
                  <a:srgbClr val="00FFFF"/>
                </a:highlight>
              </a:rPr>
              <a:t> </a:t>
            </a:r>
            <a:r>
              <a:rPr lang="en-US" sz="1100" dirty="0" err="1">
                <a:highlight>
                  <a:srgbClr val="00FFFF"/>
                </a:highlight>
              </a:rPr>
              <a:t>với</a:t>
            </a:r>
            <a:r>
              <a:rPr lang="en-US" sz="1100" dirty="0">
                <a:highlight>
                  <a:srgbClr val="00FFFF"/>
                </a:highlight>
              </a:rPr>
              <a:t> </a:t>
            </a:r>
            <a:r>
              <a:rPr lang="en-US" sz="1100" dirty="0" err="1">
                <a:highlight>
                  <a:srgbClr val="00FFFF"/>
                </a:highlight>
              </a:rPr>
              <a:t>giáo</a:t>
            </a:r>
            <a:r>
              <a:rPr lang="en-US" sz="1100" dirty="0">
                <a:highlight>
                  <a:srgbClr val="00FFFF"/>
                </a:highlight>
              </a:rPr>
              <a:t> </a:t>
            </a:r>
            <a:r>
              <a:rPr lang="en-US" sz="1100" dirty="0" err="1">
                <a:highlight>
                  <a:srgbClr val="00FFFF"/>
                </a:highlight>
              </a:rPr>
              <a:t>viên</a:t>
            </a:r>
            <a:r>
              <a:rPr lang="en-US" sz="1100" dirty="0">
                <a:highlight>
                  <a:srgbClr val="00FFFF"/>
                </a:highlight>
              </a:rPr>
              <a:t> </a:t>
            </a:r>
            <a:r>
              <a:rPr lang="en-US" sz="1100" dirty="0" err="1">
                <a:highlight>
                  <a:srgbClr val="00FFFF"/>
                </a:highlight>
              </a:rPr>
              <a:t>tiếng</a:t>
            </a:r>
            <a:r>
              <a:rPr lang="en-US" sz="1100" dirty="0">
                <a:highlight>
                  <a:srgbClr val="00FFFF"/>
                </a:highlight>
              </a:rPr>
              <a:t> Anh </a:t>
            </a:r>
            <a:r>
              <a:rPr lang="en-US" sz="1100" dirty="0" err="1">
                <a:highlight>
                  <a:srgbClr val="00FFFF"/>
                </a:highlight>
              </a:rPr>
              <a:t>trực</a:t>
            </a:r>
            <a:r>
              <a:rPr lang="en-US" sz="1100" dirty="0">
                <a:highlight>
                  <a:srgbClr val="00FFFF"/>
                </a:highlight>
              </a:rPr>
              <a:t> </a:t>
            </a:r>
            <a:r>
              <a:rPr lang="en-US" sz="1100" dirty="0" err="1">
                <a:highlight>
                  <a:srgbClr val="00FFFF"/>
                </a:highlight>
              </a:rPr>
              <a:t>tuyến</a:t>
            </a:r>
            <a:r>
              <a:rPr lang="en-US" sz="1100" dirty="0">
                <a:highlight>
                  <a:srgbClr val="00FFFF"/>
                </a:highlight>
              </a:rPr>
              <a:t> 1: 1 </a:t>
            </a:r>
            <a:r>
              <a:rPr lang="en-US" sz="1100" dirty="0" err="1">
                <a:highlight>
                  <a:srgbClr val="00FFFF"/>
                </a:highlight>
              </a:rPr>
              <a:t>của</a:t>
            </a:r>
            <a:r>
              <a:rPr lang="en-US" sz="1100" dirty="0">
                <a:highlight>
                  <a:srgbClr val="00FFFF"/>
                </a:highlight>
              </a:rPr>
              <a:t> </a:t>
            </a:r>
            <a:r>
              <a:rPr lang="en-US" sz="1100" dirty="0" err="1">
                <a:highlight>
                  <a:srgbClr val="00FFFF"/>
                </a:highlight>
              </a:rPr>
              <a:t>bạn</a:t>
            </a:r>
            <a:r>
              <a:rPr lang="en-US" sz="1100" dirty="0">
                <a:highlight>
                  <a:srgbClr val="00FFFF"/>
                </a:highlight>
              </a:rPr>
              <a:t>.</a:t>
            </a:r>
          </a:p>
        </p:txBody>
      </p:sp>
    </p:spTree>
    <p:extLst>
      <p:ext uri="{BB962C8B-B14F-4D97-AF65-F5344CB8AC3E}">
        <p14:creationId xmlns:p14="http://schemas.microsoft.com/office/powerpoint/2010/main" val="1045675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171783D-0748-4456-8E78-A6D5D822BF6D}"/>
              </a:ext>
            </a:extLst>
          </p:cNvPr>
          <p:cNvSpPr txBox="1">
            <a:spLocks/>
          </p:cNvSpPr>
          <p:nvPr/>
        </p:nvSpPr>
        <p:spPr>
          <a:xfrm>
            <a:off x="0" y="0"/>
            <a:ext cx="12192000" cy="462588"/>
          </a:xfrm>
          <a:prstGeom prst="rect">
            <a:avLst/>
          </a:prstGeom>
          <a:solidFill>
            <a:srgbClr val="EB79C5"/>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100" b="1" dirty="0">
                <a:solidFill>
                  <a:schemeClr val="bg1"/>
                </a:solidFill>
              </a:rPr>
              <a:t>Step 3 (Homework) :  Give in to more practice by completing your homework and using the learned expressions and vocabulary set on your written output</a:t>
            </a:r>
          </a:p>
          <a:p>
            <a:pPr algn="ctr"/>
            <a:endParaRPr lang="en-US" sz="1100" b="1" dirty="0">
              <a:solidFill>
                <a:schemeClr val="bg1"/>
              </a:solidFill>
            </a:endParaRPr>
          </a:p>
        </p:txBody>
      </p:sp>
      <p:pic>
        <p:nvPicPr>
          <p:cNvPr id="7" name="Picture 6">
            <a:extLst>
              <a:ext uri="{FF2B5EF4-FFF2-40B4-BE49-F238E27FC236}">
                <a16:creationId xmlns:a16="http://schemas.microsoft.com/office/drawing/2014/main" id="{AFAF4ECD-DD9B-49AF-A9D5-6B0BE8F2D5D5}"/>
              </a:ext>
            </a:extLst>
          </p:cNvPr>
          <p:cNvPicPr>
            <a:picLocks noChangeAspect="1"/>
          </p:cNvPicPr>
          <p:nvPr/>
        </p:nvPicPr>
        <p:blipFill>
          <a:blip r:embed="rId2"/>
          <a:stretch>
            <a:fillRect/>
          </a:stretch>
        </p:blipFill>
        <p:spPr>
          <a:xfrm>
            <a:off x="3192524" y="1379004"/>
            <a:ext cx="6023903" cy="3926939"/>
          </a:xfrm>
          <a:prstGeom prst="rect">
            <a:avLst/>
          </a:prstGeom>
        </p:spPr>
      </p:pic>
      <p:sp>
        <p:nvSpPr>
          <p:cNvPr id="5" name="TextBox 4">
            <a:extLst>
              <a:ext uri="{FF2B5EF4-FFF2-40B4-BE49-F238E27FC236}">
                <a16:creationId xmlns:a16="http://schemas.microsoft.com/office/drawing/2014/main" id="{20C0AA15-AA0F-4168-A562-4F56FFB04752}"/>
              </a:ext>
            </a:extLst>
          </p:cNvPr>
          <p:cNvSpPr txBox="1"/>
          <p:nvPr/>
        </p:nvSpPr>
        <p:spPr>
          <a:xfrm>
            <a:off x="2590800" y="338435"/>
            <a:ext cx="6096000" cy="430887"/>
          </a:xfrm>
          <a:prstGeom prst="rect">
            <a:avLst/>
          </a:prstGeom>
          <a:noFill/>
        </p:spPr>
        <p:txBody>
          <a:bodyPr wrap="square">
            <a:spAutoFit/>
          </a:bodyPr>
          <a:lstStyle/>
          <a:p>
            <a:r>
              <a:rPr lang="en-US" sz="1100" dirty="0" err="1">
                <a:highlight>
                  <a:srgbClr val="00FFFF"/>
                </a:highlight>
              </a:rPr>
              <a:t>Bước</a:t>
            </a:r>
            <a:r>
              <a:rPr lang="en-US" sz="1100" dirty="0">
                <a:highlight>
                  <a:srgbClr val="00FFFF"/>
                </a:highlight>
              </a:rPr>
              <a:t> 3 (</a:t>
            </a:r>
            <a:r>
              <a:rPr lang="en-US" sz="1100" dirty="0" err="1">
                <a:highlight>
                  <a:srgbClr val="00FFFF"/>
                </a:highlight>
              </a:rPr>
              <a:t>Bài</a:t>
            </a:r>
            <a:r>
              <a:rPr lang="en-US" sz="1100" dirty="0">
                <a:highlight>
                  <a:srgbClr val="00FFFF"/>
                </a:highlight>
              </a:rPr>
              <a:t> </a:t>
            </a:r>
            <a:r>
              <a:rPr lang="en-US" sz="1100" dirty="0" err="1">
                <a:highlight>
                  <a:srgbClr val="00FFFF"/>
                </a:highlight>
              </a:rPr>
              <a:t>tập</a:t>
            </a:r>
            <a:r>
              <a:rPr lang="en-US" sz="1100" dirty="0">
                <a:highlight>
                  <a:srgbClr val="00FFFF"/>
                </a:highlight>
              </a:rPr>
              <a:t> </a:t>
            </a:r>
            <a:r>
              <a:rPr lang="en-US" sz="1100" dirty="0" err="1">
                <a:highlight>
                  <a:srgbClr val="00FFFF"/>
                </a:highlight>
              </a:rPr>
              <a:t>về</a:t>
            </a:r>
            <a:r>
              <a:rPr lang="en-US" sz="1100" dirty="0">
                <a:highlight>
                  <a:srgbClr val="00FFFF"/>
                </a:highlight>
              </a:rPr>
              <a:t> </a:t>
            </a:r>
            <a:r>
              <a:rPr lang="en-US" sz="1100" dirty="0" err="1">
                <a:highlight>
                  <a:srgbClr val="00FFFF"/>
                </a:highlight>
              </a:rPr>
              <a:t>nhà</a:t>
            </a:r>
            <a:r>
              <a:rPr lang="en-US" sz="1100" dirty="0">
                <a:highlight>
                  <a:srgbClr val="00FFFF"/>
                </a:highlight>
              </a:rPr>
              <a:t>): </a:t>
            </a:r>
            <a:r>
              <a:rPr lang="en-US" sz="1100" dirty="0" err="1">
                <a:highlight>
                  <a:srgbClr val="00FFFF"/>
                </a:highlight>
              </a:rPr>
              <a:t>Thực</a:t>
            </a:r>
            <a:r>
              <a:rPr lang="en-US" sz="1100" dirty="0">
                <a:highlight>
                  <a:srgbClr val="00FFFF"/>
                </a:highlight>
              </a:rPr>
              <a:t> </a:t>
            </a:r>
            <a:r>
              <a:rPr lang="en-US" sz="1100" dirty="0" err="1">
                <a:highlight>
                  <a:srgbClr val="00FFFF"/>
                </a:highlight>
              </a:rPr>
              <a:t>hành</a:t>
            </a:r>
            <a:r>
              <a:rPr lang="en-US" sz="1100" dirty="0">
                <a:highlight>
                  <a:srgbClr val="00FFFF"/>
                </a:highlight>
              </a:rPr>
              <a:t> </a:t>
            </a:r>
            <a:r>
              <a:rPr lang="en-US" sz="1100" dirty="0" err="1">
                <a:highlight>
                  <a:srgbClr val="00FFFF"/>
                </a:highlight>
              </a:rPr>
              <a:t>nhiều</a:t>
            </a:r>
            <a:r>
              <a:rPr lang="en-US" sz="1100" dirty="0">
                <a:highlight>
                  <a:srgbClr val="00FFFF"/>
                </a:highlight>
              </a:rPr>
              <a:t> </a:t>
            </a:r>
            <a:r>
              <a:rPr lang="en-US" sz="1100" dirty="0" err="1">
                <a:highlight>
                  <a:srgbClr val="00FFFF"/>
                </a:highlight>
              </a:rPr>
              <a:t>hơn</a:t>
            </a:r>
            <a:r>
              <a:rPr lang="en-US" sz="1100" dirty="0">
                <a:highlight>
                  <a:srgbClr val="00FFFF"/>
                </a:highlight>
              </a:rPr>
              <a:t> </a:t>
            </a:r>
            <a:r>
              <a:rPr lang="en-US" sz="1100" dirty="0" err="1">
                <a:highlight>
                  <a:srgbClr val="00FFFF"/>
                </a:highlight>
              </a:rPr>
              <a:t>bằng</a:t>
            </a:r>
            <a:r>
              <a:rPr lang="en-US" sz="1100" dirty="0">
                <a:highlight>
                  <a:srgbClr val="00FFFF"/>
                </a:highlight>
              </a:rPr>
              <a:t> </a:t>
            </a:r>
            <a:r>
              <a:rPr lang="en-US" sz="1100" dirty="0" err="1">
                <a:highlight>
                  <a:srgbClr val="00FFFF"/>
                </a:highlight>
              </a:rPr>
              <a:t>cách</a:t>
            </a:r>
            <a:r>
              <a:rPr lang="en-US" sz="1100" dirty="0">
                <a:highlight>
                  <a:srgbClr val="00FFFF"/>
                </a:highlight>
              </a:rPr>
              <a:t> </a:t>
            </a:r>
            <a:r>
              <a:rPr lang="en-US" sz="1100" dirty="0" err="1">
                <a:highlight>
                  <a:srgbClr val="00FFFF"/>
                </a:highlight>
              </a:rPr>
              <a:t>hoàn</a:t>
            </a:r>
            <a:r>
              <a:rPr lang="en-US" sz="1100" dirty="0">
                <a:highlight>
                  <a:srgbClr val="00FFFF"/>
                </a:highlight>
              </a:rPr>
              <a:t> </a:t>
            </a:r>
            <a:r>
              <a:rPr lang="en-US" sz="1100" dirty="0" err="1">
                <a:highlight>
                  <a:srgbClr val="00FFFF"/>
                </a:highlight>
              </a:rPr>
              <a:t>thành</a:t>
            </a:r>
            <a:r>
              <a:rPr lang="en-US" sz="1100" dirty="0">
                <a:highlight>
                  <a:srgbClr val="00FFFF"/>
                </a:highlight>
              </a:rPr>
              <a:t> </a:t>
            </a:r>
            <a:r>
              <a:rPr lang="en-US" sz="1100" dirty="0" err="1">
                <a:highlight>
                  <a:srgbClr val="00FFFF"/>
                </a:highlight>
              </a:rPr>
              <a:t>bài</a:t>
            </a:r>
            <a:r>
              <a:rPr lang="en-US" sz="1100" dirty="0">
                <a:highlight>
                  <a:srgbClr val="00FFFF"/>
                </a:highlight>
              </a:rPr>
              <a:t> </a:t>
            </a:r>
            <a:r>
              <a:rPr lang="en-US" sz="1100" dirty="0" err="1">
                <a:highlight>
                  <a:srgbClr val="00FFFF"/>
                </a:highlight>
              </a:rPr>
              <a:t>tập</a:t>
            </a:r>
            <a:r>
              <a:rPr lang="en-US" sz="1100" dirty="0">
                <a:highlight>
                  <a:srgbClr val="00FFFF"/>
                </a:highlight>
              </a:rPr>
              <a:t> </a:t>
            </a:r>
            <a:r>
              <a:rPr lang="en-US" sz="1100" dirty="0" err="1">
                <a:highlight>
                  <a:srgbClr val="00FFFF"/>
                </a:highlight>
              </a:rPr>
              <a:t>về</a:t>
            </a:r>
            <a:r>
              <a:rPr lang="en-US" sz="1100" dirty="0">
                <a:highlight>
                  <a:srgbClr val="00FFFF"/>
                </a:highlight>
              </a:rPr>
              <a:t> </a:t>
            </a:r>
            <a:r>
              <a:rPr lang="en-US" sz="1100" dirty="0" err="1">
                <a:highlight>
                  <a:srgbClr val="00FFFF"/>
                </a:highlight>
              </a:rPr>
              <a:t>nhà</a:t>
            </a:r>
            <a:r>
              <a:rPr lang="en-US" sz="1100" dirty="0">
                <a:highlight>
                  <a:srgbClr val="00FFFF"/>
                </a:highlight>
              </a:rPr>
              <a:t> </a:t>
            </a:r>
            <a:r>
              <a:rPr lang="en-US" sz="1100" dirty="0" err="1">
                <a:highlight>
                  <a:srgbClr val="00FFFF"/>
                </a:highlight>
              </a:rPr>
              <a:t>của</a:t>
            </a:r>
            <a:r>
              <a:rPr lang="en-US" sz="1100" dirty="0">
                <a:highlight>
                  <a:srgbClr val="00FFFF"/>
                </a:highlight>
              </a:rPr>
              <a:t> </a:t>
            </a:r>
            <a:r>
              <a:rPr lang="en-US" sz="1100" dirty="0" err="1">
                <a:highlight>
                  <a:srgbClr val="00FFFF"/>
                </a:highlight>
              </a:rPr>
              <a:t>bạn</a:t>
            </a:r>
            <a:r>
              <a:rPr lang="en-US" sz="1100" dirty="0">
                <a:highlight>
                  <a:srgbClr val="00FFFF"/>
                </a:highlight>
              </a:rPr>
              <a:t> </a:t>
            </a:r>
            <a:r>
              <a:rPr lang="en-US" sz="1100" dirty="0" err="1">
                <a:highlight>
                  <a:srgbClr val="00FFFF"/>
                </a:highlight>
              </a:rPr>
              <a:t>và</a:t>
            </a:r>
            <a:r>
              <a:rPr lang="en-US" sz="1100" dirty="0">
                <a:highlight>
                  <a:srgbClr val="00FFFF"/>
                </a:highlight>
              </a:rPr>
              <a:t> </a:t>
            </a:r>
            <a:r>
              <a:rPr lang="en-US" sz="1100" dirty="0" err="1">
                <a:highlight>
                  <a:srgbClr val="00FFFF"/>
                </a:highlight>
              </a:rPr>
              <a:t>sử</a:t>
            </a:r>
            <a:r>
              <a:rPr lang="en-US" sz="1100" dirty="0">
                <a:highlight>
                  <a:srgbClr val="00FFFF"/>
                </a:highlight>
              </a:rPr>
              <a:t> </a:t>
            </a:r>
            <a:r>
              <a:rPr lang="en-US" sz="1100" dirty="0" err="1">
                <a:highlight>
                  <a:srgbClr val="00FFFF"/>
                </a:highlight>
              </a:rPr>
              <a:t>dụng</a:t>
            </a:r>
            <a:r>
              <a:rPr lang="en-US" sz="1100" dirty="0">
                <a:highlight>
                  <a:srgbClr val="00FFFF"/>
                </a:highlight>
              </a:rPr>
              <a:t> </a:t>
            </a:r>
            <a:r>
              <a:rPr lang="en-US" sz="1100" dirty="0" err="1">
                <a:highlight>
                  <a:srgbClr val="00FFFF"/>
                </a:highlight>
              </a:rPr>
              <a:t>các</a:t>
            </a:r>
            <a:r>
              <a:rPr lang="en-US" sz="1100" dirty="0">
                <a:highlight>
                  <a:srgbClr val="00FFFF"/>
                </a:highlight>
              </a:rPr>
              <a:t> </a:t>
            </a:r>
            <a:r>
              <a:rPr lang="en-US" sz="1100" dirty="0" err="1">
                <a:highlight>
                  <a:srgbClr val="00FFFF"/>
                </a:highlight>
              </a:rPr>
              <a:t>cụm</a:t>
            </a:r>
            <a:r>
              <a:rPr lang="en-US" sz="1100" dirty="0">
                <a:highlight>
                  <a:srgbClr val="00FFFF"/>
                </a:highlight>
              </a:rPr>
              <a:t> </a:t>
            </a:r>
            <a:r>
              <a:rPr lang="en-US" sz="1100" dirty="0" err="1">
                <a:highlight>
                  <a:srgbClr val="00FFFF"/>
                </a:highlight>
              </a:rPr>
              <a:t>từ</a:t>
            </a:r>
            <a:r>
              <a:rPr lang="en-US" sz="1100" dirty="0">
                <a:highlight>
                  <a:srgbClr val="00FFFF"/>
                </a:highlight>
              </a:rPr>
              <a:t> </a:t>
            </a:r>
            <a:r>
              <a:rPr lang="en-US" sz="1100" dirty="0" err="1">
                <a:highlight>
                  <a:srgbClr val="00FFFF"/>
                </a:highlight>
              </a:rPr>
              <a:t>vựng</a:t>
            </a:r>
            <a:r>
              <a:rPr lang="en-US" sz="1100" dirty="0">
                <a:highlight>
                  <a:srgbClr val="00FFFF"/>
                </a:highlight>
              </a:rPr>
              <a:t> </a:t>
            </a:r>
            <a:r>
              <a:rPr lang="en-US" sz="1100" dirty="0" err="1">
                <a:highlight>
                  <a:srgbClr val="00FFFF"/>
                </a:highlight>
              </a:rPr>
              <a:t>và</a:t>
            </a:r>
            <a:r>
              <a:rPr lang="en-US" sz="1100" dirty="0">
                <a:highlight>
                  <a:srgbClr val="00FFFF"/>
                </a:highlight>
              </a:rPr>
              <a:t> </a:t>
            </a:r>
            <a:r>
              <a:rPr lang="en-US" sz="1100" dirty="0" err="1">
                <a:highlight>
                  <a:srgbClr val="00FFFF"/>
                </a:highlight>
              </a:rPr>
              <a:t>biểu</a:t>
            </a:r>
            <a:r>
              <a:rPr lang="en-US" sz="1100" dirty="0">
                <a:highlight>
                  <a:srgbClr val="00FFFF"/>
                </a:highlight>
              </a:rPr>
              <a:t> </a:t>
            </a:r>
            <a:r>
              <a:rPr lang="en-US" sz="1100" dirty="0" err="1">
                <a:highlight>
                  <a:srgbClr val="00FFFF"/>
                </a:highlight>
              </a:rPr>
              <a:t>thức</a:t>
            </a:r>
            <a:r>
              <a:rPr lang="en-US" sz="1100" dirty="0">
                <a:highlight>
                  <a:srgbClr val="00FFFF"/>
                </a:highlight>
              </a:rPr>
              <a:t> </a:t>
            </a:r>
            <a:r>
              <a:rPr lang="en-US" sz="1100" dirty="0" err="1">
                <a:highlight>
                  <a:srgbClr val="00FFFF"/>
                </a:highlight>
              </a:rPr>
              <a:t>đã</a:t>
            </a:r>
            <a:r>
              <a:rPr lang="en-US" sz="1100" dirty="0">
                <a:highlight>
                  <a:srgbClr val="00FFFF"/>
                </a:highlight>
              </a:rPr>
              <a:t> </a:t>
            </a:r>
            <a:r>
              <a:rPr lang="en-US" sz="1100" dirty="0" err="1">
                <a:highlight>
                  <a:srgbClr val="00FFFF"/>
                </a:highlight>
              </a:rPr>
              <a:t>học</a:t>
            </a:r>
            <a:r>
              <a:rPr lang="en-US" sz="1100" dirty="0">
                <a:highlight>
                  <a:srgbClr val="00FFFF"/>
                </a:highlight>
              </a:rPr>
              <a:t> </a:t>
            </a:r>
            <a:r>
              <a:rPr lang="en-US" sz="1100" dirty="0" err="1">
                <a:highlight>
                  <a:srgbClr val="00FFFF"/>
                </a:highlight>
              </a:rPr>
              <a:t>được</a:t>
            </a:r>
            <a:r>
              <a:rPr lang="en-US" sz="1100" dirty="0">
                <a:highlight>
                  <a:srgbClr val="00FFFF"/>
                </a:highlight>
              </a:rPr>
              <a:t> </a:t>
            </a:r>
            <a:r>
              <a:rPr lang="en-US" sz="1100" dirty="0" err="1">
                <a:highlight>
                  <a:srgbClr val="00FFFF"/>
                </a:highlight>
              </a:rPr>
              <a:t>trên</a:t>
            </a:r>
            <a:r>
              <a:rPr lang="en-US" sz="1100" dirty="0">
                <a:highlight>
                  <a:srgbClr val="00FFFF"/>
                </a:highlight>
              </a:rPr>
              <a:t> </a:t>
            </a:r>
            <a:r>
              <a:rPr lang="en-US" sz="1100" dirty="0" err="1">
                <a:highlight>
                  <a:srgbClr val="00FFFF"/>
                </a:highlight>
              </a:rPr>
              <a:t>đầu</a:t>
            </a:r>
            <a:r>
              <a:rPr lang="en-US" sz="1100" dirty="0">
                <a:highlight>
                  <a:srgbClr val="00FFFF"/>
                </a:highlight>
              </a:rPr>
              <a:t> ra </a:t>
            </a:r>
            <a:r>
              <a:rPr lang="en-US" sz="1100" dirty="0" err="1">
                <a:highlight>
                  <a:srgbClr val="00FFFF"/>
                </a:highlight>
              </a:rPr>
              <a:t>bằng</a:t>
            </a:r>
            <a:r>
              <a:rPr lang="en-US" sz="1100" dirty="0">
                <a:highlight>
                  <a:srgbClr val="00FFFF"/>
                </a:highlight>
              </a:rPr>
              <a:t> </a:t>
            </a:r>
            <a:r>
              <a:rPr lang="en-US" sz="1100" dirty="0" err="1">
                <a:highlight>
                  <a:srgbClr val="00FFFF"/>
                </a:highlight>
              </a:rPr>
              <a:t>văn</a:t>
            </a:r>
            <a:r>
              <a:rPr lang="en-US" sz="1100" dirty="0">
                <a:highlight>
                  <a:srgbClr val="00FFFF"/>
                </a:highlight>
              </a:rPr>
              <a:t> </a:t>
            </a:r>
            <a:r>
              <a:rPr lang="en-US" sz="1100" dirty="0" err="1">
                <a:highlight>
                  <a:srgbClr val="00FFFF"/>
                </a:highlight>
              </a:rPr>
              <a:t>bản</a:t>
            </a:r>
            <a:r>
              <a:rPr lang="en-US" sz="1100" dirty="0">
                <a:highlight>
                  <a:srgbClr val="00FFFF"/>
                </a:highlight>
              </a:rPr>
              <a:t> </a:t>
            </a:r>
            <a:r>
              <a:rPr lang="en-US" sz="1100" dirty="0" err="1">
                <a:highlight>
                  <a:srgbClr val="00FFFF"/>
                </a:highlight>
              </a:rPr>
              <a:t>của</a:t>
            </a:r>
            <a:r>
              <a:rPr lang="en-US" sz="1100" dirty="0">
                <a:highlight>
                  <a:srgbClr val="00FFFF"/>
                </a:highlight>
              </a:rPr>
              <a:t> </a:t>
            </a:r>
            <a:r>
              <a:rPr lang="en-US" sz="1100" dirty="0" err="1">
                <a:highlight>
                  <a:srgbClr val="00FFFF"/>
                </a:highlight>
              </a:rPr>
              <a:t>bạn</a:t>
            </a:r>
            <a:endParaRPr lang="en-US" sz="1100" dirty="0">
              <a:highlight>
                <a:srgbClr val="00FFFF"/>
              </a:highlight>
            </a:endParaRPr>
          </a:p>
        </p:txBody>
      </p:sp>
    </p:spTree>
    <p:extLst>
      <p:ext uri="{BB962C8B-B14F-4D97-AF65-F5344CB8AC3E}">
        <p14:creationId xmlns:p14="http://schemas.microsoft.com/office/powerpoint/2010/main" val="46775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E70283B-96EF-4096-9C4B-319CC279F2AA}"/>
              </a:ext>
            </a:extLst>
          </p:cNvPr>
          <p:cNvPicPr>
            <a:picLocks noGrp="1" noChangeAspect="1"/>
          </p:cNvPicPr>
          <p:nvPr>
            <p:ph idx="1"/>
          </p:nvPr>
        </p:nvPicPr>
        <p:blipFill>
          <a:blip r:embed="rId2"/>
          <a:stretch>
            <a:fillRect/>
          </a:stretch>
        </p:blipFill>
        <p:spPr>
          <a:xfrm>
            <a:off x="1893863" y="861252"/>
            <a:ext cx="8404274" cy="5531927"/>
          </a:xfrm>
          <a:prstGeom prst="rect">
            <a:avLst/>
          </a:prstGeom>
        </p:spPr>
      </p:pic>
      <p:sp>
        <p:nvSpPr>
          <p:cNvPr id="6" name="Title 1">
            <a:extLst>
              <a:ext uri="{FF2B5EF4-FFF2-40B4-BE49-F238E27FC236}">
                <a16:creationId xmlns:a16="http://schemas.microsoft.com/office/drawing/2014/main" id="{E81CB7B7-4CB0-4D94-8B42-705745EACEE6}"/>
              </a:ext>
            </a:extLst>
          </p:cNvPr>
          <p:cNvSpPr txBox="1">
            <a:spLocks noGrp="1"/>
          </p:cNvSpPr>
          <p:nvPr>
            <p:ph type="title"/>
          </p:nvPr>
        </p:nvSpPr>
        <p:spPr>
          <a:xfrm>
            <a:off x="-1" y="0"/>
            <a:ext cx="12192000" cy="612944"/>
          </a:xfrm>
          <a:prstGeom prst="rect">
            <a:avLst/>
          </a:prstGeom>
          <a:solidFill>
            <a:srgbClr val="EB79C5"/>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1100" b="1" dirty="0">
                <a:solidFill>
                  <a:schemeClr val="bg1"/>
                </a:solidFill>
              </a:rPr>
            </a:br>
            <a:br>
              <a:rPr lang="en-US" sz="1200" b="1" dirty="0">
                <a:solidFill>
                  <a:schemeClr val="bg1"/>
                </a:solidFill>
              </a:rPr>
            </a:br>
            <a:r>
              <a:rPr lang="en-US" sz="1200" b="1" dirty="0">
                <a:solidFill>
                  <a:schemeClr val="bg1"/>
                </a:solidFill>
              </a:rPr>
              <a:t>Step 4(Classified Review): Check out your daily class feedback and review your teacher’s comments and suggestions. Have a retake on quizzes A and B, mimicking activity and dictation exercise, and   </a:t>
            </a:r>
            <a:br>
              <a:rPr lang="en-US" sz="1200" b="1" dirty="0">
                <a:solidFill>
                  <a:schemeClr val="bg1"/>
                </a:solidFill>
              </a:rPr>
            </a:br>
            <a:r>
              <a:rPr lang="en-US" sz="1200" b="1" dirty="0">
                <a:solidFill>
                  <a:schemeClr val="bg1"/>
                </a:solidFill>
              </a:rPr>
              <a:t>See what you have missed.</a:t>
            </a:r>
          </a:p>
          <a:p>
            <a:pPr algn="ctr"/>
            <a:endParaRPr lang="en-US" sz="1100" b="1" dirty="0">
              <a:solidFill>
                <a:schemeClr val="bg1"/>
              </a:solidFill>
            </a:endParaRPr>
          </a:p>
        </p:txBody>
      </p:sp>
      <p:sp>
        <p:nvSpPr>
          <p:cNvPr id="5" name="TextBox 4">
            <a:extLst>
              <a:ext uri="{FF2B5EF4-FFF2-40B4-BE49-F238E27FC236}">
                <a16:creationId xmlns:a16="http://schemas.microsoft.com/office/drawing/2014/main" id="{482429B2-4051-4C64-BBCB-421F7EB287EC}"/>
              </a:ext>
            </a:extLst>
          </p:cNvPr>
          <p:cNvSpPr txBox="1"/>
          <p:nvPr/>
        </p:nvSpPr>
        <p:spPr>
          <a:xfrm>
            <a:off x="251460" y="612944"/>
            <a:ext cx="11711940" cy="461665"/>
          </a:xfrm>
          <a:prstGeom prst="rect">
            <a:avLst/>
          </a:prstGeom>
          <a:noFill/>
        </p:spPr>
        <p:txBody>
          <a:bodyPr wrap="square">
            <a:spAutoFit/>
          </a:bodyPr>
          <a:lstStyle/>
          <a:p>
            <a:r>
              <a:rPr lang="en-US" sz="1200" dirty="0" err="1">
                <a:highlight>
                  <a:srgbClr val="00FFFF"/>
                </a:highlight>
              </a:rPr>
              <a:t>Bước</a:t>
            </a:r>
            <a:r>
              <a:rPr lang="en-US" sz="1200" dirty="0">
                <a:highlight>
                  <a:srgbClr val="00FFFF"/>
                </a:highlight>
              </a:rPr>
              <a:t> 4 (</a:t>
            </a:r>
            <a:r>
              <a:rPr lang="en-US" sz="1200" dirty="0" err="1">
                <a:highlight>
                  <a:srgbClr val="00FFFF"/>
                </a:highlight>
              </a:rPr>
              <a:t>Đánh</a:t>
            </a:r>
            <a:r>
              <a:rPr lang="en-US" sz="1200" dirty="0">
                <a:highlight>
                  <a:srgbClr val="00FFFF"/>
                </a:highlight>
              </a:rPr>
              <a:t> </a:t>
            </a:r>
            <a:r>
              <a:rPr lang="en-US" sz="1200" dirty="0" err="1">
                <a:highlight>
                  <a:srgbClr val="00FFFF"/>
                </a:highlight>
              </a:rPr>
              <a:t>giá</a:t>
            </a:r>
            <a:r>
              <a:rPr lang="en-US" sz="1200" dirty="0">
                <a:highlight>
                  <a:srgbClr val="00FFFF"/>
                </a:highlight>
              </a:rPr>
              <a:t> </a:t>
            </a:r>
            <a:r>
              <a:rPr lang="en-US" sz="1200" dirty="0" err="1">
                <a:highlight>
                  <a:srgbClr val="00FFFF"/>
                </a:highlight>
              </a:rPr>
              <a:t>đã</a:t>
            </a:r>
            <a:r>
              <a:rPr lang="en-US" sz="1200" dirty="0">
                <a:highlight>
                  <a:srgbClr val="00FFFF"/>
                </a:highlight>
              </a:rPr>
              <a:t> </a:t>
            </a:r>
            <a:r>
              <a:rPr lang="en-US" sz="1200" dirty="0" err="1">
                <a:highlight>
                  <a:srgbClr val="00FFFF"/>
                </a:highlight>
              </a:rPr>
              <a:t>phân</a:t>
            </a:r>
            <a:r>
              <a:rPr lang="en-US" sz="1200" dirty="0">
                <a:highlight>
                  <a:srgbClr val="00FFFF"/>
                </a:highlight>
              </a:rPr>
              <a:t> </a:t>
            </a:r>
            <a:r>
              <a:rPr lang="en-US" sz="1200" dirty="0" err="1">
                <a:highlight>
                  <a:srgbClr val="00FFFF"/>
                </a:highlight>
              </a:rPr>
              <a:t>loại</a:t>
            </a:r>
            <a:r>
              <a:rPr lang="en-US" sz="1200" dirty="0">
                <a:highlight>
                  <a:srgbClr val="00FFFF"/>
                </a:highlight>
              </a:rPr>
              <a:t>): </a:t>
            </a:r>
            <a:r>
              <a:rPr lang="en-US" sz="1200" dirty="0" err="1">
                <a:highlight>
                  <a:srgbClr val="00FFFF"/>
                </a:highlight>
              </a:rPr>
              <a:t>Kiểm</a:t>
            </a:r>
            <a:r>
              <a:rPr lang="en-US" sz="1200" dirty="0">
                <a:highlight>
                  <a:srgbClr val="00FFFF"/>
                </a:highlight>
              </a:rPr>
              <a:t> </a:t>
            </a:r>
            <a:r>
              <a:rPr lang="en-US" sz="1200" dirty="0" err="1">
                <a:highlight>
                  <a:srgbClr val="00FFFF"/>
                </a:highlight>
              </a:rPr>
              <a:t>tra</a:t>
            </a:r>
            <a:r>
              <a:rPr lang="en-US" sz="1200" dirty="0">
                <a:highlight>
                  <a:srgbClr val="00FFFF"/>
                </a:highlight>
              </a:rPr>
              <a:t> </a:t>
            </a:r>
            <a:r>
              <a:rPr lang="en-US" sz="1200" dirty="0" err="1">
                <a:highlight>
                  <a:srgbClr val="00FFFF"/>
                </a:highlight>
              </a:rPr>
              <a:t>phản</a:t>
            </a:r>
            <a:r>
              <a:rPr lang="en-US" sz="1200" dirty="0">
                <a:highlight>
                  <a:srgbClr val="00FFFF"/>
                </a:highlight>
              </a:rPr>
              <a:t> </a:t>
            </a:r>
            <a:r>
              <a:rPr lang="en-US" sz="1200" dirty="0" err="1">
                <a:highlight>
                  <a:srgbClr val="00FFFF"/>
                </a:highlight>
              </a:rPr>
              <a:t>hồi</a:t>
            </a:r>
            <a:r>
              <a:rPr lang="en-US" sz="1200" dirty="0">
                <a:highlight>
                  <a:srgbClr val="00FFFF"/>
                </a:highlight>
              </a:rPr>
              <a:t> </a:t>
            </a:r>
            <a:r>
              <a:rPr lang="en-US" sz="1200" dirty="0" err="1">
                <a:highlight>
                  <a:srgbClr val="00FFFF"/>
                </a:highlight>
              </a:rPr>
              <a:t>trên</a:t>
            </a:r>
            <a:r>
              <a:rPr lang="en-US" sz="1200" dirty="0">
                <a:highlight>
                  <a:srgbClr val="00FFFF"/>
                </a:highlight>
              </a:rPr>
              <a:t> </a:t>
            </a:r>
            <a:r>
              <a:rPr lang="en-US" sz="1200" dirty="0" err="1">
                <a:highlight>
                  <a:srgbClr val="00FFFF"/>
                </a:highlight>
              </a:rPr>
              <a:t>lớp</a:t>
            </a:r>
            <a:r>
              <a:rPr lang="en-US" sz="1200" dirty="0">
                <a:highlight>
                  <a:srgbClr val="00FFFF"/>
                </a:highlight>
              </a:rPr>
              <a:t> </a:t>
            </a:r>
            <a:r>
              <a:rPr lang="en-US" sz="1200" dirty="0" err="1">
                <a:highlight>
                  <a:srgbClr val="00FFFF"/>
                </a:highlight>
              </a:rPr>
              <a:t>hàng</a:t>
            </a:r>
            <a:r>
              <a:rPr lang="en-US" sz="1200" dirty="0">
                <a:highlight>
                  <a:srgbClr val="00FFFF"/>
                </a:highlight>
              </a:rPr>
              <a:t> </a:t>
            </a:r>
            <a:r>
              <a:rPr lang="en-US" sz="1200" dirty="0" err="1">
                <a:highlight>
                  <a:srgbClr val="00FFFF"/>
                </a:highlight>
              </a:rPr>
              <a:t>ngày</a:t>
            </a:r>
            <a:r>
              <a:rPr lang="en-US" sz="1200" dirty="0">
                <a:highlight>
                  <a:srgbClr val="00FFFF"/>
                </a:highlight>
              </a:rPr>
              <a:t> </a:t>
            </a:r>
            <a:r>
              <a:rPr lang="en-US" sz="1200" dirty="0" err="1">
                <a:highlight>
                  <a:srgbClr val="00FFFF"/>
                </a:highlight>
              </a:rPr>
              <a:t>của</a:t>
            </a:r>
            <a:r>
              <a:rPr lang="en-US" sz="1200" dirty="0">
                <a:highlight>
                  <a:srgbClr val="00FFFF"/>
                </a:highlight>
              </a:rPr>
              <a:t> </a:t>
            </a:r>
            <a:r>
              <a:rPr lang="en-US" sz="1200" dirty="0" err="1">
                <a:highlight>
                  <a:srgbClr val="00FFFF"/>
                </a:highlight>
              </a:rPr>
              <a:t>bạn</a:t>
            </a:r>
            <a:r>
              <a:rPr lang="en-US" sz="1200" dirty="0">
                <a:highlight>
                  <a:srgbClr val="00FFFF"/>
                </a:highlight>
              </a:rPr>
              <a:t> </a:t>
            </a:r>
            <a:r>
              <a:rPr lang="en-US" sz="1200" dirty="0" err="1">
                <a:highlight>
                  <a:srgbClr val="00FFFF"/>
                </a:highlight>
              </a:rPr>
              <a:t>và</a:t>
            </a:r>
            <a:r>
              <a:rPr lang="en-US" sz="1200" dirty="0">
                <a:highlight>
                  <a:srgbClr val="00FFFF"/>
                </a:highlight>
              </a:rPr>
              <a:t> </a:t>
            </a:r>
            <a:r>
              <a:rPr lang="en-US" sz="1200" dirty="0" err="1">
                <a:highlight>
                  <a:srgbClr val="00FFFF"/>
                </a:highlight>
              </a:rPr>
              <a:t>xem</a:t>
            </a:r>
            <a:r>
              <a:rPr lang="en-US" sz="1200" dirty="0">
                <a:highlight>
                  <a:srgbClr val="00FFFF"/>
                </a:highlight>
              </a:rPr>
              <a:t> </a:t>
            </a:r>
            <a:r>
              <a:rPr lang="en-US" sz="1200" dirty="0" err="1">
                <a:highlight>
                  <a:srgbClr val="00FFFF"/>
                </a:highlight>
              </a:rPr>
              <a:t>xét</a:t>
            </a:r>
            <a:r>
              <a:rPr lang="en-US" sz="1200" dirty="0">
                <a:highlight>
                  <a:srgbClr val="00FFFF"/>
                </a:highlight>
              </a:rPr>
              <a:t> </a:t>
            </a:r>
            <a:r>
              <a:rPr lang="en-US" sz="1200" dirty="0" err="1">
                <a:highlight>
                  <a:srgbClr val="00FFFF"/>
                </a:highlight>
              </a:rPr>
              <a:t>các</a:t>
            </a:r>
            <a:r>
              <a:rPr lang="en-US" sz="1200" dirty="0">
                <a:highlight>
                  <a:srgbClr val="00FFFF"/>
                </a:highlight>
              </a:rPr>
              <a:t> </a:t>
            </a:r>
            <a:r>
              <a:rPr lang="en-US" sz="1200" dirty="0" err="1">
                <a:highlight>
                  <a:srgbClr val="00FFFF"/>
                </a:highlight>
              </a:rPr>
              <a:t>nhận</a:t>
            </a:r>
            <a:r>
              <a:rPr lang="en-US" sz="1200" dirty="0">
                <a:highlight>
                  <a:srgbClr val="00FFFF"/>
                </a:highlight>
              </a:rPr>
              <a:t> </a:t>
            </a:r>
            <a:r>
              <a:rPr lang="en-US" sz="1200" dirty="0" err="1">
                <a:highlight>
                  <a:srgbClr val="00FFFF"/>
                </a:highlight>
              </a:rPr>
              <a:t>xét</a:t>
            </a:r>
            <a:r>
              <a:rPr lang="en-US" sz="1200" dirty="0">
                <a:highlight>
                  <a:srgbClr val="00FFFF"/>
                </a:highlight>
              </a:rPr>
              <a:t> </a:t>
            </a:r>
            <a:r>
              <a:rPr lang="en-US" sz="1200" dirty="0" err="1">
                <a:highlight>
                  <a:srgbClr val="00FFFF"/>
                </a:highlight>
              </a:rPr>
              <a:t>và</a:t>
            </a:r>
            <a:r>
              <a:rPr lang="en-US" sz="1200" dirty="0">
                <a:highlight>
                  <a:srgbClr val="00FFFF"/>
                </a:highlight>
              </a:rPr>
              <a:t> </a:t>
            </a:r>
            <a:r>
              <a:rPr lang="en-US" sz="1200" dirty="0" err="1">
                <a:highlight>
                  <a:srgbClr val="00FFFF"/>
                </a:highlight>
              </a:rPr>
              <a:t>đề</a:t>
            </a:r>
            <a:r>
              <a:rPr lang="en-US" sz="1200" dirty="0">
                <a:highlight>
                  <a:srgbClr val="00FFFF"/>
                </a:highlight>
              </a:rPr>
              <a:t> </a:t>
            </a:r>
            <a:r>
              <a:rPr lang="en-US" sz="1200" dirty="0" err="1">
                <a:highlight>
                  <a:srgbClr val="00FFFF"/>
                </a:highlight>
              </a:rPr>
              <a:t>xuất</a:t>
            </a:r>
            <a:r>
              <a:rPr lang="en-US" sz="1200" dirty="0">
                <a:highlight>
                  <a:srgbClr val="00FFFF"/>
                </a:highlight>
              </a:rPr>
              <a:t> </a:t>
            </a:r>
            <a:r>
              <a:rPr lang="en-US" sz="1200" dirty="0" err="1">
                <a:highlight>
                  <a:srgbClr val="00FFFF"/>
                </a:highlight>
              </a:rPr>
              <a:t>của</a:t>
            </a:r>
            <a:r>
              <a:rPr lang="en-US" sz="1200" dirty="0">
                <a:highlight>
                  <a:srgbClr val="00FFFF"/>
                </a:highlight>
              </a:rPr>
              <a:t> </a:t>
            </a:r>
            <a:r>
              <a:rPr lang="en-US" sz="1200" dirty="0" err="1">
                <a:highlight>
                  <a:srgbClr val="00FFFF"/>
                </a:highlight>
              </a:rPr>
              <a:t>giáo</a:t>
            </a:r>
            <a:r>
              <a:rPr lang="en-US" sz="1200" dirty="0">
                <a:highlight>
                  <a:srgbClr val="00FFFF"/>
                </a:highlight>
              </a:rPr>
              <a:t> </a:t>
            </a:r>
            <a:r>
              <a:rPr lang="en-US" sz="1200" dirty="0" err="1">
                <a:highlight>
                  <a:srgbClr val="00FFFF"/>
                </a:highlight>
              </a:rPr>
              <a:t>viên</a:t>
            </a:r>
            <a:r>
              <a:rPr lang="en-US" sz="1200" dirty="0">
                <a:highlight>
                  <a:srgbClr val="00FFFF"/>
                </a:highlight>
              </a:rPr>
              <a:t>. </a:t>
            </a:r>
            <a:r>
              <a:rPr lang="en-US" sz="1200" dirty="0" err="1">
                <a:highlight>
                  <a:srgbClr val="00FFFF"/>
                </a:highlight>
              </a:rPr>
              <a:t>Làm</a:t>
            </a:r>
            <a:r>
              <a:rPr lang="en-US" sz="1200" dirty="0">
                <a:highlight>
                  <a:srgbClr val="00FFFF"/>
                </a:highlight>
              </a:rPr>
              <a:t> </a:t>
            </a:r>
            <a:r>
              <a:rPr lang="en-US" sz="1200" dirty="0" err="1">
                <a:highlight>
                  <a:srgbClr val="00FFFF"/>
                </a:highlight>
              </a:rPr>
              <a:t>lại</a:t>
            </a:r>
            <a:r>
              <a:rPr lang="en-US" sz="1200" dirty="0">
                <a:highlight>
                  <a:srgbClr val="00FFFF"/>
                </a:highlight>
              </a:rPr>
              <a:t> </a:t>
            </a:r>
            <a:r>
              <a:rPr lang="en-US" sz="1200" dirty="0" err="1">
                <a:highlight>
                  <a:srgbClr val="00FFFF"/>
                </a:highlight>
              </a:rPr>
              <a:t>các</a:t>
            </a:r>
            <a:r>
              <a:rPr lang="en-US" sz="1200" dirty="0">
                <a:highlight>
                  <a:srgbClr val="00FFFF"/>
                </a:highlight>
              </a:rPr>
              <a:t> </a:t>
            </a:r>
            <a:r>
              <a:rPr lang="en-US" sz="1200" dirty="0" err="1">
                <a:highlight>
                  <a:srgbClr val="00FFFF"/>
                </a:highlight>
              </a:rPr>
              <a:t>câu</a:t>
            </a:r>
            <a:r>
              <a:rPr lang="en-US" sz="1200" dirty="0">
                <a:highlight>
                  <a:srgbClr val="00FFFF"/>
                </a:highlight>
              </a:rPr>
              <a:t> </a:t>
            </a:r>
            <a:r>
              <a:rPr lang="en-US" sz="1200" dirty="0" err="1">
                <a:highlight>
                  <a:srgbClr val="00FFFF"/>
                </a:highlight>
              </a:rPr>
              <a:t>đố</a:t>
            </a:r>
            <a:r>
              <a:rPr lang="en-US" sz="1200" dirty="0">
                <a:highlight>
                  <a:srgbClr val="00FFFF"/>
                </a:highlight>
              </a:rPr>
              <a:t> A </a:t>
            </a:r>
            <a:r>
              <a:rPr lang="en-US" sz="1200" dirty="0" err="1">
                <a:highlight>
                  <a:srgbClr val="00FFFF"/>
                </a:highlight>
              </a:rPr>
              <a:t>và</a:t>
            </a:r>
            <a:r>
              <a:rPr lang="en-US" sz="1200" dirty="0">
                <a:highlight>
                  <a:srgbClr val="00FFFF"/>
                </a:highlight>
              </a:rPr>
              <a:t> B, </a:t>
            </a:r>
            <a:r>
              <a:rPr lang="en-US" sz="1200" dirty="0" err="1">
                <a:highlight>
                  <a:srgbClr val="00FFFF"/>
                </a:highlight>
              </a:rPr>
              <a:t>bắt</a:t>
            </a:r>
            <a:r>
              <a:rPr lang="en-US" sz="1200" dirty="0">
                <a:highlight>
                  <a:srgbClr val="00FFFF"/>
                </a:highlight>
              </a:rPr>
              <a:t> </a:t>
            </a:r>
            <a:r>
              <a:rPr lang="en-US" sz="1200" dirty="0" err="1">
                <a:highlight>
                  <a:srgbClr val="00FFFF"/>
                </a:highlight>
              </a:rPr>
              <a:t>chước</a:t>
            </a:r>
            <a:r>
              <a:rPr lang="en-US" sz="1200" dirty="0">
                <a:highlight>
                  <a:srgbClr val="00FFFF"/>
                </a:highlight>
              </a:rPr>
              <a:t> </a:t>
            </a:r>
            <a:r>
              <a:rPr lang="en-US" sz="1200" dirty="0" err="1">
                <a:highlight>
                  <a:srgbClr val="00FFFF"/>
                </a:highlight>
              </a:rPr>
              <a:t>hoạt</a:t>
            </a:r>
            <a:r>
              <a:rPr lang="en-US" sz="1200" dirty="0">
                <a:highlight>
                  <a:srgbClr val="00FFFF"/>
                </a:highlight>
              </a:rPr>
              <a:t> </a:t>
            </a:r>
            <a:r>
              <a:rPr lang="en-US" sz="1200" dirty="0" err="1">
                <a:highlight>
                  <a:srgbClr val="00FFFF"/>
                </a:highlight>
              </a:rPr>
              <a:t>động</a:t>
            </a:r>
            <a:r>
              <a:rPr lang="en-US" sz="1200" dirty="0">
                <a:highlight>
                  <a:srgbClr val="00FFFF"/>
                </a:highlight>
              </a:rPr>
              <a:t> </a:t>
            </a:r>
            <a:r>
              <a:rPr lang="en-US" sz="1200" dirty="0" err="1">
                <a:highlight>
                  <a:srgbClr val="00FFFF"/>
                </a:highlight>
              </a:rPr>
              <a:t>và</a:t>
            </a:r>
            <a:r>
              <a:rPr lang="en-US" sz="1200" dirty="0">
                <a:highlight>
                  <a:srgbClr val="00FFFF"/>
                </a:highlight>
              </a:rPr>
              <a:t> </a:t>
            </a:r>
            <a:r>
              <a:rPr lang="en-US" sz="1200" dirty="0" err="1">
                <a:highlight>
                  <a:srgbClr val="00FFFF"/>
                </a:highlight>
              </a:rPr>
              <a:t>bài</a:t>
            </a:r>
            <a:r>
              <a:rPr lang="en-US" sz="1200" dirty="0">
                <a:highlight>
                  <a:srgbClr val="00FFFF"/>
                </a:highlight>
              </a:rPr>
              <a:t> </a:t>
            </a:r>
            <a:r>
              <a:rPr lang="en-US" sz="1200" dirty="0" err="1">
                <a:highlight>
                  <a:srgbClr val="00FFFF"/>
                </a:highlight>
              </a:rPr>
              <a:t>tập</a:t>
            </a:r>
            <a:r>
              <a:rPr lang="en-US" sz="1200" dirty="0">
                <a:highlight>
                  <a:srgbClr val="00FFFF"/>
                </a:highlight>
              </a:rPr>
              <a:t> </a:t>
            </a:r>
            <a:r>
              <a:rPr lang="en-US" sz="1200" dirty="0" err="1">
                <a:highlight>
                  <a:srgbClr val="00FFFF"/>
                </a:highlight>
              </a:rPr>
              <a:t>đọc</a:t>
            </a:r>
            <a:r>
              <a:rPr lang="en-US" sz="1200" dirty="0">
                <a:highlight>
                  <a:srgbClr val="00FFFF"/>
                </a:highlight>
              </a:rPr>
              <a:t> </a:t>
            </a:r>
            <a:r>
              <a:rPr lang="en-US" sz="1200" dirty="0" err="1">
                <a:highlight>
                  <a:srgbClr val="00FFFF"/>
                </a:highlight>
              </a:rPr>
              <a:t>chính</a:t>
            </a:r>
            <a:r>
              <a:rPr lang="en-US" sz="1200" dirty="0">
                <a:highlight>
                  <a:srgbClr val="00FFFF"/>
                </a:highlight>
              </a:rPr>
              <a:t> </a:t>
            </a:r>
            <a:r>
              <a:rPr lang="en-US" sz="1200" dirty="0" err="1">
                <a:highlight>
                  <a:srgbClr val="00FFFF"/>
                </a:highlight>
              </a:rPr>
              <a:t>tả</a:t>
            </a:r>
            <a:r>
              <a:rPr lang="en-US" sz="1200" dirty="0">
                <a:highlight>
                  <a:srgbClr val="00FFFF"/>
                </a:highlight>
              </a:rPr>
              <a:t>, </a:t>
            </a:r>
            <a:r>
              <a:rPr lang="en-US" sz="1200" dirty="0" err="1">
                <a:highlight>
                  <a:srgbClr val="00FFFF"/>
                </a:highlight>
              </a:rPr>
              <a:t>và</a:t>
            </a:r>
            <a:r>
              <a:rPr lang="en-US" sz="1200" dirty="0">
                <a:highlight>
                  <a:srgbClr val="00FFFF"/>
                </a:highlight>
              </a:rPr>
              <a:t> </a:t>
            </a:r>
            <a:r>
              <a:rPr lang="en-US" sz="1200" dirty="0" err="1">
                <a:highlight>
                  <a:srgbClr val="00FFFF"/>
                </a:highlight>
              </a:rPr>
              <a:t>Xem</a:t>
            </a:r>
            <a:r>
              <a:rPr lang="en-US" sz="1200" dirty="0">
                <a:highlight>
                  <a:srgbClr val="00FFFF"/>
                </a:highlight>
              </a:rPr>
              <a:t> </a:t>
            </a:r>
            <a:r>
              <a:rPr lang="en-US" sz="1200" dirty="0" err="1">
                <a:highlight>
                  <a:srgbClr val="00FFFF"/>
                </a:highlight>
              </a:rPr>
              <a:t>những</a:t>
            </a:r>
            <a:r>
              <a:rPr lang="en-US" sz="1200" dirty="0">
                <a:highlight>
                  <a:srgbClr val="00FFFF"/>
                </a:highlight>
              </a:rPr>
              <a:t> </a:t>
            </a:r>
            <a:r>
              <a:rPr lang="en-US" sz="1200" dirty="0" err="1">
                <a:highlight>
                  <a:srgbClr val="00FFFF"/>
                </a:highlight>
              </a:rPr>
              <a:t>gì</a:t>
            </a:r>
            <a:r>
              <a:rPr lang="en-US" sz="1200" dirty="0">
                <a:highlight>
                  <a:srgbClr val="00FFFF"/>
                </a:highlight>
              </a:rPr>
              <a:t> </a:t>
            </a:r>
            <a:r>
              <a:rPr lang="en-US" sz="1200" dirty="0" err="1">
                <a:highlight>
                  <a:srgbClr val="00FFFF"/>
                </a:highlight>
              </a:rPr>
              <a:t>bạn</a:t>
            </a:r>
            <a:r>
              <a:rPr lang="en-US" sz="1200" dirty="0">
                <a:highlight>
                  <a:srgbClr val="00FFFF"/>
                </a:highlight>
              </a:rPr>
              <a:t> </a:t>
            </a:r>
            <a:r>
              <a:rPr lang="en-US" sz="1200" dirty="0" err="1">
                <a:highlight>
                  <a:srgbClr val="00FFFF"/>
                </a:highlight>
              </a:rPr>
              <a:t>đã</a:t>
            </a:r>
            <a:r>
              <a:rPr lang="en-US" sz="1200" dirty="0">
                <a:highlight>
                  <a:srgbClr val="00FFFF"/>
                </a:highlight>
              </a:rPr>
              <a:t> </a:t>
            </a:r>
            <a:r>
              <a:rPr lang="en-US" sz="1200" dirty="0" err="1">
                <a:highlight>
                  <a:srgbClr val="00FFFF"/>
                </a:highlight>
              </a:rPr>
              <a:t>bỏ</a:t>
            </a:r>
            <a:r>
              <a:rPr lang="en-US" sz="1200" dirty="0">
                <a:highlight>
                  <a:srgbClr val="00FFFF"/>
                </a:highlight>
              </a:rPr>
              <a:t> </a:t>
            </a:r>
            <a:r>
              <a:rPr lang="en-US" sz="1200" dirty="0" err="1">
                <a:highlight>
                  <a:srgbClr val="00FFFF"/>
                </a:highlight>
              </a:rPr>
              <a:t>lỡ</a:t>
            </a:r>
            <a:r>
              <a:rPr lang="en-US" sz="1200" dirty="0">
                <a:highlight>
                  <a:srgbClr val="00FFFF"/>
                </a:highlight>
              </a:rPr>
              <a:t>.</a:t>
            </a:r>
          </a:p>
        </p:txBody>
      </p:sp>
    </p:spTree>
    <p:extLst>
      <p:ext uri="{BB962C8B-B14F-4D97-AF65-F5344CB8AC3E}">
        <p14:creationId xmlns:p14="http://schemas.microsoft.com/office/powerpoint/2010/main" val="1338691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TotalTime>
  <Words>1136</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4-Step Learning System </vt:lpstr>
      <vt:lpstr>PowerPoint Presentation</vt:lpstr>
      <vt:lpstr>Step 1(Preview): Learn vocabulary and expressions  before the class through initial quizzes, English audio files, and follow-up conversations. </vt:lpstr>
      <vt:lpstr>PowerPoint Presentation</vt:lpstr>
      <vt:lpstr>Step 2 (1 on 1 class with your teacher) :Use the self-learned vocabulary and expressions in class with your 1:1 Online English teacher.</vt:lpstr>
      <vt:lpstr>PowerPoint Presentation</vt:lpstr>
      <vt:lpstr>  Step 4(Classified Review): Check out your daily class feedback and review your teacher’s comments and suggestions. Have a retake on quizzes A and B, mimicking activity and dictation exercise, and    See what you have missed.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rona.pia/</dc:creator>
  <cp:lastModifiedBy>Phuc Nguyen</cp:lastModifiedBy>
  <cp:revision>56</cp:revision>
  <dcterms:created xsi:type="dcterms:W3CDTF">2020-08-19T01:24:13Z</dcterms:created>
  <dcterms:modified xsi:type="dcterms:W3CDTF">2020-08-28T12:14:42Z</dcterms:modified>
</cp:coreProperties>
</file>