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60" r:id="rId4"/>
    <p:sldId id="262" r:id="rId5"/>
    <p:sldId id="258" r:id="rId6"/>
    <p:sldId id="257" r:id="rId7"/>
    <p:sldId id="266" r:id="rId8"/>
    <p:sldId id="268" r:id="rId9"/>
    <p:sldId id="261" r:id="rId10"/>
    <p:sldId id="279" r:id="rId11"/>
    <p:sldId id="263" r:id="rId12"/>
    <p:sldId id="275" r:id="rId13"/>
    <p:sldId id="276" r:id="rId14"/>
    <p:sldId id="282" r:id="rId15"/>
    <p:sldId id="264" r:id="rId16"/>
    <p:sldId id="269" r:id="rId17"/>
    <p:sldId id="283" r:id="rId18"/>
    <p:sldId id="284" r:id="rId19"/>
    <p:sldId id="285" r:id="rId20"/>
    <p:sldId id="286" r:id="rId21"/>
    <p:sldId id="281" r:id="rId22"/>
    <p:sldId id="274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72568"/>
  </p:normalViewPr>
  <p:slideViewPr>
    <p:cSldViewPr snapToGrid="0">
      <p:cViewPr varScale="1">
        <p:scale>
          <a:sx n="76" d="100"/>
          <a:sy n="76" d="100"/>
        </p:scale>
        <p:origin x="1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Modularity: ...</a:t>
            </a:r>
          </a:p>
          <a:p>
            <a:r>
              <a:rPr lang="en-CH" dirty="0"/>
              <a:t>Density: How well are the nodes connected</a:t>
            </a:r>
          </a:p>
          <a:p>
            <a:r>
              <a:rPr lang="en-CH" dirty="0"/>
              <a:t>Conductance: ....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600" b="1" dirty="0"/>
              <a:t>Analysis of Social Circles and Anomalous Users in the </a:t>
            </a:r>
            <a:r>
              <a:rPr lang="en-GB" sz="2600" b="1" dirty="0" err="1"/>
              <a:t>Friendfeed</a:t>
            </a:r>
            <a:r>
              <a:rPr lang="en-GB" sz="2600" b="1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Outcome of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19CE2-2135-6E1E-142E-97A186B6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96733" cy="4351338"/>
          </a:xfrm>
        </p:spPr>
        <p:txBody>
          <a:bodyPr/>
          <a:lstStyle/>
          <a:p>
            <a:r>
              <a:rPr lang="en-CH" dirty="0"/>
              <a:t>Number of communities: 2098</a:t>
            </a:r>
          </a:p>
          <a:p>
            <a:r>
              <a:rPr lang="en-CH" dirty="0"/>
              <a:t>Average community size: 239.3 users</a:t>
            </a:r>
          </a:p>
          <a:p>
            <a:r>
              <a:rPr lang="en-CH" dirty="0"/>
              <a:t>Max community size: 157’643 users</a:t>
            </a:r>
          </a:p>
          <a:p>
            <a:r>
              <a:rPr lang="en-CH" dirty="0"/>
              <a:t>Modularity: ....</a:t>
            </a:r>
          </a:p>
          <a:p>
            <a:r>
              <a:rPr lang="en-CH" dirty="0"/>
              <a:t>Density: ....</a:t>
            </a:r>
          </a:p>
          <a:p>
            <a:r>
              <a:rPr lang="en-CH" dirty="0"/>
              <a:t>Concudance: ....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F58A-0481-6690-0009-A10707AA5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600" y="1313945"/>
            <a:ext cx="7518400" cy="46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6 (157’643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6A4251C-E6FA-3E79-1478-52D0C4F433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299300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42487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58349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191.34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22375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03F1F4-A57C-E60B-476E-9BC8892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04565-40A2-B90F-8C2E-0BA8184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5C82-D14B-0C61-95D0-AE39736A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1 (84’830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CD4F046-394A-9805-079F-63E3615C3A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7156888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364.06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36765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326.26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307.91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12197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E970A-FF9B-BD58-CADA-A6DB834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195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070-91B8-4D83-E251-00E3905AE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3AD1-E78E-965B-0317-EB5436CF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Community 0 (48’550 Users)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A6E9C2-C503-D5A0-AE48-7AC3EC461E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616131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304.79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566.65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143.47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26764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40377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162.12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982EC7-8241-2A49-C68D-8876AC10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6325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based on user connections (using the Leiden community detection algorithm)</a:t>
            </a:r>
          </a:p>
          <a:p>
            <a:r>
              <a:rPr lang="en-CH" dirty="0"/>
              <a:t>We characterized three interesting social circles based on their activity, service usage and interaction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0.05%</a:t>
            </a:r>
            <a:br>
              <a:rPr lang="en-CH" dirty="0"/>
            </a:br>
            <a:r>
              <a:rPr lang="en-CH" dirty="0"/>
              <a:t>-&gt; 0.0005 * 504’590 users ~ 250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dirty="0"/>
              <a:t> </a:t>
            </a:r>
            <a:r>
              <a:rPr lang="en-GB" dirty="0" err="1"/>
              <a:t>itblogger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535129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2,135.0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1,282.0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1,868.0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2,201.0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dirty="0"/>
              <a:t> </a:t>
            </a:r>
            <a:r>
              <a:rPr lang="en-GB" dirty="0" err="1"/>
              <a:t>golaqa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Like and Comment Spammer Bot (no Followers)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876012"/>
              </p:ext>
            </p:extLst>
          </p:nvPr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196437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70.13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42306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3,439.0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4,259.0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286F6-F02A-FDC8-8059-1D22D8E8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575-6889-345E-3E3C-6EA5BBF1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dirty="0"/>
              <a:t> </a:t>
            </a:r>
            <a:r>
              <a:rPr lang="en-GB" dirty="0" err="1"/>
              <a:t>falob</a:t>
            </a:r>
            <a:r>
              <a:rPr lang="en-GB" sz="4000" dirty="0"/>
              <a:t>” - Very active User: likes a lot of posts but doesn’t comment much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675186-5840-47A5-78E4-0970B3A330FB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163603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35.32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25,224.0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26470-DBF2-914E-1934-8CD02922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9FD2B-0396-EDDE-E4EA-DE420F2BB1DA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153078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b="1" dirty="0"/>
              <a:t>RQ 1: </a:t>
            </a:r>
            <a:r>
              <a:rPr lang="en-CH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dirty="0"/>
            </a:br>
            <a:endParaRPr lang="en-CH" dirty="0"/>
          </a:p>
          <a:p>
            <a:r>
              <a:rPr lang="en-CH" b="1" dirty="0"/>
              <a:t>RQ 2: </a:t>
            </a:r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 for Social Circle Detection (Louvian and Leiden)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Louvian: undirected, invented in 2015, O(|V| + |E|), similar to agglomerative clustering: bottom-up, hierarchical and greedy</a:t>
            </a:r>
          </a:p>
          <a:p>
            <a:r>
              <a:rPr lang="en-CH" b="1" dirty="0"/>
              <a:t>Leiden</a:t>
            </a:r>
            <a:r>
              <a:rPr lang="en-CH" dirty="0"/>
              <a:t>: ....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1430</Words>
  <Application>Microsoft Macintosh PowerPoint</Application>
  <PresentationFormat>Widescreen</PresentationFormat>
  <Paragraphs>394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Algorithm for Social Circle Detection (Louvian and Leiden)</vt:lpstr>
      <vt:lpstr>Outcome of Social Circle Detection</vt:lpstr>
      <vt:lpstr>Community 6 (157’643 Users)</vt:lpstr>
      <vt:lpstr>Community 1 (84’830 Users)</vt:lpstr>
      <vt:lpstr>Community 0 (48’550 Users)</vt:lpstr>
      <vt:lpstr>Answer to Research Question 1</vt:lpstr>
      <vt:lpstr>Algorithms used for Anomaly Detection</vt:lpstr>
      <vt:lpstr>Features used for Anomaly Detection</vt:lpstr>
      <vt:lpstr>Preprocessing for Anomaly Detection</vt:lpstr>
      <vt:lpstr>Outlier User ” itblogger”  Influencer: is in the top 1 % in all categories</vt:lpstr>
      <vt:lpstr>Outlier User ” golaqa”  Like and Comment Spammer Bot (no Followers)</vt:lpstr>
      <vt:lpstr>Outlier User ” falob” - Very active User: likes a lot of posts but doesn’t comment much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20</cp:revision>
  <dcterms:created xsi:type="dcterms:W3CDTF">2025-09-25T09:14:50Z</dcterms:created>
  <dcterms:modified xsi:type="dcterms:W3CDTF">2025-10-15T17:17:23Z</dcterms:modified>
</cp:coreProperties>
</file>