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67" r:id="rId11"/>
    <p:sldId id="264" r:id="rId12"/>
    <p:sldId id="269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7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5429-A8B1-B535-47C4-089CEFD5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EC2-264B-491D-7FFA-3716C3B9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4E3C-CB46-A7D6-2C1C-5881324B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81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based Approach: Multivariate Gaussian distribution + Likelihood </a:t>
            </a:r>
          </a:p>
          <a:p>
            <a:r>
              <a:rPr lang="en-GB" dirty="0"/>
              <a:t>Clustering-based: small clusters = outliers</a:t>
            </a:r>
          </a:p>
          <a:p>
            <a:r>
              <a:rPr lang="en-GB" dirty="0"/>
              <a:t>Distance-based Approach: largest distances = outliers </a:t>
            </a:r>
          </a:p>
          <a:p>
            <a:r>
              <a:rPr lang="en-GB" dirty="0"/>
              <a:t>Density-based Approach: LOF</a:t>
            </a:r>
          </a:p>
          <a:p>
            <a:r>
              <a:rPr lang="en-GB" dirty="0"/>
              <a:t>Isolation-based Approach: </a:t>
            </a:r>
            <a:r>
              <a:rPr lang="en-GB" dirty="0" err="1"/>
              <a:t>iForest</a:t>
            </a:r>
            <a:endParaRPr lang="en-GB" dirty="0"/>
          </a:p>
          <a:p>
            <a:r>
              <a:rPr lang="en-GB" dirty="0"/>
              <a:t>One Class SVM</a:t>
            </a:r>
          </a:p>
          <a:p>
            <a:r>
              <a:rPr lang="en-GB" dirty="0"/>
              <a:t>Reconstruction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mashable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5D11-A6B1-26DD-7D65-C1E6CCEA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31FA10B9-26EE-C976-CB1E-6136EDBC2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37016"/>
              </p:ext>
            </p:extLst>
          </p:nvPr>
        </p:nvGraphicFramePr>
        <p:xfrm>
          <a:off x="838200" y="1779000"/>
          <a:ext cx="745637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in %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/>
              <a:t> </a:t>
            </a:r>
            <a:r>
              <a:rPr lang="en-GB" dirty="0" err="1"/>
              <a:t>ikaro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E8B1-AFAD-0E97-B97E-65AC5B1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4BC770E2-5F40-E874-A71B-A0BF88403BAB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angelofissore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22D1F-6530-8FBE-B0AC-3D699671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AD65F0D3-3F25-157F-BBC5-8A490B87BC88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kaibutsukunin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37B83-9F72-0158-2DAB-E7AF1432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75BCCB-4043-7BA6-BCC5-277B38741A3B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ahmyildiz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44E4-9E15-37F1-771C-7697EF1D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920D978D-9F1E-9A3A-1247-E84A45BFA044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a number of posts&#10;&#10;AI-generated content may be incorrect.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 descr="A graph of a number of comments received&#10;&#10;AI-generated content may be incorrect.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71" y="154698"/>
            <a:ext cx="4060619" cy="3236581"/>
          </a:xfrm>
          <a:prstGeom prst="rect">
            <a:avLst/>
          </a:prstGeom>
        </p:spPr>
      </p:pic>
      <p:pic>
        <p:nvPicPr>
          <p:cNvPr id="9" name="Picture 8" descr="A graph of a number of likes received&#10;&#10;AI-generated content may be incorrect.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6" y="3528867"/>
            <a:ext cx="4176733" cy="33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followers&#10;&#10;AI-generated content may be incorrect.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 descr="A graph of a number of users followed&#10;&#10;AI-generated content may be incorrect.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07665"/>
              </p:ext>
            </p:extLst>
          </p:nvPr>
        </p:nvGraphicFramePr>
        <p:xfrm>
          <a:off x="838200" y="1779000"/>
          <a:ext cx="10515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258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290180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2713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192054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570973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110-AF7A-102D-D14A-008F0C98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768</Words>
  <Application>Microsoft Macintosh PowerPoint</Application>
  <PresentationFormat>Widescreen</PresentationFormat>
  <Paragraphs>259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Identified and Characterized Social Circles</vt:lpstr>
      <vt:lpstr>Identified and Characterized Social Circles</vt:lpstr>
      <vt:lpstr>Algorithms used for Anomaly Detection</vt:lpstr>
      <vt:lpstr>Features used for Anomaly Detection</vt:lpstr>
      <vt:lpstr>Outlier User ”mashable”</vt:lpstr>
      <vt:lpstr>Outlier User ” ikaro”</vt:lpstr>
      <vt:lpstr>Outlier User ”angelofissore”</vt:lpstr>
      <vt:lpstr>Outlier User ”kaibutsukunin”</vt:lpstr>
      <vt:lpstr>Outlier User ”ahmyildiz”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8</cp:revision>
  <dcterms:created xsi:type="dcterms:W3CDTF">2025-09-25T09:14:50Z</dcterms:created>
  <dcterms:modified xsi:type="dcterms:W3CDTF">2025-10-02T21:17:12Z</dcterms:modified>
</cp:coreProperties>
</file>