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2" r:id="rId4"/>
    <p:sldId id="258" r:id="rId5"/>
    <p:sldId id="257" r:id="rId6"/>
    <p:sldId id="266" r:id="rId7"/>
    <p:sldId id="268" r:id="rId8"/>
    <p:sldId id="261" r:id="rId9"/>
    <p:sldId id="263" r:id="rId10"/>
    <p:sldId id="275" r:id="rId11"/>
    <p:sldId id="276" r:id="rId12"/>
    <p:sldId id="277" r:id="rId13"/>
    <p:sldId id="278" r:id="rId14"/>
    <p:sldId id="264" r:id="rId15"/>
    <p:sldId id="269" r:id="rId16"/>
    <p:sldId id="265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57"/>
  </p:normalViewPr>
  <p:slideViewPr>
    <p:cSldViewPr snapToGrid="0">
      <p:cViewPr varScale="1">
        <p:scale>
          <a:sx n="102" d="100"/>
          <a:sy n="10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6987-E77D-BDC4-6633-CBD689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19D0-BDE8-1F2E-5E4E-65EAC51F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9 (46’322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1E1E34-7B1B-7B69-7358-CF213BF61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79955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4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BFD0-04AF-41A8-B561-C9F1D542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800-D270-D656-4C3C-D1A3BB8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5 (25’606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148D91-1699-699E-2E91-8B31B33E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5300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0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based Approach: Multivariate Gaussian distribution + Likelihood </a:t>
            </a:r>
          </a:p>
          <a:p>
            <a:r>
              <a:rPr lang="en-GB" dirty="0"/>
              <a:t>Clustering-based: small clusters = outliers</a:t>
            </a:r>
          </a:p>
          <a:p>
            <a:r>
              <a:rPr lang="en-GB" dirty="0"/>
              <a:t>Distance-based Approach: largest distances = outliers </a:t>
            </a:r>
          </a:p>
          <a:p>
            <a:r>
              <a:rPr lang="en-GB" dirty="0"/>
              <a:t>Density-based Approach: LOF</a:t>
            </a:r>
          </a:p>
          <a:p>
            <a:r>
              <a:rPr lang="en-GB" dirty="0"/>
              <a:t>Isolation-based Approach: </a:t>
            </a:r>
            <a:r>
              <a:rPr lang="en-GB" dirty="0" err="1"/>
              <a:t>iForest</a:t>
            </a:r>
            <a:endParaRPr lang="en-GB" dirty="0"/>
          </a:p>
          <a:p>
            <a:r>
              <a:rPr lang="en-GB" dirty="0"/>
              <a:t>One Class SVM</a:t>
            </a:r>
          </a:p>
          <a:p>
            <a:r>
              <a:rPr lang="en-GB" dirty="0"/>
              <a:t>Reconstruction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pattonroberta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D89A58-5702-B314-A3EF-5D45825748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825500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6333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u="none" strike="noStrike" dirty="0" err="1">
                          <a:effectLst/>
                        </a:rPr>
                        <a:t>pattonroberta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0163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39492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golaqa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E8B1-AFAD-0E97-B97E-65AC5B1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jluvisions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22D1F-6530-8FBE-B0AC-3D699671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5088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romanussum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37B83-9F72-0158-2DAB-E7AF1432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0C2EF3-FC8D-0EC1-D931-0754B75B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489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  <a:br>
              <a:rPr lang="en-CH" dirty="0"/>
            </a:br>
            <a:endParaRPr lang="en-CH" dirty="0"/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tahaakcakaya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444E4-9E15-37F1-771C-7697EF1D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C9A260-74B7-316D-3B04-9956B0D6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1044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1,447.0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11,546.0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the different social circles based on the data</a:t>
            </a:r>
          </a:p>
          <a:p>
            <a:r>
              <a:rPr lang="en-CH" dirty="0"/>
              <a:t>Characterize the outlier users based on the data</a:t>
            </a:r>
          </a:p>
          <a:p>
            <a:r>
              <a:rPr lang="en-CH" dirty="0"/>
              <a:t>Highlight why the characterization of the social circle/outlier user was done</a:t>
            </a:r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1069</Words>
  <Application>Microsoft Macintosh PowerPoint</Application>
  <PresentationFormat>Widescreen</PresentationFormat>
  <Paragraphs>463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Group 51 -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Community 6 (157’643 Users)</vt:lpstr>
      <vt:lpstr>Community 1 (84’830 Users)</vt:lpstr>
      <vt:lpstr>Community 0 (48’550 Users)</vt:lpstr>
      <vt:lpstr>Community 9 (46’322 Users)</vt:lpstr>
      <vt:lpstr>Community 5 (25’606 Users)</vt:lpstr>
      <vt:lpstr>Algorithms used for Anomaly Detection</vt:lpstr>
      <vt:lpstr>Features used for Anomaly Detection</vt:lpstr>
      <vt:lpstr>Outlier User ”pattonroberta”</vt:lpstr>
      <vt:lpstr>Outlier User ”golaqa”</vt:lpstr>
      <vt:lpstr>Outlier User ”jluvisions”</vt:lpstr>
      <vt:lpstr>Outlier User ”romanussum”</vt:lpstr>
      <vt:lpstr>Outlier User ”tahaakcakaya”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11</cp:revision>
  <dcterms:created xsi:type="dcterms:W3CDTF">2025-09-25T09:14:50Z</dcterms:created>
  <dcterms:modified xsi:type="dcterms:W3CDTF">2025-10-02T22:09:31Z</dcterms:modified>
</cp:coreProperties>
</file>