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75" r:id="rId11"/>
    <p:sldId id="276" r:id="rId12"/>
    <p:sldId id="277" r:id="rId13"/>
    <p:sldId id="278" r:id="rId14"/>
    <p:sldId id="264" r:id="rId15"/>
    <p:sldId id="269" r:id="rId16"/>
    <p:sldId id="265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72568"/>
  </p:normalViewPr>
  <p:slideViewPr>
    <p:cSldViewPr snapToGrid="0">
      <p:cViewPr>
        <p:scale>
          <a:sx n="73" d="100"/>
          <a:sy n="73" d="100"/>
        </p:scale>
        <p:origin x="17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03.10.25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03.10.25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03.10.25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03.10.25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03.10.25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03.10.25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03.10.25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  <a:p>
            <a:r>
              <a:rPr lang="en-GB" sz="2800" dirty="0"/>
              <a:t>Abdulfattah Morad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987-E77D-BDC4-6633-CBD689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19D0-BDE8-1F2E-5E4E-65EAC51F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9 (46’322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E1E34-7B1B-7B69-7358-CF213BF6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79955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7AAF2-C96E-CB34-44A0-534C2B41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38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BFD0-04AF-41A8-B561-C9F1D54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800-D270-D656-4C3C-D1A3BB8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5 (25’606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148D91-1699-699E-2E91-8B31B33E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5300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75CAF-8861-B98C-A5F8-65ACB6D0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41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71465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19283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1,389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2992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2,707.0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3.28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4,365.0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F259-A3B8-0B09-2077-DCBF032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A484E-D911-491F-09E7-915E197B05AA}"/>
              </a:ext>
            </a:extLst>
          </p:cNvPr>
          <p:cNvSpPr txBox="1"/>
          <p:nvPr/>
        </p:nvSpPr>
        <p:spPr>
          <a:xfrm>
            <a:off x="838199" y="6123543"/>
            <a:ext cx="11075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kNN, iForest,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C392-1258-C605-7CF0-14AA345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71B6D-65E8-6165-6673-4A550795FE05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6DF1E-F39B-81EC-242A-C423F5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634E-6DF0-9259-C895-653D2BC40691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romanussum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C2EF3-FC8D-0EC1-D931-0754B75B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489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2188E-4A28-F380-53F3-52F5D146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E225E-9514-C3C9-C820-796B911B21F4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tahaakcakaya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9A260-74B7-316D-3B04-9956B0D6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104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1,447.0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11,546.0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302F-6BCB-E363-3D90-628AA10B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C4F-4A7E-461E-8981-A870EE3F7030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the different social circles based on the data (e.g. social circle of influencers)</a:t>
            </a:r>
          </a:p>
          <a:p>
            <a:r>
              <a:rPr lang="en-CH" dirty="0"/>
              <a:t>Characterize the outlier users based on the data (e.g. bot, spammer, influencer)</a:t>
            </a:r>
          </a:p>
          <a:p>
            <a:r>
              <a:rPr lang="en-CH" dirty="0"/>
              <a:t>Highlight why the characterization of the social circle/outlier user was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1360</Words>
  <Application>Microsoft Macintosh PowerPoint</Application>
  <PresentationFormat>Widescreen</PresentationFormat>
  <Paragraphs>512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Community 6 (157’643 Users)</vt:lpstr>
      <vt:lpstr>Community 1 (84’830 Users)</vt:lpstr>
      <vt:lpstr>Community 0 (48’550 Users)</vt:lpstr>
      <vt:lpstr>Community 9 (46’322 Users)</vt:lpstr>
      <vt:lpstr>Community 5 (25’606 Users)</vt:lpstr>
      <vt:lpstr>Algorithms used for Anomaly Detection</vt:lpstr>
      <vt:lpstr>Features used for Anomaly Detection</vt:lpstr>
      <vt:lpstr>Outlier User ”pattonroberta”</vt:lpstr>
      <vt:lpstr>Outlier User ”golaqa”</vt:lpstr>
      <vt:lpstr>Outlier User ”jluvisions”</vt:lpstr>
      <vt:lpstr>Outlier User ”romanussum”</vt:lpstr>
      <vt:lpstr>Outlier User ”tahaakcakaya”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13</cp:revision>
  <dcterms:created xsi:type="dcterms:W3CDTF">2025-09-25T09:14:50Z</dcterms:created>
  <dcterms:modified xsi:type="dcterms:W3CDTF">2025-10-03T06:48:38Z</dcterms:modified>
</cp:coreProperties>
</file>