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2" r:id="rId4"/>
    <p:sldId id="257" r:id="rId5"/>
    <p:sldId id="258" r:id="rId6"/>
    <p:sldId id="259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7"/>
  </p:normalViewPr>
  <p:slideViewPr>
    <p:cSldViewPr snapToGrid="0">
      <p:cViewPr varScale="1">
        <p:scale>
          <a:sx n="102" d="100"/>
          <a:sy n="102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AF49-D764-DA22-3B9D-B7288169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C18DC-62DF-4C94-DF69-4AF108BB5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0AB7D-C278-66E6-D004-D2B1A3EF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25.09.2025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8AEBE-CC30-7A84-5064-825AE5CD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F68A3-4F5D-28FE-F93A-38328EFF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885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51C5-9F45-8724-13AF-F8892F33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C225C-9748-ED1C-0FDF-38D5A6956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E8FC3-B226-9CD9-47BF-0B940E1B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25.09.2025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AA1EE-F8E7-294D-0D43-64D198E7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D9F9A-67A4-3514-6738-32B1CECF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4496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E29906-3411-EF3D-A9AB-494ECAB9B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2DEDB-0EE2-82BC-42BE-D61AF5511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2E232-E939-4B29-D9CD-08EEE502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25.09.2025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4458F-A37C-721E-0B9F-762CDA4D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22D2F-6618-0625-BB13-F5F16666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248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029F-1736-11C2-1B5E-4E6EC025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35E69-472A-2851-57F8-125688393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92A37-0A66-B888-CD05-27B6F335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25.09.2025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90A3D-B1D4-02B6-144B-3307F829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920E7-C9FF-F76F-D468-E9B60514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6676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1283-5CE7-C819-98D8-FE188BD6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FAE29-B8FE-BDAB-56F0-01F824236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62A2E-B499-1C1D-B93A-5225AE7B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25.09.2025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BAA66-C9CE-9A2D-E592-341118ED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AA971-D615-5291-AE5C-52556CC2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8218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E382-3EA4-2A48-4EA8-24CB4589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63D56-09B1-0630-B07F-17A2DEBE2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AA13A-C44D-AB2E-0F1E-0C7CF892B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95C3B-25FE-6358-6130-D5E0C6F9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25.09.2025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36509-3D83-1692-6F9B-986FFD29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7B7-4114-1C2D-E415-2A6E01E2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02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B44D-ECE4-E182-E64B-8A7CDBE1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433E5-3155-22A7-7B2F-A762AC3EC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8E019-D0A3-3208-A329-6BAC6903F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1C3CD-6DBA-48AD-EE4A-4FB75FAA3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BC909-62E1-926F-E0D9-69DA0CFCB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D1FD8-C9C4-8764-C56F-11A99246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25.09.2025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E28A3E-DF59-C5EF-F7DE-DEAB7D23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D53D20-9BCF-1B9B-676A-73D14AD1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395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3E3B-CD46-B266-59E2-D09CEF0C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BD775-62DA-E127-BF80-C4A61C2D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25.09.2025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FF34B-FAD2-F682-9CDC-C9C63A12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1B64C-A9FD-D12D-DD42-D7B8C04A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646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46225-499B-F412-43D7-7D0FDF97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25.09.2025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589C4-BCAB-5ADF-5A01-FBD83DA4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8B0AF-FCF1-6FBA-9194-2874A8B6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1662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52E2-E8CB-4961-05A2-A856647E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74B7-0A4F-0A6F-0EC4-776D44246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1AB13-13CD-8567-E6E8-7A7626E17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EE3A9-893D-75D8-FD34-410C6202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25.09.2025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AC2B5-4B9A-7264-5981-2AB71AD5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2E749-698E-467C-8557-8D4F024D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786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06C6-826B-51CF-1F4A-EB2793E8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BAC28-1465-1294-F25C-E83263B35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37707-AB85-124D-86F2-03836EF83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A7BE4-FAF3-1F9A-2287-C243B8EB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25.09.2025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8706E-4047-013F-D4BA-2CAF53A3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BD399-A2AA-ECE4-183A-1055A045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324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98547A-73B5-2458-EAFA-43EBD1A8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AFA9F-77AB-B136-4D13-FD2DD02EA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314CF-A502-EC19-981A-5DA9C96B6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2A7D23-7EA9-894F-9EFE-458820C0BE85}" type="datetimeFigureOut">
              <a:rPr lang="en-CH" smtClean="0"/>
              <a:t>25.09.2025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0D332-975A-C5ED-2891-A107AF52D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365CA-95BB-55F3-B378-3207CD0E2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31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9945-6ACB-7FA2-30CA-D0BC166DCF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Group 51 -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C94D9-CE4C-C18B-191D-AA1DE2546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4351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5974-D443-B586-7BE7-A694286A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Outlier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B0D03-A8AB-A89B-EF0B-08F418A16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-&gt; present the top 5 outlier users and why they are outliers </a:t>
            </a:r>
            <a:br>
              <a:rPr lang="en-CH" dirty="0"/>
            </a:br>
            <a:r>
              <a:rPr lang="en-CH" dirty="0"/>
              <a:t>-&gt; which characteristic/s makes those users outliers</a:t>
            </a:r>
          </a:p>
        </p:txBody>
      </p:sp>
    </p:spTree>
    <p:extLst>
      <p:ext uri="{BB962C8B-B14F-4D97-AF65-F5344CB8AC3E}">
        <p14:creationId xmlns:p14="http://schemas.microsoft.com/office/powerpoint/2010/main" val="398735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7862-A2B7-DD02-C74E-82A43987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4D87C-BD77-ED81-53E3-3871B1792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CH" dirty="0"/>
              <a:t>Is it possible to identify distinct social circles within the Friendfeed network based on user connections, and characterize them in terms of shared interests and activity patterns</a:t>
            </a:r>
            <a:r>
              <a:rPr lang="en-CH"/>
              <a:t>? </a:t>
            </a:r>
            <a:br>
              <a:rPr lang="en-CH"/>
            </a:br>
            <a:endParaRPr lang="en-CH" dirty="0"/>
          </a:p>
          <a:p>
            <a:r>
              <a:rPr lang="en-CH" dirty="0"/>
              <a:t>“Is it possible to detect anomalous users in the Friendfeed network (e.g., bots, spammers) based on posting, following, and interaction patterns (commenting/liking)?”</a:t>
            </a:r>
            <a:endParaRPr lang="en-GB" dirty="0"/>
          </a:p>
          <a:p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03170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B594-C0D0-485A-8B04-B5C553F0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– Friendfeed Social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4BD77-EF8B-4C6B-4188-65569018C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41288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730E-CB4B-A1CE-88EE-1506162C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16FA7-5A4B-9210-89B3-876486F21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2990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D6B6-34B6-C3F5-A45D-C9ABF16D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60156-5663-DF29-35DD-F4A9F6805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Dataset has already been preprocessed before</a:t>
            </a:r>
          </a:p>
          <a:p>
            <a:r>
              <a:rPr lang="en-CH" dirty="0"/>
              <a:t>Remove “dead” accounts –&gt; accounts without any posts or friends</a:t>
            </a:r>
          </a:p>
          <a:p>
            <a:r>
              <a:rPr lang="en-CH" dirty="0"/>
              <a:t>Connect users following each other via FollowedID and FollowerID</a:t>
            </a:r>
          </a:p>
          <a:p>
            <a:r>
              <a:rPr lang="en-CH" dirty="0"/>
              <a:t>Connect users and their posts via UserID</a:t>
            </a:r>
          </a:p>
          <a:p>
            <a:r>
              <a:rPr lang="en-CH" dirty="0"/>
              <a:t>Connect posts, users and likes + comments via PostId and UserID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33116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292F6-FEDE-812D-ABE9-0D96A3C3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After Prepocessing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19152-FFCB-7996-F6A5-8633F0077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-&gt; show histograms of the “connected” data </a:t>
            </a:r>
          </a:p>
          <a:p>
            <a:r>
              <a:rPr lang="en-CH" dirty="0"/>
              <a:t>-&gt; maybe also show a graph of following network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6452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5D8C-5FDA-8D25-3D2C-826994AF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Algorithm used for grouping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BC1AD-468C-C3B5-3F1E-8B0637726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-&gt; ask Chatgpt what to do</a:t>
            </a:r>
          </a:p>
        </p:txBody>
      </p:sp>
    </p:spTree>
    <p:extLst>
      <p:ext uri="{BB962C8B-B14F-4D97-AF65-F5344CB8AC3E}">
        <p14:creationId xmlns:p14="http://schemas.microsoft.com/office/powerpoint/2010/main" val="3808451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5BD2-9463-0FBB-3BB4-60791769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Identified and Characterized Social Circles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C8110-AF7A-102D-D14A-008F0C98B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-&gt; present statistics such as average follower/following count of the users in the group</a:t>
            </a:r>
          </a:p>
          <a:p>
            <a:r>
              <a:rPr lang="en-CH" dirty="0"/>
              <a:t>-&gt;present statistics such as average number of posts/likes received+given/comments received+given of the users in the group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622907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AA27-79D6-3629-5A1D-12FB7E6C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Algoithms used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E3663-5B74-26A5-CA46-E69098C26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-&gt; we can use multiple algorithms and see if all of them detect the same outlier users</a:t>
            </a:r>
          </a:p>
          <a:p>
            <a:r>
              <a:rPr lang="en-CH" dirty="0"/>
              <a:t>-&gt; do the outlier detection based on the 7 columns:</a:t>
            </a:r>
            <a:br>
              <a:rPr lang="en-CH" dirty="0"/>
            </a:br>
            <a:r>
              <a:rPr lang="en-CH" dirty="0"/>
              <a:t>- Follower count</a:t>
            </a:r>
            <a:br>
              <a:rPr lang="en-CH" dirty="0"/>
            </a:br>
            <a:r>
              <a:rPr lang="en-CH" dirty="0"/>
              <a:t>- Following count</a:t>
            </a:r>
            <a:br>
              <a:rPr lang="en-CH" dirty="0"/>
            </a:br>
            <a:r>
              <a:rPr lang="en-CH" dirty="0"/>
              <a:t>- Posts created</a:t>
            </a:r>
            <a:br>
              <a:rPr lang="en-CH" dirty="0"/>
            </a:br>
            <a:r>
              <a:rPr lang="en-CH" dirty="0"/>
              <a:t>- Likes received on average per post</a:t>
            </a:r>
            <a:br>
              <a:rPr lang="en-CH" dirty="0"/>
            </a:br>
            <a:r>
              <a:rPr lang="en-CH" dirty="0"/>
              <a:t>- Likes given</a:t>
            </a:r>
            <a:br>
              <a:rPr lang="en-CH" dirty="0"/>
            </a:br>
            <a:r>
              <a:rPr lang="en-CH" dirty="0"/>
              <a:t>- Comments received on average per post</a:t>
            </a:r>
            <a:br>
              <a:rPr lang="en-CH" dirty="0"/>
            </a:br>
            <a:r>
              <a:rPr lang="en-CH" dirty="0"/>
              <a:t>- Comments given</a:t>
            </a:r>
          </a:p>
        </p:txBody>
      </p:sp>
    </p:spTree>
    <p:extLst>
      <p:ext uri="{BB962C8B-B14F-4D97-AF65-F5344CB8AC3E}">
        <p14:creationId xmlns:p14="http://schemas.microsoft.com/office/powerpoint/2010/main" val="275408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297</Words>
  <Application>Microsoft Macintosh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Group 51 - Project</vt:lpstr>
      <vt:lpstr>Research Questions</vt:lpstr>
      <vt:lpstr>Data – Friendfeed Social Network</vt:lpstr>
      <vt:lpstr>Initial Data Exploration</vt:lpstr>
      <vt:lpstr>Preprocessing</vt:lpstr>
      <vt:lpstr>Data After Prepocessing</vt:lpstr>
      <vt:lpstr>Algorithm used for grouping users</vt:lpstr>
      <vt:lpstr>Identified and Characterized Social Circles</vt:lpstr>
      <vt:lpstr>Algoithms used anomaly detection</vt:lpstr>
      <vt:lpstr>Outlier users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Blum Jonas</dc:creator>
  <cp:lastModifiedBy>Blum Jonas</cp:lastModifiedBy>
  <cp:revision>2</cp:revision>
  <dcterms:created xsi:type="dcterms:W3CDTF">2025-09-25T09:14:50Z</dcterms:created>
  <dcterms:modified xsi:type="dcterms:W3CDTF">2025-09-25T09:35:37Z</dcterms:modified>
</cp:coreProperties>
</file>