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60" r:id="rId4"/>
    <p:sldId id="262" r:id="rId5"/>
    <p:sldId id="258" r:id="rId6"/>
    <p:sldId id="257" r:id="rId7"/>
    <p:sldId id="266" r:id="rId8"/>
    <p:sldId id="268" r:id="rId9"/>
    <p:sldId id="261" r:id="rId10"/>
    <p:sldId id="279" r:id="rId11"/>
    <p:sldId id="263" r:id="rId12"/>
    <p:sldId id="275" r:id="rId13"/>
    <p:sldId id="276" r:id="rId14"/>
    <p:sldId id="282" r:id="rId15"/>
    <p:sldId id="264" r:id="rId16"/>
    <p:sldId id="269" r:id="rId17"/>
    <p:sldId id="283" r:id="rId18"/>
    <p:sldId id="284" r:id="rId19"/>
    <p:sldId id="285" r:id="rId20"/>
    <p:sldId id="287" r:id="rId21"/>
    <p:sldId id="281" r:id="rId22"/>
    <p:sldId id="274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72568"/>
  </p:normalViewPr>
  <p:slideViewPr>
    <p:cSldViewPr snapToGrid="0">
      <p:cViewPr varScale="1">
        <p:scale>
          <a:sx n="76" d="100"/>
          <a:sy n="76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Modularity: ...</a:t>
            </a:r>
          </a:p>
          <a:p>
            <a:r>
              <a:rPr lang="en-CH" dirty="0"/>
              <a:t>Density: How well are the nodes connected</a:t>
            </a:r>
          </a:p>
          <a:p>
            <a:r>
              <a:rPr lang="en-CH" dirty="0"/>
              <a:t>Conductance: 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600" b="1" dirty="0"/>
              <a:t>Analysis of Social Circles and Anomalous Users in the </a:t>
            </a:r>
            <a:r>
              <a:rPr lang="en-GB" sz="2600" b="1" dirty="0" err="1"/>
              <a:t>Friendfeed</a:t>
            </a:r>
            <a:r>
              <a:rPr lang="en-GB" sz="2600" b="1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Outcome of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9CE2-2135-6E1E-142E-97A186B6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733" cy="4351338"/>
          </a:xfrm>
        </p:spPr>
        <p:txBody>
          <a:bodyPr/>
          <a:lstStyle/>
          <a:p>
            <a:r>
              <a:rPr lang="en-CH" dirty="0"/>
              <a:t>Number of communities: 2098</a:t>
            </a:r>
          </a:p>
          <a:p>
            <a:r>
              <a:rPr lang="en-CH" dirty="0"/>
              <a:t>Average community size: 239.3 users</a:t>
            </a:r>
          </a:p>
          <a:p>
            <a:r>
              <a:rPr lang="en-CH" dirty="0"/>
              <a:t>Max community size: 157’643 users</a:t>
            </a:r>
          </a:p>
          <a:p>
            <a:r>
              <a:rPr lang="en-CH" dirty="0"/>
              <a:t>Modularity: ....</a:t>
            </a:r>
          </a:p>
          <a:p>
            <a:r>
              <a:rPr lang="en-CH" dirty="0"/>
              <a:t>Density: ....</a:t>
            </a:r>
          </a:p>
          <a:p>
            <a:r>
              <a:rPr lang="en-CH" dirty="0"/>
              <a:t>Concudance: 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F58A-0481-6690-0009-A10707AA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313945"/>
            <a:ext cx="7518400" cy="46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3F1F4-A57C-E60B-476E-9BC8892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970A-FF9B-BD58-CADA-A6DB834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82EC7-8241-2A49-C68D-8876AC1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based on user connections (using the Leiden community detection algorithm)</a:t>
            </a:r>
          </a:p>
          <a:p>
            <a:r>
              <a:rPr lang="en-CH" dirty="0"/>
              <a:t>We characterized three interesting social circles based on their activity, service usage and interaction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~ 150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7184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20584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RQ 1: </a:t>
            </a:r>
            <a:r>
              <a:rPr lang="en-CH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dirty="0"/>
            </a:br>
            <a:endParaRPr lang="en-CH" dirty="0"/>
          </a:p>
          <a:p>
            <a:r>
              <a:rPr lang="en-CH" b="1" dirty="0"/>
              <a:t>RQ 2: </a:t>
            </a:r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 for Social Circle Detection (Louvian and Leiden)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Louvian: undirected, invented in 2015, O(|V| + |E|), similar to agglomerative clustering: bottom-up, hierarchical and greedy</a:t>
            </a:r>
          </a:p>
          <a:p>
            <a:r>
              <a:rPr lang="en-CH" b="1" dirty="0"/>
              <a:t>Leiden</a:t>
            </a:r>
            <a:r>
              <a:rPr lang="en-CH" dirty="0"/>
              <a:t>: ....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1413</Words>
  <Application>Microsoft Macintosh PowerPoint</Application>
  <PresentationFormat>Widescreen</PresentationFormat>
  <Paragraphs>394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Algorithm for Social Circle Detection (Louvian and Leiden)</vt:lpstr>
      <vt:lpstr>Outcome of Social Circle Detection</vt:lpstr>
      <vt:lpstr>Community 6 (157’643 Users)</vt:lpstr>
      <vt:lpstr>Community 1 (84’830 Users)</vt:lpstr>
      <vt:lpstr>Community 0 (48’550 Users)</vt:lpstr>
      <vt:lpstr>Answer to Research Question 1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21</cp:revision>
  <dcterms:created xsi:type="dcterms:W3CDTF">2025-09-25T09:14:50Z</dcterms:created>
  <dcterms:modified xsi:type="dcterms:W3CDTF">2025-10-15T17:36:27Z</dcterms:modified>
</cp:coreProperties>
</file>