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60" r:id="rId4"/>
    <p:sldId id="262" r:id="rId5"/>
    <p:sldId id="258" r:id="rId6"/>
    <p:sldId id="257" r:id="rId7"/>
    <p:sldId id="266" r:id="rId8"/>
    <p:sldId id="268" r:id="rId9"/>
    <p:sldId id="261" r:id="rId10"/>
    <p:sldId id="279" r:id="rId11"/>
    <p:sldId id="263" r:id="rId12"/>
    <p:sldId id="275" r:id="rId13"/>
    <p:sldId id="276" r:id="rId14"/>
    <p:sldId id="282" r:id="rId15"/>
    <p:sldId id="264" r:id="rId16"/>
    <p:sldId id="269" r:id="rId17"/>
    <p:sldId id="283" r:id="rId18"/>
    <p:sldId id="271" r:id="rId19"/>
    <p:sldId id="265" r:id="rId20"/>
    <p:sldId id="270" r:id="rId21"/>
    <p:sldId id="281" r:id="rId22"/>
    <p:sldId id="274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72568"/>
  </p:normalViewPr>
  <p:slideViewPr>
    <p:cSldViewPr snapToGrid="0">
      <p:cViewPr varScale="1">
        <p:scale>
          <a:sx n="76" d="100"/>
          <a:sy n="76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14.10.2025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Modularity: ...</a:t>
            </a:r>
          </a:p>
          <a:p>
            <a:r>
              <a:rPr lang="en-CH" dirty="0"/>
              <a:t>Density: How well are the nodes connected</a:t>
            </a:r>
          </a:p>
          <a:p>
            <a:r>
              <a:rPr lang="en-CH" dirty="0"/>
              <a:t>Conductance: 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14.10.25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14.10.25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14.10.25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14.10.25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14.10.25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14.10.25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14.10.25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14.10.25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14.10.25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14.10.25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14.10.25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14.10.25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Outcome of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9CE2-2135-6E1E-142E-97A186B6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733" cy="4351338"/>
          </a:xfrm>
        </p:spPr>
        <p:txBody>
          <a:bodyPr/>
          <a:lstStyle/>
          <a:p>
            <a:r>
              <a:rPr lang="en-CH" dirty="0"/>
              <a:t>Number of communities: 2098</a:t>
            </a:r>
          </a:p>
          <a:p>
            <a:r>
              <a:rPr lang="en-CH" dirty="0"/>
              <a:t>Average community size: 239.3 users</a:t>
            </a:r>
          </a:p>
          <a:p>
            <a:r>
              <a:rPr lang="en-CH" dirty="0"/>
              <a:t>Max community size: 157’643 users</a:t>
            </a:r>
          </a:p>
          <a:p>
            <a:r>
              <a:rPr lang="en-CH" dirty="0"/>
              <a:t>Modularity: ....</a:t>
            </a:r>
          </a:p>
          <a:p>
            <a:r>
              <a:rPr lang="en-CH" dirty="0"/>
              <a:t>Density: ....</a:t>
            </a:r>
          </a:p>
          <a:p>
            <a:r>
              <a:rPr lang="en-CH" dirty="0"/>
              <a:t>Concudance: 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F58A-0481-6690-0009-A10707AA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313945"/>
            <a:ext cx="7518400" cy="46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3F1F4-A57C-E60B-476E-9BC8892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970A-FF9B-BD58-CADA-A6DB834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82EC7-8241-2A49-C68D-8876AC1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based on user connections (using the Leiden community detection algorithm)</a:t>
            </a:r>
          </a:p>
          <a:p>
            <a:r>
              <a:rPr lang="en-CH" dirty="0"/>
              <a:t>We characterized three interesting social circles based on their activity, service usage and interaction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Normalization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sz="4000" dirty="0" err="1"/>
              <a:t>jluvisions</a:t>
            </a:r>
            <a:r>
              <a:rPr lang="en-GB" sz="4000" dirty="0"/>
              <a:t>”- Post Creation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247C-CF5A-0A98-8925-7A0F7142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24755"/>
              </p:ext>
            </p:extLst>
          </p:nvPr>
        </p:nvGraphicFramePr>
        <p:xfrm>
          <a:off x="812800" y="1690687"/>
          <a:ext cx="10272294" cy="4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021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8,297.0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8,205.0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6DF1E-F39B-81EC-242A-C423F5D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F634E-6DF0-9259-C895-653D2BC40691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3600" dirty="0"/>
              <a:t>Outlier User ”</a:t>
            </a:r>
            <a:r>
              <a:rPr lang="en-GB" sz="3600" dirty="0"/>
              <a:t> </a:t>
            </a:r>
            <a:r>
              <a:rPr lang="en-GB" sz="3600" dirty="0" err="1"/>
              <a:t>newsportugal</a:t>
            </a:r>
            <a:r>
              <a:rPr lang="en-GB" sz="3600" dirty="0"/>
              <a:t>” – Automated News Feed</a:t>
            </a:r>
            <a:endParaRPr lang="en-CH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D707A-B55A-561A-7956-A6B1A56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4E8A1-F86D-38AF-1EEB-D69D7E4A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86824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47086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16,258.0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5,893.0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CF259-A3B8-0B09-2077-DCBF032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A484E-D911-491F-09E7-915E197B05AA}"/>
              </a:ext>
            </a:extLst>
          </p:cNvPr>
          <p:cNvSpPr txBox="1"/>
          <p:nvPr/>
        </p:nvSpPr>
        <p:spPr>
          <a:xfrm>
            <a:off x="838199" y="6123543"/>
            <a:ext cx="11075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kNN, iForest,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/>
              <a:t> </a:t>
            </a:r>
            <a:r>
              <a:rPr lang="en-GB" dirty="0" err="1"/>
              <a:t>ast</a:t>
            </a:r>
            <a:r>
              <a:rPr lang="en-GB" dirty="0"/>
              <a:t>” – </a:t>
            </a:r>
            <a:r>
              <a:rPr lang="en-GB"/>
              <a:t>The influencer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F77F9-4B79-324D-8BFF-11CFCA2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441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C392-1258-C605-7CF0-14AA345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71B6D-65E8-6165-6673-4A550795FE05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political view score based on profile and post descriptions)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RQ 1: </a:t>
            </a:r>
            <a:r>
              <a:rPr lang="en-CH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dirty="0"/>
            </a:br>
            <a:endParaRPr lang="en-CH" dirty="0"/>
          </a:p>
          <a:p>
            <a:r>
              <a:rPr lang="en-CH" b="1" dirty="0"/>
              <a:t>RQ 2: </a:t>
            </a:r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 for Social Circle Detection (Louvian and Leiden)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Louvian: undirected, invented in 2015, O(|V| + |E|), similar to agglomerative clustering: bottom-up, hierarchical and greedy</a:t>
            </a:r>
          </a:p>
          <a:p>
            <a:r>
              <a:rPr lang="en-CH" b="1" dirty="0"/>
              <a:t>Leiden</a:t>
            </a:r>
            <a:r>
              <a:rPr lang="en-CH" dirty="0"/>
              <a:t>: ....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1303</Words>
  <Application>Microsoft Macintosh PowerPoint</Application>
  <PresentationFormat>Widescreen</PresentationFormat>
  <Paragraphs>389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Algorithm for Social Circle Detection (Louvian and Leiden)</vt:lpstr>
      <vt:lpstr>Outcome of Social Circle Detection</vt:lpstr>
      <vt:lpstr>Community 6 (157’643 Users)</vt:lpstr>
      <vt:lpstr>Community 1 (84’830 Users)</vt:lpstr>
      <vt:lpstr>Community 0 (48’550 Users)</vt:lpstr>
      <vt:lpstr>Answer to Research Question 1</vt:lpstr>
      <vt:lpstr>Algorithms used for Anomaly Detection</vt:lpstr>
      <vt:lpstr>Features used for Anomaly Detection</vt:lpstr>
      <vt:lpstr>Normalization for Anomaly Detection</vt:lpstr>
      <vt:lpstr>Outlier User ”jluvisions”- Post Creation and Comment Spammer Bot</vt:lpstr>
      <vt:lpstr>Outlier User ” newsportugal” – Automated News Feed</vt:lpstr>
      <vt:lpstr>Outlier User ” ast” – The influencer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19</cp:revision>
  <dcterms:created xsi:type="dcterms:W3CDTF">2025-09-25T09:14:50Z</dcterms:created>
  <dcterms:modified xsi:type="dcterms:W3CDTF">2025-10-14T19:22:22Z</dcterms:modified>
</cp:coreProperties>
</file>