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2" r:id="rId4"/>
    <p:sldId id="258" r:id="rId5"/>
    <p:sldId id="257" r:id="rId6"/>
    <p:sldId id="266" r:id="rId7"/>
    <p:sldId id="259" r:id="rId8"/>
    <p:sldId id="261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57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01.10.2025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1. Starts with individual vertices</a:t>
            </a:r>
            <a:br>
              <a:rPr lang="en-CH" dirty="0"/>
            </a:br>
            <a:r>
              <a:rPr lang="en-CH" dirty="0"/>
              <a:t>2. Merges vertices into neighboring communities</a:t>
            </a:r>
            <a:br>
              <a:rPr lang="en-CH" dirty="0"/>
            </a:br>
            <a:r>
              <a:rPr lang="en-CH" dirty="0"/>
              <a:t>3. Creates a new hierarchy after each pass of merging 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01.10.2025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01.10.2025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01.10.2025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01.10.2025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01.10.2025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01.10.2025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01.10.2025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01.10.2025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01.10.2025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01.10.2025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01.10.2025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A7D23-7EA9-894F-9EFE-458820C0BE85}" type="datetimeFigureOut">
              <a:rPr lang="en-CH" smtClean="0"/>
              <a:t>01.10.2025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Group 51 -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45429-A8B1-B535-47C4-089CEFD50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0EC2-264B-491D-7FFA-3716C3B9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Identified and Characterized Social 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4E3C-CB46-A7D6-2C1C-5881324B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present statistics such as average follower/following count of the users in the group</a:t>
            </a:r>
          </a:p>
          <a:p>
            <a:r>
              <a:rPr lang="en-CH" dirty="0"/>
              <a:t>-&gt;present statistics such as average number of posts/likes received+given/comments received+given of the users in the group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3812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Algoithms used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we can use multiple algorithms and see if all of them detect the same outlier users</a:t>
            </a:r>
          </a:p>
          <a:p>
            <a:r>
              <a:rPr lang="en-CH" dirty="0"/>
              <a:t>-&gt; do the outlier detection based on the 7 columns:</a:t>
            </a:r>
            <a:br>
              <a:rPr lang="en-CH" dirty="0"/>
            </a:br>
            <a:r>
              <a:rPr lang="en-CH" dirty="0"/>
              <a:t>- Follower count</a:t>
            </a:r>
            <a:br>
              <a:rPr lang="en-CH" dirty="0"/>
            </a:br>
            <a:r>
              <a:rPr lang="en-CH" dirty="0"/>
              <a:t>- Following count</a:t>
            </a:r>
            <a:br>
              <a:rPr lang="en-CH" dirty="0"/>
            </a:br>
            <a:r>
              <a:rPr lang="en-CH" dirty="0"/>
              <a:t>- Posts created</a:t>
            </a:r>
            <a:br>
              <a:rPr lang="en-CH" dirty="0"/>
            </a:br>
            <a:r>
              <a:rPr lang="en-CH" dirty="0"/>
              <a:t>- Likes received on average per post</a:t>
            </a:r>
            <a:br>
              <a:rPr lang="en-CH" dirty="0"/>
            </a:br>
            <a:r>
              <a:rPr lang="en-CH" dirty="0"/>
              <a:t>- Likes given</a:t>
            </a:r>
            <a:br>
              <a:rPr lang="en-CH" dirty="0"/>
            </a:br>
            <a:r>
              <a:rPr lang="en-CH" dirty="0"/>
              <a:t>- Comments received on average per post</a:t>
            </a:r>
            <a:br>
              <a:rPr lang="en-CH" dirty="0"/>
            </a:br>
            <a:r>
              <a:rPr lang="en-CH" dirty="0"/>
              <a:t>- Comments given</a:t>
            </a:r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974-D443-B586-7BE7-A694286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0D03-A8AB-A89B-EF0B-08F418A1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present the top 5 outlier users and why they are outliers </a:t>
            </a:r>
            <a:br>
              <a:rPr lang="en-CH" dirty="0"/>
            </a:br>
            <a:r>
              <a:rPr lang="en-CH" dirty="0"/>
              <a:t>-&gt; which characteristic/s makes those users outliers</a:t>
            </a:r>
          </a:p>
        </p:txBody>
      </p:sp>
    </p:spTree>
    <p:extLst>
      <p:ext uri="{BB962C8B-B14F-4D97-AF65-F5344CB8AC3E}">
        <p14:creationId xmlns:p14="http://schemas.microsoft.com/office/powerpoint/2010/main" val="39873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CH" dirty="0"/>
              <a:t>Is it possible to identify distinct social circles within the Friendfeed network based on user connections, and characterize them in terms of shared interests and activity patterns</a:t>
            </a:r>
            <a:r>
              <a:rPr lang="en-CH"/>
              <a:t>? </a:t>
            </a:r>
            <a:br>
              <a:rPr lang="en-CH"/>
            </a:br>
            <a:endParaRPr lang="en-CH" dirty="0"/>
          </a:p>
          <a:p>
            <a:r>
              <a:rPr lang="en-CH" dirty="0"/>
              <a:t>“Is it possible to detect anomalous users in the Friendfeed network (e.g., bots, spammers) based on posting, following, and interaction patterns (commenting/liking)?”</a:t>
            </a:r>
            <a:endParaRPr lang="en-GB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Number of users: 665’382</a:t>
            </a:r>
          </a:p>
          <a:p>
            <a:r>
              <a:rPr lang="en-CH" dirty="0"/>
              <a:t>Number of posts: 12’000’000</a:t>
            </a:r>
          </a:p>
          <a:p>
            <a:r>
              <a:rPr lang="en-CH" dirty="0"/>
              <a:t>Number of comments: 3’749’891</a:t>
            </a:r>
          </a:p>
          <a:p>
            <a:r>
              <a:rPr lang="en-CH" dirty="0"/>
              <a:t>Number of people following: 19’547’158</a:t>
            </a:r>
          </a:p>
          <a:p>
            <a:r>
              <a:rPr lang="en-CH" dirty="0"/>
              <a:t>Number of likes: 798’112</a:t>
            </a:r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Dataset has already been preprocessed before</a:t>
            </a:r>
          </a:p>
          <a:p>
            <a:r>
              <a:rPr lang="en-CH" dirty="0"/>
              <a:t>Remove “dead” accounts (accounts without any posts)</a:t>
            </a:r>
            <a:br>
              <a:rPr lang="en-CH" dirty="0"/>
            </a:br>
            <a:r>
              <a:rPr lang="en-CH" dirty="0"/>
              <a:t>-&gt; Users removed: 160’792 (504’590 users remaining)</a:t>
            </a:r>
          </a:p>
          <a:p>
            <a:r>
              <a:rPr lang="en-CH" dirty="0"/>
              <a:t>Connect users following each other (via FollowedID and FollowerID)</a:t>
            </a:r>
          </a:p>
          <a:p>
            <a:r>
              <a:rPr lang="en-CH" dirty="0"/>
              <a:t>Connect users and their posts via UserID</a:t>
            </a:r>
          </a:p>
          <a:p>
            <a:r>
              <a:rPr lang="en-CH" dirty="0"/>
              <a:t>Connect posts, users and likes + comments via PostId and UserID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 descr="A graph of a number of posts&#10;&#10;AI-generated content may be incorrect.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 descr="A graph of a number of comments received&#10;&#10;AI-generated content may be incorrect.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71" y="154698"/>
            <a:ext cx="4060619" cy="3236581"/>
          </a:xfrm>
          <a:prstGeom prst="rect">
            <a:avLst/>
          </a:prstGeom>
        </p:spPr>
      </p:pic>
      <p:pic>
        <p:nvPicPr>
          <p:cNvPr id="9" name="Picture 8" descr="A graph of a number of likes received&#10;&#10;AI-generated content may be incorrect.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856" y="3528867"/>
            <a:ext cx="4176733" cy="33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 descr="A graph of followers&#10;&#10;AI-generated content may be incorrect.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 descr="A graph of a number of users followed&#10;&#10;AI-generated content may be incorrect.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92F6-FEDE-812D-ABE9-0D96A3C3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After Prepocessing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9152-FFCB-7996-F6A5-8633F0077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show histograms of the “connected” data </a:t>
            </a:r>
          </a:p>
          <a:p>
            <a:r>
              <a:rPr lang="en-CH" dirty="0"/>
              <a:t>-&gt; maybe also show a graph of following network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6452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Louvain Algorithm for community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504’590 users/vertices</a:t>
            </a:r>
          </a:p>
          <a:p>
            <a:r>
              <a:rPr lang="en-CH" dirty="0"/>
              <a:t>19’547’158 followings/edges</a:t>
            </a:r>
          </a:p>
          <a:p>
            <a:r>
              <a:rPr lang="en-CH" dirty="0"/>
              <a:t>Invented in 2015</a:t>
            </a:r>
          </a:p>
          <a:p>
            <a:r>
              <a:rPr lang="en-CH" dirty="0"/>
              <a:t>Space and time complexity: O(|V| + |E|)</a:t>
            </a:r>
          </a:p>
          <a:p>
            <a:r>
              <a:rPr lang="en-CH" dirty="0"/>
              <a:t>Similar to agglomerative clustering: bottom-up, hierarchical and greedy</a:t>
            </a:r>
            <a:br>
              <a:rPr lang="en-CH" dirty="0"/>
            </a:b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BD2-9463-0FBB-3BB4-6079176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Identified and Characterized Social 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8110-AF7A-102D-D14A-008F0C98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present statistics such as average follower/following count of the users in the group</a:t>
            </a:r>
          </a:p>
          <a:p>
            <a:r>
              <a:rPr lang="en-CH" dirty="0"/>
              <a:t>-&gt;present statistics such as average number of posts/likes received+given/comments received+given of the users in the group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229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440</Words>
  <Application>Microsoft Macintosh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Group 51 - Project</vt:lpstr>
      <vt:lpstr>Research Questions</vt:lpstr>
      <vt:lpstr>Data – Friendfeed Social Network</vt:lpstr>
      <vt:lpstr>Preprocessing</vt:lpstr>
      <vt:lpstr>Initial Data Exploration</vt:lpstr>
      <vt:lpstr>Initial Data Exploration</vt:lpstr>
      <vt:lpstr>Data After Prepocessing</vt:lpstr>
      <vt:lpstr>Louvain Algorithm for community detection</vt:lpstr>
      <vt:lpstr>Identified and Characterized Social Circles</vt:lpstr>
      <vt:lpstr>Identified and Characterized Social Circles</vt:lpstr>
      <vt:lpstr>Algoithms used anomaly detection</vt:lpstr>
      <vt:lpstr>Outlier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3</cp:revision>
  <dcterms:created xsi:type="dcterms:W3CDTF">2025-09-25T09:14:50Z</dcterms:created>
  <dcterms:modified xsi:type="dcterms:W3CDTF">2025-10-01T15:16:28Z</dcterms:modified>
</cp:coreProperties>
</file>