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8" r:id="rId5"/>
    <p:sldId id="259" r:id="rId6"/>
    <p:sldId id="260" r:id="rId7"/>
    <p:sldId id="261" r:id="rId8"/>
    <p:sldId id="262" r:id="rId9"/>
    <p:sldId id="264" r:id="rId1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BAB713F-E3B1-B6DE-48A0-25072FBD7E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689B59F-A304-9692-628A-F3447C1C3F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F844AA4-75A4-E5FB-AD2C-E834530D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2E64-8732-4EF4-B4E9-136213013E63}" type="datetimeFigureOut">
              <a:rPr lang="da-DK" smtClean="0"/>
              <a:t>26-09-2025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E947B71-6321-19EE-4341-A78E5BFA8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2A8FAED6-FB28-D0FA-314D-671B9262D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9451-28C2-4C9E-8B2E-A96DBAFF8E7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30982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2B5333-05E4-081C-E8F4-5BB304FA9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983F574-CE28-165C-C210-46DB47B1C6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5B76AE9-702D-8A6F-3765-960B010B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2E64-8732-4EF4-B4E9-136213013E63}" type="datetimeFigureOut">
              <a:rPr lang="da-DK" smtClean="0"/>
              <a:t>26-09-2025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ACDA15A-B30F-7C3B-4833-5F03D3AFB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3129215-1B92-F1F2-5378-14846DB9A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9451-28C2-4C9E-8B2E-A96DBAFF8E7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1919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835B9585-6EAD-49D0-F2FD-BF1E3E98A2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C2E8C8E-E8D1-8EC9-6742-D3971878AD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C74D0F2A-0377-8DA4-2338-BC2118A4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2E64-8732-4EF4-B4E9-136213013E63}" type="datetimeFigureOut">
              <a:rPr lang="da-DK" smtClean="0"/>
              <a:t>26-09-2025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09EF4F01-F667-EBDF-C4BB-DCA2D4D9B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D9A54D2-16DD-774F-8EC0-B5B10719C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9451-28C2-4C9E-8B2E-A96DBAFF8E7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7078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779C42-0E73-4FD3-A565-9EF318D57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8599A08-2675-CFB4-1CBD-9295B1A95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862FE55-2E51-9C3C-3B0D-391719AB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2E64-8732-4EF4-B4E9-136213013E63}" type="datetimeFigureOut">
              <a:rPr lang="da-DK" smtClean="0"/>
              <a:t>26-09-2025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88E637A-2F55-9AC9-8D7E-8E088B72E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5B225919-C3F2-2084-AAC6-222A78D9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9451-28C2-4C9E-8B2E-A96DBAFF8E7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7407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6617-BFC8-627C-F57C-8E15A91AA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451B41F-9DDE-39F1-9E84-A8053F0E34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60EBD4C-1CAF-96A7-FF80-9AFCA594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2E64-8732-4EF4-B4E9-136213013E63}" type="datetimeFigureOut">
              <a:rPr lang="da-DK" smtClean="0"/>
              <a:t>26-09-2025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5E95AE0-D8F5-97E9-BE01-1D639BB9C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2189069-BA62-CE7D-1671-704F9A19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9451-28C2-4C9E-8B2E-A96DBAFF8E7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21668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A5B25A-6C04-4150-3C1E-A79790794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D68CCB9-17CF-7E45-B797-86A41A2393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C23CC96-2FB0-FECB-15CA-8D3FD1B508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08F1BA6-13D8-C527-DF29-F5C30CA96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2E64-8732-4EF4-B4E9-136213013E63}" type="datetimeFigureOut">
              <a:rPr lang="da-DK" smtClean="0"/>
              <a:t>26-09-2025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469917C-14F0-7278-3547-A6CAD2B1B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2AAF28D-686D-CEA8-7CE5-ACD053FF3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9451-28C2-4C9E-8B2E-A96DBAFF8E7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5473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B27809-64C8-B017-A49A-1B0373908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CDE679FE-E85F-3B3E-A108-E683DC94C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ACA0C6D-B781-3740-1B52-287F1D220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9E15C89E-518E-CB3A-7537-5A06B36262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DDB082FF-57CD-31F8-3A48-ED3B7F37F0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1E38496B-8089-3279-7E0A-962F22079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2E64-8732-4EF4-B4E9-136213013E63}" type="datetimeFigureOut">
              <a:rPr lang="da-DK" smtClean="0"/>
              <a:t>26-09-2025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AF14FE62-5661-C129-A3B3-F4B1718B2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716ED6D5-F108-69CB-A5EF-A5574C99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9451-28C2-4C9E-8B2E-A96DBAFF8E7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93631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08DF8F-001C-7175-D1E5-CC34A9124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7267F1E1-2CE8-3B14-0243-6C7635A04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2E64-8732-4EF4-B4E9-136213013E63}" type="datetimeFigureOut">
              <a:rPr lang="da-DK" smtClean="0"/>
              <a:t>26-09-2025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86B4F845-A423-640C-A140-C2CCA31FD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4BC4D60-604C-5D24-C87E-33360B550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9451-28C2-4C9E-8B2E-A96DBAFF8E7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2262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BA5868AE-ECF9-B7B7-E261-0045BC72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2E64-8732-4EF4-B4E9-136213013E63}" type="datetimeFigureOut">
              <a:rPr lang="da-DK" smtClean="0"/>
              <a:t>26-09-2025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ABDA76FD-D709-7A83-54A6-EB2873812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B199BBD-9C79-59DE-B996-481E50D40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9451-28C2-4C9E-8B2E-A96DBAFF8E7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60893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3F73EF-C245-F6D8-295F-ED202F2A1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155C12F-EE57-1531-AA3A-9D75949A5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B5AC427-633C-C94B-3219-32DA5A0A6A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C484ED0-3ED1-17EB-CF19-EC177D30F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2E64-8732-4EF4-B4E9-136213013E63}" type="datetimeFigureOut">
              <a:rPr lang="da-DK" smtClean="0"/>
              <a:t>26-09-2025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28DF5CB7-9167-1F9A-DDEB-F0B26D91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DD18EBC7-3727-CB63-08FF-82B9620C8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9451-28C2-4C9E-8B2E-A96DBAFF8E7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0193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0065CD-0BCD-C49A-5C5C-D0F4F3BC0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FD7B1006-FA9A-E884-5D49-17D91ECDEF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D28AC00-203A-B993-E8A7-774366CEAF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F8030F6-FB8A-325C-3F53-8CE8E314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32E64-8732-4EF4-B4E9-136213013E63}" type="datetimeFigureOut">
              <a:rPr lang="da-DK" smtClean="0"/>
              <a:t>26-09-2025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0BF123FF-CE21-E6B8-F902-B09EEE3E2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AEE6318-B2E9-8552-86AB-FFB019C01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49451-28C2-4C9E-8B2E-A96DBAFF8E7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5226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61B4AC9C-98CF-E056-D5F6-5D113216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0EC92C30-FA1B-F510-C7CE-FB813CBE3E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A88AFFF-8F2B-9721-4DBA-08579B454A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732E64-8732-4EF4-B4E9-136213013E63}" type="datetimeFigureOut">
              <a:rPr lang="da-DK" smtClean="0"/>
              <a:t>26-09-2025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1A88056-8D69-EDA0-4187-65E159D1FF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1C4D6A7-1CAD-1CF8-FB90-E46E5C0CB6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C49451-28C2-4C9E-8B2E-A96DBAFF8E7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357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192.168.20.160:5173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E0956F-09AC-35D0-FDB8-D1A8812480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Blackjack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D9D3988-49E8-07F2-4AAE-CCE4BF57E6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En kort præsentation</a:t>
            </a:r>
          </a:p>
        </p:txBody>
      </p:sp>
      <p:sp>
        <p:nvSpPr>
          <p:cNvPr id="4" name="Tekstfelt 3">
            <a:extLst>
              <a:ext uri="{FF2B5EF4-FFF2-40B4-BE49-F238E27FC236}">
                <a16:creationId xmlns:a16="http://schemas.microsoft.com/office/drawing/2014/main" id="{C41965B8-95D5-3B6D-909C-407236282826}"/>
              </a:ext>
            </a:extLst>
          </p:cNvPr>
          <p:cNvSpPr txBox="1"/>
          <p:nvPr/>
        </p:nvSpPr>
        <p:spPr>
          <a:xfrm>
            <a:off x="4717417" y="5566360"/>
            <a:ext cx="27571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600" dirty="0"/>
              <a:t>Af Jonas Kristoffer Mortensen</a:t>
            </a:r>
          </a:p>
        </p:txBody>
      </p:sp>
    </p:spTree>
    <p:extLst>
      <p:ext uri="{BB962C8B-B14F-4D97-AF65-F5344CB8AC3E}">
        <p14:creationId xmlns:p14="http://schemas.microsoft.com/office/powerpoint/2010/main" val="188034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AFE720-08C8-0D95-955F-855E91202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Agenda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B6875B0-7B48-7EA8-A038-0498527B4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Oversigt</a:t>
            </a:r>
          </a:p>
          <a:p>
            <a:r>
              <a:rPr lang="da-DK" dirty="0"/>
              <a:t>Bruger fladen og fordelene ved den</a:t>
            </a:r>
          </a:p>
          <a:p>
            <a:r>
              <a:rPr lang="da-DK" dirty="0"/>
              <a:t>Formålet med spillet, hvordan vinder man ?</a:t>
            </a:r>
          </a:p>
          <a:p>
            <a:r>
              <a:rPr lang="da-DK" dirty="0" err="1"/>
              <a:t>Snippets</a:t>
            </a:r>
            <a:r>
              <a:rPr lang="da-DK" dirty="0"/>
              <a:t> med kort forklaring</a:t>
            </a:r>
          </a:p>
          <a:p>
            <a:r>
              <a:rPr lang="da-DK" dirty="0"/>
              <a:t>Demo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12361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486C1A2-DEE0-E995-023D-CE6D270D9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Oversigt over teknologi og tænkning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A9C2B842-4E12-77E3-C81D-4FFC01ABF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HTML, CSS</a:t>
            </a:r>
          </a:p>
          <a:p>
            <a:r>
              <a:rPr lang="da-DK" dirty="0"/>
              <a:t>Typescript</a:t>
            </a:r>
          </a:p>
          <a:p>
            <a:r>
              <a:rPr lang="da-DK" dirty="0"/>
              <a:t>Vue</a:t>
            </a:r>
          </a:p>
          <a:p>
            <a:r>
              <a:rPr lang="da-DK" dirty="0"/>
              <a:t>Basis med AI til at starte på</a:t>
            </a:r>
          </a:p>
        </p:txBody>
      </p:sp>
    </p:spTree>
    <p:extLst>
      <p:ext uri="{BB962C8B-B14F-4D97-AF65-F5344CB8AC3E}">
        <p14:creationId xmlns:p14="http://schemas.microsoft.com/office/powerpoint/2010/main" val="1498991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521EE5-B1BA-BF2D-4948-C112DDAED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0183"/>
            <a:ext cx="3788229" cy="1322159"/>
          </a:xfrm>
        </p:spPr>
        <p:txBody>
          <a:bodyPr>
            <a:normAutofit/>
          </a:bodyPr>
          <a:lstStyle/>
          <a:p>
            <a:r>
              <a:rPr lang="da-DK" dirty="0"/>
              <a:t>Målet med bruger fladen</a:t>
            </a: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0E659D06-C9E4-5615-9302-0AEEBE6FF80E}"/>
              </a:ext>
            </a:extLst>
          </p:cNvPr>
          <p:cNvSpPr txBox="1"/>
          <p:nvPr/>
        </p:nvSpPr>
        <p:spPr>
          <a:xfrm>
            <a:off x="968829" y="2166257"/>
            <a:ext cx="3657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/>
              <a:t>Player feedback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/>
              <a:t>Kontrast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/>
              <a:t>Balanceret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/>
              <a:t>Simpel</a:t>
            </a:r>
          </a:p>
        </p:txBody>
      </p:sp>
      <p:pic>
        <p:nvPicPr>
          <p:cNvPr id="10" name="Pladsholder til indhold 9">
            <a:extLst>
              <a:ext uri="{FF2B5EF4-FFF2-40B4-BE49-F238E27FC236}">
                <a16:creationId xmlns:a16="http://schemas.microsoft.com/office/drawing/2014/main" id="{DF5C44E5-EC83-D434-42CF-B9E4FCA476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9631" y="550183"/>
            <a:ext cx="6203540" cy="58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75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79FA4-191B-C607-74CB-4827ABAE2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3" y="365126"/>
            <a:ext cx="4278087" cy="2040618"/>
          </a:xfrm>
        </p:spPr>
        <p:txBody>
          <a:bodyPr>
            <a:normAutofit/>
          </a:bodyPr>
          <a:lstStyle/>
          <a:p>
            <a:r>
              <a:rPr lang="da-DK" dirty="0"/>
              <a:t>Konfiguration af spillet / Hvordan vinder man ?</a:t>
            </a:r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AE999E4A-2C2C-2F4D-9170-6076C378E3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36029" y="365125"/>
            <a:ext cx="6542599" cy="6167322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0650B462-2B08-768F-E976-0E12D78AC107}"/>
              </a:ext>
            </a:extLst>
          </p:cNvPr>
          <p:cNvSpPr txBox="1"/>
          <p:nvPr/>
        </p:nvSpPr>
        <p:spPr>
          <a:xfrm>
            <a:off x="925285" y="2492828"/>
            <a:ext cx="303044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a-DK" sz="2400" dirty="0"/>
              <a:t>Chip opsætning</a:t>
            </a:r>
          </a:p>
          <a:p>
            <a:pPr marL="342900" indent="-342900">
              <a:buFont typeface="+mj-lt"/>
              <a:buAutoNum type="arabicPeriod"/>
            </a:pPr>
            <a:r>
              <a:rPr lang="da-DK" sz="2400" dirty="0"/>
              <a:t>Et mål for spillet</a:t>
            </a:r>
          </a:p>
          <a:p>
            <a:pPr marL="342900" indent="-342900">
              <a:buFont typeface="+mj-lt"/>
              <a:buAutoNum type="arabicPeriod"/>
            </a:pPr>
            <a:r>
              <a:rPr lang="da-DK" sz="2400" dirty="0"/>
              <a:t>En sværhedsgrad ?</a:t>
            </a:r>
          </a:p>
        </p:txBody>
      </p:sp>
    </p:spTree>
    <p:extLst>
      <p:ext uri="{BB962C8B-B14F-4D97-AF65-F5344CB8AC3E}">
        <p14:creationId xmlns:p14="http://schemas.microsoft.com/office/powerpoint/2010/main" val="1690591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F5B4BF-8E82-F930-E2EF-F3D50D980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5950" y="523081"/>
            <a:ext cx="10287000" cy="315912"/>
          </a:xfrm>
        </p:spPr>
        <p:txBody>
          <a:bodyPr>
            <a:normAutofit fontScale="90000"/>
          </a:bodyPr>
          <a:lstStyle/>
          <a:p>
            <a:r>
              <a:rPr lang="da-DK" dirty="0" err="1"/>
              <a:t>Snippets</a:t>
            </a:r>
            <a:endParaRPr lang="da-DK" dirty="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685BDADE-AD78-AAAD-339B-699F655F31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5950" y="1825625"/>
            <a:ext cx="8120100" cy="4351338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82E0265D-FE88-A716-D3F3-F10BBDE2F9BD}"/>
              </a:ext>
            </a:extLst>
          </p:cNvPr>
          <p:cNvSpPr txBox="1"/>
          <p:nvPr/>
        </p:nvSpPr>
        <p:spPr>
          <a:xfrm>
            <a:off x="2035950" y="1214735"/>
            <a:ext cx="29995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sz="2400" dirty="0"/>
              <a:t>En deck opsætning</a:t>
            </a:r>
          </a:p>
        </p:txBody>
      </p:sp>
    </p:spTree>
    <p:extLst>
      <p:ext uri="{BB962C8B-B14F-4D97-AF65-F5344CB8AC3E}">
        <p14:creationId xmlns:p14="http://schemas.microsoft.com/office/powerpoint/2010/main" val="4151676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6">
            <a:extLst>
              <a:ext uri="{FF2B5EF4-FFF2-40B4-BE49-F238E27FC236}">
                <a16:creationId xmlns:a16="http://schemas.microsoft.com/office/drawing/2014/main" id="{2022A8FC-FD4E-FC2B-79D7-33960EA73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7132" y="1066799"/>
            <a:ext cx="10277736" cy="4162863"/>
          </a:xfrm>
        </p:spPr>
        <p:txBody>
          <a:bodyPr>
            <a:normAutofit/>
          </a:bodyPr>
          <a:lstStyle/>
          <a:p>
            <a:endParaRPr lang="da-DK" sz="2400" dirty="0"/>
          </a:p>
          <a:p>
            <a:r>
              <a:rPr lang="da-DK" sz="2400" dirty="0"/>
              <a:t>Hvorfor skjule kort sådan ?</a:t>
            </a: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EF69F50B-F0DE-7C3A-3443-8FEDEADB08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132" y="2251626"/>
            <a:ext cx="10277736" cy="2978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763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332343-4585-DF6A-7EBE-38A813730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Prøv selv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CC5F628-146D-1C81-EE68-543A2785B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Man kan selv prøve det på computeren</a:t>
            </a:r>
          </a:p>
          <a:p>
            <a:r>
              <a:rPr lang="da-DK" dirty="0">
                <a:hlinkClick r:id="rId2"/>
              </a:rPr>
              <a:t>http://192.168.20.160:5173/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65927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1BF140-E9E4-EFB2-A2CA-41A2BCD2E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32668"/>
            <a:ext cx="10515600" cy="1325563"/>
          </a:xfrm>
        </p:spPr>
        <p:txBody>
          <a:bodyPr/>
          <a:lstStyle/>
          <a:p>
            <a:pPr algn="ctr"/>
            <a:r>
              <a:rPr lang="da-DK" dirty="0"/>
              <a:t>Spørgsmål ?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35D1184-B54D-17B7-E513-D8BA68637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92442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Microsoft Office PowerPoint</Application>
  <PresentationFormat>Widescreen</PresentationFormat>
  <Paragraphs>31</Paragraphs>
  <Slides>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Office-tema</vt:lpstr>
      <vt:lpstr>Blackjack</vt:lpstr>
      <vt:lpstr>Agenda</vt:lpstr>
      <vt:lpstr>Oversigt over teknologi og tænkning</vt:lpstr>
      <vt:lpstr>Målet med bruger fladen</vt:lpstr>
      <vt:lpstr>Konfiguration af spillet / Hvordan vinder man ?</vt:lpstr>
      <vt:lpstr>Snippets</vt:lpstr>
      <vt:lpstr>PowerPoint-præsentation</vt:lpstr>
      <vt:lpstr>Prøv selv</vt:lpstr>
      <vt:lpstr>Spørgsmål 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Jonas Kristoffer Mortensen</dc:creator>
  <cp:lastModifiedBy>Jonas Kristoffer Mortensen</cp:lastModifiedBy>
  <cp:revision>8</cp:revision>
  <dcterms:created xsi:type="dcterms:W3CDTF">2025-09-26T06:43:58Z</dcterms:created>
  <dcterms:modified xsi:type="dcterms:W3CDTF">2025-09-29T07:19:16Z</dcterms:modified>
</cp:coreProperties>
</file>