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C13FE9-14FA-0E83-EFF2-41AD549A2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7ADCEB5-00E3-AD3D-E624-5A61139E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5EF290-DF3D-C8AD-AD84-EAC6DBDA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9522-3049-4651-B27F-3D77F79045C3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8896CD-3F00-249F-65E1-ADCBA329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2FDA45-B7DF-0CA4-ECA0-9C9BBCF9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314D-E3BB-4557-A05E-0796A0ABF5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74429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90F31-0838-92A2-77AA-74605F98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3DB680A-E362-BCF8-E2FF-6F7599A4B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7893921-4777-F258-C150-74E771A3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9522-3049-4651-B27F-3D77F79045C3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EB3319-D888-248B-7DDB-7F7AA985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4722B3B-50BB-7D60-69C0-FF81615D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314D-E3BB-4557-A05E-0796A0ABF5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106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7A7F321-97F0-E9AA-A61D-7D5965E17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D4543D1-DA0D-4761-F6D1-021C780E6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F24252-60C7-6A56-926A-5C9794AB1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9522-3049-4651-B27F-3D77F79045C3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AA9300-C434-E4F1-2845-D9406345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2D43ED-631F-7CDF-F8B2-8C301DEB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314D-E3BB-4557-A05E-0796A0ABF5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880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64B9B-11F9-3A8A-08B2-608A2D49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9CB8CE-B0FE-EDA9-5EF9-46B515249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08D667-9D7B-E510-BC82-F8BD423E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9522-3049-4651-B27F-3D77F79045C3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8263E13-8047-E0FD-4B6A-2F71165B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71FECD-6B97-1DA7-4782-4D2351AA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314D-E3BB-4557-A05E-0796A0ABF5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32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F80F9A-8757-9DE8-B18A-8DA013A8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E5B85D5-B70C-3DC2-77A1-77A6D725B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65D706D-1F7C-3431-B3E9-559F6D28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9522-3049-4651-B27F-3D77F79045C3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F31683E-065C-DC92-96E8-F16E9990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8F8EC0-FDA6-56F8-098D-76525CFA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314D-E3BB-4557-A05E-0796A0ABF5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244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2AD9A-FA03-EE7D-4B79-8580762E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69F0F4-B1B7-C04B-8C4C-AD8855E97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7CC3A98-4EEF-91F5-3BDA-10D5B3DFC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4F6742-2CB7-462E-503C-C85D3096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9522-3049-4651-B27F-3D77F79045C3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93D32A7-F16E-7BA0-9246-20F9C45B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5A44A6D-9A02-9977-55D0-C920A821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314D-E3BB-4557-A05E-0796A0ABF5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0556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9D270A-88E3-7700-99B6-D026A30F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BAAFA73-733D-81FA-1A4D-2ED10A447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CC71E0A-2249-FDED-E52D-D96C521FD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E894EE1-ED01-1352-1BE9-8629F2B1D6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D734DAC-BB71-6954-972C-CF499A373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EA9F601-E35B-EE4B-BFCD-D95E442F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9522-3049-4651-B27F-3D77F79045C3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DE78E09-8CE0-5ED0-50BB-97FDF1B45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A4721B4-30BA-E7FF-BA9C-D1091547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314D-E3BB-4557-A05E-0796A0ABF5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622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2E121-75EE-1550-2B34-692A0A187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DE29A62-AAA3-844B-9EF7-B31ADF71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9522-3049-4651-B27F-3D77F79045C3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9492E22-5996-1767-2793-8C692B68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4E811-D7E4-5196-86C5-038A8E88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314D-E3BB-4557-A05E-0796A0ABF5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94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3A6AB3BB-A284-E3C4-5770-4C3C471D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9522-3049-4651-B27F-3D77F79045C3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DBC12E4-AA24-451D-47E7-9A53C65D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1673B7D-429E-58AB-154E-5D03971E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314D-E3BB-4557-A05E-0796A0ABF5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6864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34876D-A343-032B-5B73-AEB16FF0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27D112-74F0-8038-0E6C-FCE98A16D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2B81F5-9C15-4EC9-76E7-EEC90B67B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887757A-782D-D16B-C6C4-77F8C2A7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9522-3049-4651-B27F-3D77F79045C3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C323658-D4AC-4628-AD57-4C2F0075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B579178-A610-CA4D-20B4-E3158612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314D-E3BB-4557-A05E-0796A0ABF5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841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6193B-8F76-596C-B40B-DA0BC83C5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0782AFE-FC64-E246-3647-00450F795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5BAC3143-2B72-EFB6-0A90-1B6C013B2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611EB57-4D5C-F8E1-BC6B-ECE9E870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9522-3049-4651-B27F-3D77F79045C3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A21A2DD-79BA-0322-DB6F-E2D01AA3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C57E1C8-027F-951E-7276-4B4BAA74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0314D-E3BB-4557-A05E-0796A0ABF5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423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D16862A-32B0-665F-A390-604AC438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BBA29D1-A072-5DC9-2C83-8E2BBAF3E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3ABD8D6-E289-E321-33B5-6C4F0F3E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49522-3049-4651-B27F-3D77F79045C3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4AD9AC-2458-DD95-FD3E-9B791D920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219DC2-F9DA-0099-BD55-99C0D561C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0314D-E3BB-4557-A05E-0796A0ABF53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5030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97A43-D55C-CB8B-1803-2B683C174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PDF Report Downloader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68CDDC1-207A-1C45-10BC-765604943C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Jonas Kristoffer Mortensen</a:t>
            </a:r>
          </a:p>
        </p:txBody>
      </p:sp>
    </p:spTree>
    <p:extLst>
      <p:ext uri="{BB962C8B-B14F-4D97-AF65-F5344CB8AC3E}">
        <p14:creationId xmlns:p14="http://schemas.microsoft.com/office/powerpoint/2010/main" val="375384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2082C-C241-38DF-E04A-FEEF0CA1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22430" cy="5905046"/>
          </a:xfrm>
        </p:spPr>
        <p:txBody>
          <a:bodyPr/>
          <a:lstStyle/>
          <a:p>
            <a:pPr algn="ctr"/>
            <a:r>
              <a:rPr lang="da-DK" dirty="0"/>
              <a:t>Slut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A0CDC6-8DA8-1EAA-4CCC-0C7A479F27C2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3"/>
            <a:ext cx="10722430" cy="93208"/>
          </a:xfrm>
        </p:spPr>
        <p:txBody>
          <a:bodyPr>
            <a:normAutofit fontScale="25000" lnSpcReduction="20000"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76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A8377-7C67-9E22-61C7-D2887DB01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8F13380-AFC9-4A3D-ADEC-2DB75D2F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Teknologier</a:t>
            </a:r>
          </a:p>
          <a:p>
            <a:r>
              <a:rPr lang="da-DK" dirty="0"/>
              <a:t>Formålet med produktet</a:t>
            </a:r>
          </a:p>
          <a:p>
            <a:r>
              <a:rPr lang="da-DK" dirty="0"/>
              <a:t>Opsætning af </a:t>
            </a:r>
            <a:r>
              <a:rPr lang="da-DK" dirty="0" err="1"/>
              <a:t>dataen</a:t>
            </a:r>
            <a:r>
              <a:rPr lang="da-DK" dirty="0"/>
              <a:t> og hvorfor</a:t>
            </a:r>
          </a:p>
          <a:p>
            <a:r>
              <a:rPr lang="da-DK" dirty="0"/>
              <a:t>Noget overvejelse</a:t>
            </a:r>
          </a:p>
          <a:p>
            <a:r>
              <a:rPr lang="da-DK" dirty="0"/>
              <a:t>Udfordring</a:t>
            </a:r>
          </a:p>
          <a:p>
            <a:r>
              <a:rPr lang="da-DK" dirty="0"/>
              <a:t>Eksempel</a:t>
            </a:r>
          </a:p>
          <a:p>
            <a:r>
              <a:rPr lang="da-DK" dirty="0"/>
              <a:t>Refleksion</a:t>
            </a:r>
          </a:p>
          <a:p>
            <a:r>
              <a:rPr lang="da-DK" dirty="0"/>
              <a:t>Slut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3102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5D825-E808-445A-CE6B-960D490E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E326EAF-87EA-4103-2F15-0721795E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C#</a:t>
            </a:r>
          </a:p>
          <a:p>
            <a:r>
              <a:rPr lang="da-DK" dirty="0"/>
              <a:t>SQL</a:t>
            </a:r>
          </a:p>
          <a:p>
            <a:r>
              <a:rPr lang="da-DK" dirty="0"/>
              <a:t>AI / </a:t>
            </a:r>
            <a:r>
              <a:rPr lang="da-DK" dirty="0" err="1"/>
              <a:t>ChatGPT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4827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2F29C-519B-FCDA-10C4-9EBEBE69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Formålet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60F5763-99F4-813C-1D09-5331DBEC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Download PDF Rapport</a:t>
            </a:r>
          </a:p>
          <a:p>
            <a:r>
              <a:rPr lang="da-DK" dirty="0"/>
              <a:t>Send PDF med status til relevante person</a:t>
            </a:r>
          </a:p>
          <a:p>
            <a:r>
              <a:rPr lang="da-DK" dirty="0"/>
              <a:t>Marker det med fejl eller </a:t>
            </a:r>
            <a:r>
              <a:rPr lang="da-DK" dirty="0" err="1"/>
              <a:t>success</a:t>
            </a:r>
            <a:r>
              <a:rPr lang="da-DK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9111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46B8A3-60E0-81B0-68E9-790F3B69E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Opsætning af </a:t>
            </a:r>
            <a:r>
              <a:rPr lang="da-DK" dirty="0" err="1"/>
              <a:t>dataen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239CF28A-F98A-CF77-A7A8-20FA85A3B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9971" y="1690688"/>
            <a:ext cx="6966807" cy="3080657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7B30AFBB-5247-5053-D746-81A45757FDDA}"/>
              </a:ext>
            </a:extLst>
          </p:cNvPr>
          <p:cNvSpPr txBox="1"/>
          <p:nvPr/>
        </p:nvSpPr>
        <p:spPr>
          <a:xfrm>
            <a:off x="555222" y="1690688"/>
            <a:ext cx="3951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/>
              <a:t>Hvorfor Sql i stedet for </a:t>
            </a:r>
            <a:r>
              <a:rPr lang="da-DK" sz="2800" dirty="0" err="1"/>
              <a:t>excel</a:t>
            </a:r>
            <a:endParaRPr lang="da-DK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a-DK" sz="2800" dirty="0"/>
              <a:t>Hvordan virker det</a:t>
            </a:r>
          </a:p>
        </p:txBody>
      </p:sp>
    </p:spTree>
    <p:extLst>
      <p:ext uri="{BB962C8B-B14F-4D97-AF65-F5344CB8AC3E}">
        <p14:creationId xmlns:p14="http://schemas.microsoft.com/office/powerpoint/2010/main" val="121698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778041-9AD9-9F1B-894F-F576D5E7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Overvejelse i koden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AEA71C85-C2A5-A3E0-0902-8AF9529A9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8042" y="2739733"/>
            <a:ext cx="5151189" cy="265958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FD6EC75-FB9C-9B28-1826-AB1ECD5EA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39733"/>
            <a:ext cx="4861826" cy="2659581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8417D25C-A601-EAF1-BC7B-5323568B14C4}"/>
              </a:ext>
            </a:extLst>
          </p:cNvPr>
          <p:cNvSpPr txBox="1"/>
          <p:nvPr/>
        </p:nvSpPr>
        <p:spPr>
          <a:xfrm>
            <a:off x="838200" y="1581831"/>
            <a:ext cx="465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/>
              <a:t>Hvorfor er der ens modeller ?</a:t>
            </a:r>
          </a:p>
        </p:txBody>
      </p:sp>
    </p:spTree>
    <p:extLst>
      <p:ext uri="{BB962C8B-B14F-4D97-AF65-F5344CB8AC3E}">
        <p14:creationId xmlns:p14="http://schemas.microsoft.com/office/powerpoint/2010/main" val="298299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8A2BB-34FE-26FB-6292-4D1C02AF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Udfordring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3882176-36C6-AA4D-8FB0-58844228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Netværks fejl</a:t>
            </a:r>
          </a:p>
        </p:txBody>
      </p:sp>
    </p:spTree>
    <p:extLst>
      <p:ext uri="{BB962C8B-B14F-4D97-AF65-F5344CB8AC3E}">
        <p14:creationId xmlns:p14="http://schemas.microsoft.com/office/powerpoint/2010/main" val="116118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D101-8BDB-F138-A992-B9140905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3314" cy="5857556"/>
          </a:xfrm>
        </p:spPr>
        <p:txBody>
          <a:bodyPr/>
          <a:lstStyle/>
          <a:p>
            <a:pPr algn="ctr"/>
            <a:r>
              <a:rPr lang="da-DK" dirty="0"/>
              <a:t>Eksempel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C21156-F651-AA3C-AB70-9046BA5A612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91070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61F543-D77C-8324-B320-B38B9DF9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da-DK" dirty="0"/>
              <a:t>Refleksion</a:t>
            </a:r>
          </a:p>
        </p:txBody>
      </p:sp>
      <p:sp>
        <p:nvSpPr>
          <p:cNvPr id="5" name="Pladsholder til indhold 4">
            <a:extLst>
              <a:ext uri="{FF2B5EF4-FFF2-40B4-BE49-F238E27FC236}">
                <a16:creationId xmlns:a16="http://schemas.microsoft.com/office/drawing/2014/main" id="{DD7652AD-3F86-023F-D0B5-2BED0AE6530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6176962"/>
            <a:ext cx="10515600" cy="45719"/>
          </a:xfrm>
        </p:spPr>
        <p:txBody>
          <a:bodyPr>
            <a:normAutofit fontScale="25000" lnSpcReduction="20000"/>
          </a:bodyPr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5335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Office-tema</vt:lpstr>
      <vt:lpstr>PDF Report Downloader</vt:lpstr>
      <vt:lpstr>Agenda</vt:lpstr>
      <vt:lpstr>Teknologier</vt:lpstr>
      <vt:lpstr>Formålet</vt:lpstr>
      <vt:lpstr>Opsætning af dataen</vt:lpstr>
      <vt:lpstr>Overvejelse i koden</vt:lpstr>
      <vt:lpstr>Udfordring</vt:lpstr>
      <vt:lpstr>Eksempel</vt:lpstr>
      <vt:lpstr>Refleksion</vt:lpstr>
      <vt:lpstr>Slut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Kristoffer Mortensen</dc:creator>
  <cp:lastModifiedBy>Jonas Kristoffer Mortensen</cp:lastModifiedBy>
  <cp:revision>5</cp:revision>
  <dcterms:created xsi:type="dcterms:W3CDTF">2025-10-10T07:21:49Z</dcterms:created>
  <dcterms:modified xsi:type="dcterms:W3CDTF">2025-10-10T08:46:51Z</dcterms:modified>
</cp:coreProperties>
</file>