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5493"/>
        </a:solidFill>
        <a:effectLst/>
        <a:uFillTx/>
        <a:latin typeface="IBM Plex Mono Text"/>
        <a:ea typeface="IBM Plex Mono Text"/>
        <a:cs typeface="IBM Plex Mono Text"/>
        <a:sym typeface="IBM Plex Mono Text"/>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5493"/>
        </a:solidFill>
        <a:effectLst/>
        <a:uFillTx/>
        <a:latin typeface="IBM Plex Mono Text"/>
        <a:ea typeface="IBM Plex Mono Text"/>
        <a:cs typeface="IBM Plex Mono Text"/>
        <a:sym typeface="IBM Plex Mono Text"/>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5493"/>
        </a:solidFill>
        <a:effectLst/>
        <a:uFillTx/>
        <a:latin typeface="IBM Plex Mono Text"/>
        <a:ea typeface="IBM Plex Mono Text"/>
        <a:cs typeface="IBM Plex Mono Text"/>
        <a:sym typeface="IBM Plex Mono Text"/>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5493"/>
        </a:solidFill>
        <a:effectLst/>
        <a:uFillTx/>
        <a:latin typeface="IBM Plex Mono Text"/>
        <a:ea typeface="IBM Plex Mono Text"/>
        <a:cs typeface="IBM Plex Mono Text"/>
        <a:sym typeface="IBM Plex Mono Text"/>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5493"/>
        </a:solidFill>
        <a:effectLst/>
        <a:uFillTx/>
        <a:latin typeface="IBM Plex Mono Text"/>
        <a:ea typeface="IBM Plex Mono Text"/>
        <a:cs typeface="IBM Plex Mono Text"/>
        <a:sym typeface="IBM Plex Mono Text"/>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5493"/>
        </a:solidFill>
        <a:effectLst/>
        <a:uFillTx/>
        <a:latin typeface="IBM Plex Mono Text"/>
        <a:ea typeface="IBM Plex Mono Text"/>
        <a:cs typeface="IBM Plex Mono Text"/>
        <a:sym typeface="IBM Plex Mono Text"/>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5493"/>
        </a:solidFill>
        <a:effectLst/>
        <a:uFillTx/>
        <a:latin typeface="IBM Plex Mono Text"/>
        <a:ea typeface="IBM Plex Mono Text"/>
        <a:cs typeface="IBM Plex Mono Text"/>
        <a:sym typeface="IBM Plex Mono Text"/>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5493"/>
        </a:solidFill>
        <a:effectLst/>
        <a:uFillTx/>
        <a:latin typeface="IBM Plex Mono Text"/>
        <a:ea typeface="IBM Plex Mono Text"/>
        <a:cs typeface="IBM Plex Mono Text"/>
        <a:sym typeface="IBM Plex Mono Text"/>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5493"/>
        </a:solidFill>
        <a:effectLst/>
        <a:uFillTx/>
        <a:latin typeface="IBM Plex Mono Text"/>
        <a:ea typeface="IBM Plex Mono Text"/>
        <a:cs typeface="IBM Plex Mono Text"/>
        <a:sym typeface="IBM Plex Mono Tex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IBM Plex Mono Text"/>
          <a:ea typeface="IBM Plex Mono Text"/>
          <a:cs typeface="IBM Plex Mono Text"/>
        </a:font>
        <a:srgbClr val="005493"/>
      </a:tcTxStyle>
      <a:tcStyle>
        <a:tcBdr>
          <a:left>
            <a:ln w="12700" cap="flat">
              <a:solidFill>
                <a:srgbClr val="4472C4"/>
              </a:solidFill>
              <a:prstDash val="solid"/>
              <a:round/>
            </a:ln>
          </a:left>
          <a:right>
            <a:ln w="12700" cap="flat">
              <a:solidFill>
                <a:srgbClr val="4472C4"/>
              </a:solidFill>
              <a:prstDash val="solid"/>
              <a:round/>
            </a:ln>
          </a:right>
          <a:top>
            <a:ln w="12700" cap="flat">
              <a:solidFill>
                <a:srgbClr val="4472C4"/>
              </a:solidFill>
              <a:prstDash val="solid"/>
              <a:round/>
            </a:ln>
          </a:top>
          <a:bottom>
            <a:ln w="12700" cap="flat">
              <a:solidFill>
                <a:srgbClr val="4472C4"/>
              </a:solidFill>
              <a:prstDash val="solid"/>
              <a:round/>
            </a:ln>
          </a:bottom>
          <a:insideH>
            <a:ln w="12700" cap="flat">
              <a:solidFill>
                <a:srgbClr val="4472C4"/>
              </a:solidFill>
              <a:prstDash val="solid"/>
              <a:round/>
            </a:ln>
          </a:insideH>
          <a:insideV>
            <a:ln w="12700" cap="flat">
              <a:solidFill>
                <a:srgbClr val="4472C4"/>
              </a:solidFill>
              <a:prstDash val="solid"/>
              <a:round/>
            </a:ln>
          </a:insideV>
        </a:tcBdr>
        <a:fill>
          <a:solidFill>
            <a:srgbClr val="CAE3F9"/>
          </a:solidFill>
        </a:fill>
      </a:tcStyle>
    </a:wholeTbl>
    <a:band2H>
      <a:tcTxStyle b="def" i="def"/>
      <a:tcStyle>
        <a:tcBdr/>
        <a:fill>
          <a:solidFill>
            <a:srgbClr val="E6F2FC"/>
          </a:solidFill>
        </a:fill>
      </a:tcStyle>
    </a:band2H>
    <a:firstCol>
      <a:tcTxStyle b="on" i="off">
        <a:font>
          <a:latin typeface="IBM Plex Mono Text"/>
          <a:ea typeface="IBM Plex Mono Text"/>
          <a:cs typeface="IBM Plex Mono Text"/>
        </a:font>
        <a:srgbClr val="4472C4"/>
      </a:tcTxStyle>
      <a:tcStyle>
        <a:tcBdr>
          <a:left>
            <a:ln w="12700" cap="flat">
              <a:solidFill>
                <a:srgbClr val="4472C4"/>
              </a:solidFill>
              <a:prstDash val="solid"/>
              <a:round/>
            </a:ln>
          </a:left>
          <a:right>
            <a:ln w="12700" cap="flat">
              <a:solidFill>
                <a:srgbClr val="4472C4"/>
              </a:solidFill>
              <a:prstDash val="solid"/>
              <a:round/>
            </a:ln>
          </a:right>
          <a:top>
            <a:ln w="12700" cap="flat">
              <a:solidFill>
                <a:srgbClr val="4472C4"/>
              </a:solidFill>
              <a:prstDash val="solid"/>
              <a:round/>
            </a:ln>
          </a:top>
          <a:bottom>
            <a:ln w="12700" cap="flat">
              <a:solidFill>
                <a:srgbClr val="4472C4"/>
              </a:solidFill>
              <a:prstDash val="solid"/>
              <a:round/>
            </a:ln>
          </a:bottom>
          <a:insideH>
            <a:ln w="12700" cap="flat">
              <a:solidFill>
                <a:srgbClr val="4472C4"/>
              </a:solidFill>
              <a:prstDash val="solid"/>
              <a:round/>
            </a:ln>
          </a:insideH>
          <a:insideV>
            <a:ln w="12700" cap="flat">
              <a:solidFill>
                <a:srgbClr val="4472C4"/>
              </a:solidFill>
              <a:prstDash val="solid"/>
              <a:round/>
            </a:ln>
          </a:insideV>
        </a:tcBdr>
        <a:fill>
          <a:solidFill>
            <a:schemeClr val="accent1"/>
          </a:solidFill>
        </a:fill>
      </a:tcStyle>
    </a:firstCol>
    <a:lastRow>
      <a:tcTxStyle b="on" i="off">
        <a:font>
          <a:latin typeface="IBM Plex Mono Text"/>
          <a:ea typeface="IBM Plex Mono Text"/>
          <a:cs typeface="IBM Plex Mono Text"/>
        </a:font>
        <a:srgbClr val="4472C4"/>
      </a:tcTxStyle>
      <a:tcStyle>
        <a:tcBdr>
          <a:left>
            <a:ln w="12700" cap="flat">
              <a:solidFill>
                <a:srgbClr val="4472C4"/>
              </a:solidFill>
              <a:prstDash val="solid"/>
              <a:round/>
            </a:ln>
          </a:left>
          <a:right>
            <a:ln w="12700" cap="flat">
              <a:solidFill>
                <a:srgbClr val="4472C4"/>
              </a:solidFill>
              <a:prstDash val="solid"/>
              <a:round/>
            </a:ln>
          </a:right>
          <a:top>
            <a:ln w="38100" cap="flat">
              <a:solidFill>
                <a:srgbClr val="4472C4"/>
              </a:solidFill>
              <a:prstDash val="solid"/>
              <a:round/>
            </a:ln>
          </a:top>
          <a:bottom>
            <a:ln w="12700" cap="flat">
              <a:solidFill>
                <a:srgbClr val="4472C4"/>
              </a:solidFill>
              <a:prstDash val="solid"/>
              <a:round/>
            </a:ln>
          </a:bottom>
          <a:insideH>
            <a:ln w="12700" cap="flat">
              <a:solidFill>
                <a:srgbClr val="4472C4"/>
              </a:solidFill>
              <a:prstDash val="solid"/>
              <a:round/>
            </a:ln>
          </a:insideH>
          <a:insideV>
            <a:ln w="12700" cap="flat">
              <a:solidFill>
                <a:srgbClr val="4472C4"/>
              </a:solidFill>
              <a:prstDash val="solid"/>
              <a:round/>
            </a:ln>
          </a:insideV>
        </a:tcBdr>
        <a:fill>
          <a:solidFill>
            <a:schemeClr val="accent1"/>
          </a:solidFill>
        </a:fill>
      </a:tcStyle>
    </a:lastRow>
    <a:firstRow>
      <a:tcTxStyle b="on" i="off">
        <a:font>
          <a:latin typeface="IBM Plex Mono Text"/>
          <a:ea typeface="IBM Plex Mono Text"/>
          <a:cs typeface="IBM Plex Mono Text"/>
        </a:font>
        <a:srgbClr val="4472C4"/>
      </a:tcTxStyle>
      <a:tcStyle>
        <a:tcBdr>
          <a:left>
            <a:ln w="12700" cap="flat">
              <a:solidFill>
                <a:srgbClr val="4472C4"/>
              </a:solidFill>
              <a:prstDash val="solid"/>
              <a:round/>
            </a:ln>
          </a:left>
          <a:right>
            <a:ln w="12700" cap="flat">
              <a:solidFill>
                <a:srgbClr val="4472C4"/>
              </a:solidFill>
              <a:prstDash val="solid"/>
              <a:round/>
            </a:ln>
          </a:right>
          <a:top>
            <a:ln w="12700" cap="flat">
              <a:solidFill>
                <a:srgbClr val="4472C4"/>
              </a:solidFill>
              <a:prstDash val="solid"/>
              <a:round/>
            </a:ln>
          </a:top>
          <a:bottom>
            <a:ln w="38100" cap="flat">
              <a:solidFill>
                <a:srgbClr val="4472C4"/>
              </a:solidFill>
              <a:prstDash val="solid"/>
              <a:round/>
            </a:ln>
          </a:bottom>
          <a:insideH>
            <a:ln w="12700" cap="flat">
              <a:solidFill>
                <a:srgbClr val="4472C4"/>
              </a:solidFill>
              <a:prstDash val="solid"/>
              <a:round/>
            </a:ln>
          </a:insideH>
          <a:insideV>
            <a:ln w="12700" cap="flat">
              <a:solidFill>
                <a:srgbClr val="4472C4"/>
              </a:solidFill>
              <a:prstDash val="solid"/>
              <a:round/>
            </a:ln>
          </a:insideV>
        </a:tcBdr>
        <a:fill>
          <a:solidFill>
            <a:schemeClr val="accent1"/>
          </a:solidFill>
        </a:fill>
      </a:tcStyle>
    </a:firstRow>
  </a:tblStyle>
  <a:tblStyle styleId="{C7B018BB-80A7-4F77-B60F-C8B233D01FF8}" styleName="">
    <a:tblBg/>
    <a:wholeTbl>
      <a:tcTxStyle b="off" i="off">
        <a:font>
          <a:latin typeface="IBM Plex Mono Text"/>
          <a:ea typeface="IBM Plex Mono Text"/>
          <a:cs typeface="IBM Plex Mono Text"/>
        </a:font>
        <a:srgbClr val="005493"/>
      </a:tcTxStyle>
      <a:tcStyle>
        <a:tcBdr>
          <a:left>
            <a:ln w="12700" cap="flat">
              <a:solidFill>
                <a:srgbClr val="4472C4"/>
              </a:solidFill>
              <a:prstDash val="solid"/>
              <a:round/>
            </a:ln>
          </a:left>
          <a:right>
            <a:ln w="12700" cap="flat">
              <a:solidFill>
                <a:srgbClr val="4472C4"/>
              </a:solidFill>
              <a:prstDash val="solid"/>
              <a:round/>
            </a:ln>
          </a:right>
          <a:top>
            <a:ln w="12700" cap="flat">
              <a:solidFill>
                <a:srgbClr val="4472C4"/>
              </a:solidFill>
              <a:prstDash val="solid"/>
              <a:round/>
            </a:ln>
          </a:top>
          <a:bottom>
            <a:ln w="12700" cap="flat">
              <a:solidFill>
                <a:srgbClr val="4472C4"/>
              </a:solidFill>
              <a:prstDash val="solid"/>
              <a:round/>
            </a:ln>
          </a:bottom>
          <a:insideH>
            <a:ln w="12700" cap="flat">
              <a:solidFill>
                <a:srgbClr val="4472C4"/>
              </a:solidFill>
              <a:prstDash val="solid"/>
              <a:round/>
            </a:ln>
          </a:insideH>
          <a:insideV>
            <a:ln w="12700" cap="flat">
              <a:solidFill>
                <a:srgbClr val="4472C4"/>
              </a:solidFill>
              <a:prstDash val="solid"/>
              <a:round/>
            </a:ln>
          </a:insideV>
        </a:tcBdr>
        <a:fill>
          <a:solidFill>
            <a:srgbClr val="FAFAFA"/>
          </a:solidFill>
        </a:fill>
      </a:tcStyle>
    </a:wholeTbl>
    <a:band2H>
      <a:tcTxStyle b="def" i="def"/>
      <a:tcStyle>
        <a:tcBdr/>
        <a:fill>
          <a:solidFill>
            <a:srgbClr val="FCFCFC"/>
          </a:solidFill>
        </a:fill>
      </a:tcStyle>
    </a:band2H>
    <a:firstCol>
      <a:tcTxStyle b="on" i="off">
        <a:font>
          <a:latin typeface="IBM Plex Mono Text"/>
          <a:ea typeface="IBM Plex Mono Text"/>
          <a:cs typeface="IBM Plex Mono Text"/>
        </a:font>
        <a:srgbClr val="4472C4"/>
      </a:tcTxStyle>
      <a:tcStyle>
        <a:tcBdr>
          <a:left>
            <a:ln w="12700" cap="flat">
              <a:solidFill>
                <a:srgbClr val="4472C4"/>
              </a:solidFill>
              <a:prstDash val="solid"/>
              <a:round/>
            </a:ln>
          </a:left>
          <a:right>
            <a:ln w="12700" cap="flat">
              <a:solidFill>
                <a:srgbClr val="4472C4"/>
              </a:solidFill>
              <a:prstDash val="solid"/>
              <a:round/>
            </a:ln>
          </a:right>
          <a:top>
            <a:ln w="12700" cap="flat">
              <a:solidFill>
                <a:srgbClr val="4472C4"/>
              </a:solidFill>
              <a:prstDash val="solid"/>
              <a:round/>
            </a:ln>
          </a:top>
          <a:bottom>
            <a:ln w="12700" cap="flat">
              <a:solidFill>
                <a:srgbClr val="4472C4"/>
              </a:solidFill>
              <a:prstDash val="solid"/>
              <a:round/>
            </a:ln>
          </a:bottom>
          <a:insideH>
            <a:ln w="12700" cap="flat">
              <a:solidFill>
                <a:srgbClr val="4472C4"/>
              </a:solidFill>
              <a:prstDash val="solid"/>
              <a:round/>
            </a:ln>
          </a:insideH>
          <a:insideV>
            <a:ln w="12700" cap="flat">
              <a:solidFill>
                <a:srgbClr val="4472C4"/>
              </a:solidFill>
              <a:prstDash val="solid"/>
              <a:round/>
            </a:ln>
          </a:insideV>
        </a:tcBdr>
        <a:fill>
          <a:solidFill>
            <a:schemeClr val="accent3"/>
          </a:solidFill>
        </a:fill>
      </a:tcStyle>
    </a:firstCol>
    <a:lastRow>
      <a:tcTxStyle b="on" i="off">
        <a:font>
          <a:latin typeface="IBM Plex Mono Text"/>
          <a:ea typeface="IBM Plex Mono Text"/>
          <a:cs typeface="IBM Plex Mono Text"/>
        </a:font>
        <a:srgbClr val="4472C4"/>
      </a:tcTxStyle>
      <a:tcStyle>
        <a:tcBdr>
          <a:left>
            <a:ln w="12700" cap="flat">
              <a:solidFill>
                <a:srgbClr val="4472C4"/>
              </a:solidFill>
              <a:prstDash val="solid"/>
              <a:round/>
            </a:ln>
          </a:left>
          <a:right>
            <a:ln w="12700" cap="flat">
              <a:solidFill>
                <a:srgbClr val="4472C4"/>
              </a:solidFill>
              <a:prstDash val="solid"/>
              <a:round/>
            </a:ln>
          </a:right>
          <a:top>
            <a:ln w="38100" cap="flat">
              <a:solidFill>
                <a:srgbClr val="4472C4"/>
              </a:solidFill>
              <a:prstDash val="solid"/>
              <a:round/>
            </a:ln>
          </a:top>
          <a:bottom>
            <a:ln w="12700" cap="flat">
              <a:solidFill>
                <a:srgbClr val="4472C4"/>
              </a:solidFill>
              <a:prstDash val="solid"/>
              <a:round/>
            </a:ln>
          </a:bottom>
          <a:insideH>
            <a:ln w="12700" cap="flat">
              <a:solidFill>
                <a:srgbClr val="4472C4"/>
              </a:solidFill>
              <a:prstDash val="solid"/>
              <a:round/>
            </a:ln>
          </a:insideH>
          <a:insideV>
            <a:ln w="12700" cap="flat">
              <a:solidFill>
                <a:srgbClr val="4472C4"/>
              </a:solidFill>
              <a:prstDash val="solid"/>
              <a:round/>
            </a:ln>
          </a:insideV>
        </a:tcBdr>
        <a:fill>
          <a:solidFill>
            <a:schemeClr val="accent3"/>
          </a:solidFill>
        </a:fill>
      </a:tcStyle>
    </a:lastRow>
    <a:firstRow>
      <a:tcTxStyle b="on" i="off">
        <a:font>
          <a:latin typeface="IBM Plex Mono Text"/>
          <a:ea typeface="IBM Plex Mono Text"/>
          <a:cs typeface="IBM Plex Mono Text"/>
        </a:font>
        <a:srgbClr val="4472C4"/>
      </a:tcTxStyle>
      <a:tcStyle>
        <a:tcBdr>
          <a:left>
            <a:ln w="12700" cap="flat">
              <a:solidFill>
                <a:srgbClr val="4472C4"/>
              </a:solidFill>
              <a:prstDash val="solid"/>
              <a:round/>
            </a:ln>
          </a:left>
          <a:right>
            <a:ln w="12700" cap="flat">
              <a:solidFill>
                <a:srgbClr val="4472C4"/>
              </a:solidFill>
              <a:prstDash val="solid"/>
              <a:round/>
            </a:ln>
          </a:right>
          <a:top>
            <a:ln w="12700" cap="flat">
              <a:solidFill>
                <a:srgbClr val="4472C4"/>
              </a:solidFill>
              <a:prstDash val="solid"/>
              <a:round/>
            </a:ln>
          </a:top>
          <a:bottom>
            <a:ln w="38100" cap="flat">
              <a:solidFill>
                <a:srgbClr val="4472C4"/>
              </a:solidFill>
              <a:prstDash val="solid"/>
              <a:round/>
            </a:ln>
          </a:bottom>
          <a:insideH>
            <a:ln w="12700" cap="flat">
              <a:solidFill>
                <a:srgbClr val="4472C4"/>
              </a:solidFill>
              <a:prstDash val="solid"/>
              <a:round/>
            </a:ln>
          </a:insideH>
          <a:insideV>
            <a:ln w="12700" cap="flat">
              <a:solidFill>
                <a:srgbClr val="4472C4"/>
              </a:solidFill>
              <a:prstDash val="solid"/>
              <a:round/>
            </a:ln>
          </a:insideV>
        </a:tcBdr>
        <a:fill>
          <a:solidFill>
            <a:schemeClr val="accent3"/>
          </a:solidFill>
        </a:fill>
      </a:tcStyle>
    </a:firstRow>
  </a:tblStyle>
  <a:tblStyle styleId="{EEE7283C-3CF3-47DC-8721-378D4A62B228}" styleName="">
    <a:tblBg/>
    <a:wholeTbl>
      <a:tcTxStyle b="off" i="off">
        <a:font>
          <a:latin typeface="IBM Plex Mono Text"/>
          <a:ea typeface="IBM Plex Mono Text"/>
          <a:cs typeface="IBM Plex Mono Text"/>
        </a:font>
        <a:srgbClr val="005493"/>
      </a:tcTxStyle>
      <a:tcStyle>
        <a:tcBdr>
          <a:left>
            <a:ln w="12700" cap="flat">
              <a:solidFill>
                <a:srgbClr val="4472C4"/>
              </a:solidFill>
              <a:prstDash val="solid"/>
              <a:round/>
            </a:ln>
          </a:left>
          <a:right>
            <a:ln w="12700" cap="flat">
              <a:solidFill>
                <a:srgbClr val="4472C4"/>
              </a:solidFill>
              <a:prstDash val="solid"/>
              <a:round/>
            </a:ln>
          </a:right>
          <a:top>
            <a:ln w="12700" cap="flat">
              <a:solidFill>
                <a:srgbClr val="4472C4"/>
              </a:solidFill>
              <a:prstDash val="solid"/>
              <a:round/>
            </a:ln>
          </a:top>
          <a:bottom>
            <a:ln w="12700" cap="flat">
              <a:solidFill>
                <a:srgbClr val="4472C4"/>
              </a:solidFill>
              <a:prstDash val="solid"/>
              <a:round/>
            </a:ln>
          </a:bottom>
          <a:insideH>
            <a:ln w="12700" cap="flat">
              <a:solidFill>
                <a:srgbClr val="4472C4"/>
              </a:solidFill>
              <a:prstDash val="solid"/>
              <a:round/>
            </a:ln>
          </a:insideH>
          <a:insideV>
            <a:ln w="12700" cap="flat">
              <a:solidFill>
                <a:srgbClr val="4472C4"/>
              </a:solidFill>
              <a:prstDash val="solid"/>
              <a:round/>
            </a:ln>
          </a:insideV>
        </a:tcBdr>
        <a:fill>
          <a:solidFill>
            <a:schemeClr val="accent4">
              <a:lumOff val="44000"/>
            </a:schemeClr>
          </a:solidFill>
        </a:fill>
      </a:tcStyle>
    </a:wholeTbl>
    <a:band2H>
      <a:tcTxStyle b="def" i="def"/>
      <a:tcStyle>
        <a:tcBdr/>
        <a:fill>
          <a:solidFill>
            <a:schemeClr val="accent4">
              <a:lumOff val="44000"/>
            </a:schemeClr>
          </a:solidFill>
        </a:fill>
      </a:tcStyle>
    </a:band2H>
    <a:firstCol>
      <a:tcTxStyle b="on" i="off">
        <a:font>
          <a:latin typeface="IBM Plex Mono Text"/>
          <a:ea typeface="IBM Plex Mono Text"/>
          <a:cs typeface="IBM Plex Mono Text"/>
        </a:font>
        <a:srgbClr val="4472C4"/>
      </a:tcTxStyle>
      <a:tcStyle>
        <a:tcBdr>
          <a:left>
            <a:ln w="12700" cap="flat">
              <a:solidFill>
                <a:srgbClr val="4472C4"/>
              </a:solidFill>
              <a:prstDash val="solid"/>
              <a:round/>
            </a:ln>
          </a:left>
          <a:right>
            <a:ln w="12700" cap="flat">
              <a:solidFill>
                <a:srgbClr val="4472C4"/>
              </a:solidFill>
              <a:prstDash val="solid"/>
              <a:round/>
            </a:ln>
          </a:right>
          <a:top>
            <a:ln w="12700" cap="flat">
              <a:solidFill>
                <a:srgbClr val="4472C4"/>
              </a:solidFill>
              <a:prstDash val="solid"/>
              <a:round/>
            </a:ln>
          </a:top>
          <a:bottom>
            <a:ln w="12700" cap="flat">
              <a:solidFill>
                <a:srgbClr val="4472C4"/>
              </a:solidFill>
              <a:prstDash val="solid"/>
              <a:round/>
            </a:ln>
          </a:bottom>
          <a:insideH>
            <a:ln w="12700" cap="flat">
              <a:solidFill>
                <a:srgbClr val="4472C4"/>
              </a:solidFill>
              <a:prstDash val="solid"/>
              <a:round/>
            </a:ln>
          </a:insideH>
          <a:insideV>
            <a:ln w="12700" cap="flat">
              <a:solidFill>
                <a:srgbClr val="4472C4"/>
              </a:solidFill>
              <a:prstDash val="solid"/>
              <a:round/>
            </a:ln>
          </a:insideV>
        </a:tcBdr>
        <a:fill>
          <a:solidFill>
            <a:schemeClr val="accent4">
              <a:lumOff val="44000"/>
            </a:schemeClr>
          </a:solidFill>
        </a:fill>
      </a:tcStyle>
    </a:firstCol>
    <a:lastRow>
      <a:tcTxStyle b="on" i="off">
        <a:font>
          <a:latin typeface="IBM Plex Mono Text"/>
          <a:ea typeface="IBM Plex Mono Text"/>
          <a:cs typeface="IBM Plex Mono Text"/>
        </a:font>
        <a:srgbClr val="4472C4"/>
      </a:tcTxStyle>
      <a:tcStyle>
        <a:tcBdr>
          <a:left>
            <a:ln w="12700" cap="flat">
              <a:solidFill>
                <a:srgbClr val="4472C4"/>
              </a:solidFill>
              <a:prstDash val="solid"/>
              <a:round/>
            </a:ln>
          </a:left>
          <a:right>
            <a:ln w="12700" cap="flat">
              <a:solidFill>
                <a:srgbClr val="4472C4"/>
              </a:solidFill>
              <a:prstDash val="solid"/>
              <a:round/>
            </a:ln>
          </a:right>
          <a:top>
            <a:ln w="38100" cap="flat">
              <a:solidFill>
                <a:srgbClr val="4472C4"/>
              </a:solidFill>
              <a:prstDash val="solid"/>
              <a:round/>
            </a:ln>
          </a:top>
          <a:bottom>
            <a:ln w="12700" cap="flat">
              <a:solidFill>
                <a:srgbClr val="4472C4"/>
              </a:solidFill>
              <a:prstDash val="solid"/>
              <a:round/>
            </a:ln>
          </a:bottom>
          <a:insideH>
            <a:ln w="12700" cap="flat">
              <a:solidFill>
                <a:srgbClr val="4472C4"/>
              </a:solidFill>
              <a:prstDash val="solid"/>
              <a:round/>
            </a:ln>
          </a:insideH>
          <a:insideV>
            <a:ln w="12700" cap="flat">
              <a:solidFill>
                <a:srgbClr val="4472C4"/>
              </a:solidFill>
              <a:prstDash val="solid"/>
              <a:round/>
            </a:ln>
          </a:insideV>
        </a:tcBdr>
        <a:fill>
          <a:solidFill>
            <a:schemeClr val="accent4">
              <a:lumOff val="44000"/>
            </a:schemeClr>
          </a:solidFill>
        </a:fill>
      </a:tcStyle>
    </a:lastRow>
    <a:firstRow>
      <a:tcTxStyle b="on" i="off">
        <a:font>
          <a:latin typeface="IBM Plex Mono Text"/>
          <a:ea typeface="IBM Plex Mono Text"/>
          <a:cs typeface="IBM Plex Mono Text"/>
        </a:font>
        <a:srgbClr val="4472C4"/>
      </a:tcTxStyle>
      <a:tcStyle>
        <a:tcBdr>
          <a:left>
            <a:ln w="12700" cap="flat">
              <a:solidFill>
                <a:srgbClr val="4472C4"/>
              </a:solidFill>
              <a:prstDash val="solid"/>
              <a:round/>
            </a:ln>
          </a:left>
          <a:right>
            <a:ln w="12700" cap="flat">
              <a:solidFill>
                <a:srgbClr val="4472C4"/>
              </a:solidFill>
              <a:prstDash val="solid"/>
              <a:round/>
            </a:ln>
          </a:right>
          <a:top>
            <a:ln w="12700" cap="flat">
              <a:solidFill>
                <a:srgbClr val="4472C4"/>
              </a:solidFill>
              <a:prstDash val="solid"/>
              <a:round/>
            </a:ln>
          </a:top>
          <a:bottom>
            <a:ln w="38100" cap="flat">
              <a:solidFill>
                <a:srgbClr val="4472C4"/>
              </a:solidFill>
              <a:prstDash val="solid"/>
              <a:round/>
            </a:ln>
          </a:bottom>
          <a:insideH>
            <a:ln w="12700" cap="flat">
              <a:solidFill>
                <a:srgbClr val="4472C4"/>
              </a:solidFill>
              <a:prstDash val="solid"/>
              <a:round/>
            </a:ln>
          </a:insideH>
          <a:insideV>
            <a:ln w="12700" cap="flat">
              <a:solidFill>
                <a:srgbClr val="4472C4"/>
              </a:solidFill>
              <a:prstDash val="solid"/>
              <a:round/>
            </a:ln>
          </a:insideV>
        </a:tcBdr>
        <a:fill>
          <a:solidFill>
            <a:schemeClr val="accent4">
              <a:lumOff val="44000"/>
            </a:schemeClr>
          </a:solidFill>
        </a:fill>
      </a:tcStyle>
    </a:firstRow>
  </a:tblStyle>
  <a:tblStyle styleId="{CF821DB8-F4EB-4A41-A1BA-3FCAFE7338EE}" styleName="">
    <a:tblBg/>
    <a:wholeTbl>
      <a:tcTxStyle b="off" i="off">
        <a:font>
          <a:latin typeface="IBM Plex Mono Text"/>
          <a:ea typeface="IBM Plex Mono Text"/>
          <a:cs typeface="IBM Plex Mono Text"/>
        </a:font>
        <a:srgbClr val="005493"/>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9EE"/>
          </a:solidFill>
        </a:fill>
      </a:tcStyle>
    </a:wholeTbl>
    <a:band2H>
      <a:tcTxStyle b="def" i="def"/>
      <a:tcStyle>
        <a:tcBdr/>
        <a:fill>
          <a:solidFill>
            <a:srgbClr val="4472C4"/>
          </a:solidFill>
        </a:fill>
      </a:tcStyle>
    </a:band2H>
    <a:firstCol>
      <a:tcTxStyle b="on" i="off">
        <a:font>
          <a:latin typeface="IBM Plex Mono Text"/>
          <a:ea typeface="IBM Plex Mono Text"/>
          <a:cs typeface="IBM Plex Mono Text"/>
        </a:font>
        <a:srgbClr val="4472C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IBM Plex Mono Text"/>
          <a:ea typeface="IBM Plex Mono Text"/>
          <a:cs typeface="IBM Plex Mono Text"/>
        </a:font>
        <a:srgbClr val="005493"/>
      </a:tcTxStyle>
      <a:tcStyle>
        <a:tcBdr>
          <a:left>
            <a:ln w="12700" cap="flat">
              <a:noFill/>
              <a:miter lim="400000"/>
            </a:ln>
          </a:left>
          <a:right>
            <a:ln w="12700" cap="flat">
              <a:noFill/>
              <a:miter lim="400000"/>
            </a:ln>
          </a:right>
          <a:top>
            <a:ln w="50800" cap="flat">
              <a:solidFill>
                <a:srgbClr val="005493"/>
              </a:solidFill>
              <a:prstDash val="solid"/>
              <a:round/>
            </a:ln>
          </a:top>
          <a:bottom>
            <a:ln w="25400" cap="flat">
              <a:solidFill>
                <a:srgbClr val="005493"/>
              </a:solidFill>
              <a:prstDash val="solid"/>
              <a:round/>
            </a:ln>
          </a:bottom>
          <a:insideH>
            <a:ln w="12700" cap="flat">
              <a:noFill/>
              <a:miter lim="400000"/>
            </a:ln>
          </a:insideH>
          <a:insideV>
            <a:ln w="12700" cap="flat">
              <a:noFill/>
              <a:miter lim="400000"/>
            </a:ln>
          </a:insideV>
        </a:tcBdr>
        <a:fill>
          <a:solidFill>
            <a:srgbClr val="4472C4"/>
          </a:solidFill>
        </a:fill>
      </a:tcStyle>
    </a:lastRow>
    <a:firstRow>
      <a:tcTxStyle b="on" i="off">
        <a:font>
          <a:latin typeface="IBM Plex Mono Text"/>
          <a:ea typeface="IBM Plex Mono Text"/>
          <a:cs typeface="IBM Plex Mono Text"/>
        </a:font>
        <a:srgbClr val="4472C4"/>
      </a:tcTxStyle>
      <a:tcStyle>
        <a:tcBdr>
          <a:left>
            <a:ln w="12700" cap="flat">
              <a:noFill/>
              <a:miter lim="400000"/>
            </a:ln>
          </a:left>
          <a:right>
            <a:ln w="12700" cap="flat">
              <a:noFill/>
              <a:miter lim="400000"/>
            </a:ln>
          </a:right>
          <a:top>
            <a:ln w="25400" cap="flat">
              <a:solidFill>
                <a:srgbClr val="005493"/>
              </a:solidFill>
              <a:prstDash val="solid"/>
              <a:round/>
            </a:ln>
          </a:top>
          <a:bottom>
            <a:ln w="25400" cap="flat">
              <a:solidFill>
                <a:srgbClr val="005493"/>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IBM Plex Mono Text"/>
          <a:ea typeface="IBM Plex Mono Text"/>
          <a:cs typeface="IBM Plex Mono Text"/>
        </a:font>
        <a:srgbClr val="005493"/>
      </a:tcTxStyle>
      <a:tcStyle>
        <a:tcBdr>
          <a:left>
            <a:ln w="12700" cap="flat">
              <a:solidFill>
                <a:srgbClr val="4472C4"/>
              </a:solidFill>
              <a:prstDash val="solid"/>
              <a:round/>
            </a:ln>
          </a:left>
          <a:right>
            <a:ln w="12700" cap="flat">
              <a:solidFill>
                <a:srgbClr val="4472C4"/>
              </a:solidFill>
              <a:prstDash val="solid"/>
              <a:round/>
            </a:ln>
          </a:right>
          <a:top>
            <a:ln w="12700" cap="flat">
              <a:solidFill>
                <a:srgbClr val="4472C4"/>
              </a:solidFill>
              <a:prstDash val="solid"/>
              <a:round/>
            </a:ln>
          </a:top>
          <a:bottom>
            <a:ln w="12700" cap="flat">
              <a:solidFill>
                <a:srgbClr val="4472C4"/>
              </a:solidFill>
              <a:prstDash val="solid"/>
              <a:round/>
            </a:ln>
          </a:bottom>
          <a:insideH>
            <a:ln w="12700" cap="flat">
              <a:solidFill>
                <a:srgbClr val="4472C4"/>
              </a:solidFill>
              <a:prstDash val="solid"/>
              <a:round/>
            </a:ln>
          </a:insideH>
          <a:insideV>
            <a:ln w="12700" cap="flat">
              <a:solidFill>
                <a:srgbClr val="4472C4"/>
              </a:solidFill>
              <a:prstDash val="solid"/>
              <a:round/>
            </a:ln>
          </a:insideV>
        </a:tcBdr>
        <a:fill>
          <a:solidFill>
            <a:srgbClr val="CACFDB"/>
          </a:solidFill>
        </a:fill>
      </a:tcStyle>
    </a:wholeTbl>
    <a:band2H>
      <a:tcTxStyle b="def" i="def"/>
      <a:tcStyle>
        <a:tcBdr/>
        <a:fill>
          <a:solidFill>
            <a:srgbClr val="E6E9EE"/>
          </a:solidFill>
        </a:fill>
      </a:tcStyle>
    </a:band2H>
    <a:firstCol>
      <a:tcTxStyle b="on" i="off">
        <a:font>
          <a:latin typeface="IBM Plex Mono Text"/>
          <a:ea typeface="IBM Plex Mono Text"/>
          <a:cs typeface="IBM Plex Mono Text"/>
        </a:font>
        <a:srgbClr val="4472C4"/>
      </a:tcTxStyle>
      <a:tcStyle>
        <a:tcBdr>
          <a:left>
            <a:ln w="12700" cap="flat">
              <a:solidFill>
                <a:srgbClr val="4472C4"/>
              </a:solidFill>
              <a:prstDash val="solid"/>
              <a:round/>
            </a:ln>
          </a:left>
          <a:right>
            <a:ln w="12700" cap="flat">
              <a:solidFill>
                <a:srgbClr val="4472C4"/>
              </a:solidFill>
              <a:prstDash val="solid"/>
              <a:round/>
            </a:ln>
          </a:right>
          <a:top>
            <a:ln w="12700" cap="flat">
              <a:solidFill>
                <a:srgbClr val="4472C4"/>
              </a:solidFill>
              <a:prstDash val="solid"/>
              <a:round/>
            </a:ln>
          </a:top>
          <a:bottom>
            <a:ln w="12700" cap="flat">
              <a:solidFill>
                <a:srgbClr val="4472C4"/>
              </a:solidFill>
              <a:prstDash val="solid"/>
              <a:round/>
            </a:ln>
          </a:bottom>
          <a:insideH>
            <a:ln w="12700" cap="flat">
              <a:solidFill>
                <a:srgbClr val="4472C4"/>
              </a:solidFill>
              <a:prstDash val="solid"/>
              <a:round/>
            </a:ln>
          </a:insideH>
          <a:insideV>
            <a:ln w="12700" cap="flat">
              <a:solidFill>
                <a:srgbClr val="4472C4"/>
              </a:solidFill>
              <a:prstDash val="solid"/>
              <a:round/>
            </a:ln>
          </a:insideV>
        </a:tcBdr>
        <a:fill>
          <a:solidFill>
            <a:srgbClr val="005493"/>
          </a:solidFill>
        </a:fill>
      </a:tcStyle>
    </a:firstCol>
    <a:lastRow>
      <a:tcTxStyle b="on" i="off">
        <a:font>
          <a:latin typeface="IBM Plex Mono Text"/>
          <a:ea typeface="IBM Plex Mono Text"/>
          <a:cs typeface="IBM Plex Mono Text"/>
        </a:font>
        <a:srgbClr val="4472C4"/>
      </a:tcTxStyle>
      <a:tcStyle>
        <a:tcBdr>
          <a:left>
            <a:ln w="12700" cap="flat">
              <a:solidFill>
                <a:srgbClr val="4472C4"/>
              </a:solidFill>
              <a:prstDash val="solid"/>
              <a:round/>
            </a:ln>
          </a:left>
          <a:right>
            <a:ln w="12700" cap="flat">
              <a:solidFill>
                <a:srgbClr val="4472C4"/>
              </a:solidFill>
              <a:prstDash val="solid"/>
              <a:round/>
            </a:ln>
          </a:right>
          <a:top>
            <a:ln w="38100" cap="flat">
              <a:solidFill>
                <a:srgbClr val="4472C4"/>
              </a:solidFill>
              <a:prstDash val="solid"/>
              <a:round/>
            </a:ln>
          </a:top>
          <a:bottom>
            <a:ln w="12700" cap="flat">
              <a:solidFill>
                <a:srgbClr val="4472C4"/>
              </a:solidFill>
              <a:prstDash val="solid"/>
              <a:round/>
            </a:ln>
          </a:bottom>
          <a:insideH>
            <a:ln w="12700" cap="flat">
              <a:solidFill>
                <a:srgbClr val="4472C4"/>
              </a:solidFill>
              <a:prstDash val="solid"/>
              <a:round/>
            </a:ln>
          </a:insideH>
          <a:insideV>
            <a:ln w="12700" cap="flat">
              <a:solidFill>
                <a:srgbClr val="4472C4"/>
              </a:solidFill>
              <a:prstDash val="solid"/>
              <a:round/>
            </a:ln>
          </a:insideV>
        </a:tcBdr>
        <a:fill>
          <a:solidFill>
            <a:srgbClr val="005493"/>
          </a:solidFill>
        </a:fill>
      </a:tcStyle>
    </a:lastRow>
    <a:firstRow>
      <a:tcTxStyle b="on" i="off">
        <a:font>
          <a:latin typeface="IBM Plex Mono Text"/>
          <a:ea typeface="IBM Plex Mono Text"/>
          <a:cs typeface="IBM Plex Mono Text"/>
        </a:font>
        <a:srgbClr val="4472C4"/>
      </a:tcTxStyle>
      <a:tcStyle>
        <a:tcBdr>
          <a:left>
            <a:ln w="12700" cap="flat">
              <a:solidFill>
                <a:srgbClr val="4472C4"/>
              </a:solidFill>
              <a:prstDash val="solid"/>
              <a:round/>
            </a:ln>
          </a:left>
          <a:right>
            <a:ln w="12700" cap="flat">
              <a:solidFill>
                <a:srgbClr val="4472C4"/>
              </a:solidFill>
              <a:prstDash val="solid"/>
              <a:round/>
            </a:ln>
          </a:right>
          <a:top>
            <a:ln w="12700" cap="flat">
              <a:solidFill>
                <a:srgbClr val="4472C4"/>
              </a:solidFill>
              <a:prstDash val="solid"/>
              <a:round/>
            </a:ln>
          </a:top>
          <a:bottom>
            <a:ln w="38100" cap="flat">
              <a:solidFill>
                <a:srgbClr val="4472C4"/>
              </a:solidFill>
              <a:prstDash val="solid"/>
              <a:round/>
            </a:ln>
          </a:bottom>
          <a:insideH>
            <a:ln w="12700" cap="flat">
              <a:solidFill>
                <a:srgbClr val="4472C4"/>
              </a:solidFill>
              <a:prstDash val="solid"/>
              <a:round/>
            </a:ln>
          </a:insideH>
          <a:insideV>
            <a:ln w="12700" cap="flat">
              <a:solidFill>
                <a:srgbClr val="4472C4"/>
              </a:solidFill>
              <a:prstDash val="solid"/>
              <a:round/>
            </a:ln>
          </a:insideV>
        </a:tcBdr>
        <a:fill>
          <a:solidFill>
            <a:srgbClr val="005493"/>
          </a:solidFill>
        </a:fill>
      </a:tcStyle>
    </a:firstRow>
  </a:tblStyle>
  <a:tblStyle styleId="{2708684C-4D16-4618-839F-0558EEFCDFE6}" styleName="">
    <a:tblBg/>
    <a:wholeTbl>
      <a:tcTxStyle b="off" i="off">
        <a:font>
          <a:latin typeface="IBM Plex Mono Text"/>
          <a:ea typeface="IBM Plex Mono Text"/>
          <a:cs typeface="IBM Plex Mono Text"/>
        </a:font>
        <a:srgbClr val="005493"/>
      </a:tcTxStyle>
      <a:tcStyle>
        <a:tcBdr>
          <a:left>
            <a:ln w="12700" cap="flat">
              <a:solidFill>
                <a:srgbClr val="005493"/>
              </a:solidFill>
              <a:prstDash val="solid"/>
              <a:round/>
            </a:ln>
          </a:left>
          <a:right>
            <a:ln w="12700" cap="flat">
              <a:solidFill>
                <a:srgbClr val="005493"/>
              </a:solidFill>
              <a:prstDash val="solid"/>
              <a:round/>
            </a:ln>
          </a:right>
          <a:top>
            <a:ln w="12700" cap="flat">
              <a:solidFill>
                <a:srgbClr val="005493"/>
              </a:solidFill>
              <a:prstDash val="solid"/>
              <a:round/>
            </a:ln>
          </a:top>
          <a:bottom>
            <a:ln w="12700" cap="flat">
              <a:solidFill>
                <a:srgbClr val="005493"/>
              </a:solidFill>
              <a:prstDash val="solid"/>
              <a:round/>
            </a:ln>
          </a:bottom>
          <a:insideH>
            <a:ln w="12700" cap="flat">
              <a:solidFill>
                <a:srgbClr val="005493"/>
              </a:solidFill>
              <a:prstDash val="solid"/>
              <a:round/>
            </a:ln>
          </a:insideH>
          <a:insideV>
            <a:ln w="12700" cap="flat">
              <a:solidFill>
                <a:srgbClr val="005493"/>
              </a:solidFill>
              <a:prstDash val="solid"/>
              <a:round/>
            </a:ln>
          </a:insideV>
        </a:tcBdr>
        <a:fill>
          <a:solidFill>
            <a:srgbClr val="005493">
              <a:alpha val="20000"/>
            </a:srgbClr>
          </a:solidFill>
        </a:fill>
      </a:tcStyle>
    </a:wholeTbl>
    <a:band2H>
      <a:tcTxStyle b="def" i="def"/>
      <a:tcStyle>
        <a:tcBdr/>
        <a:fill>
          <a:solidFill>
            <a:schemeClr val="accent4">
              <a:lumOff val="44000"/>
            </a:schemeClr>
          </a:solidFill>
        </a:fill>
      </a:tcStyle>
    </a:band2H>
    <a:firstCol>
      <a:tcTxStyle b="on" i="off">
        <a:font>
          <a:latin typeface="IBM Plex Mono Text"/>
          <a:ea typeface="IBM Plex Mono Text"/>
          <a:cs typeface="IBM Plex Mono Text"/>
        </a:font>
        <a:srgbClr val="005493"/>
      </a:tcTxStyle>
      <a:tcStyle>
        <a:tcBdr>
          <a:left>
            <a:ln w="12700" cap="flat">
              <a:solidFill>
                <a:srgbClr val="005493"/>
              </a:solidFill>
              <a:prstDash val="solid"/>
              <a:round/>
            </a:ln>
          </a:left>
          <a:right>
            <a:ln w="12700" cap="flat">
              <a:solidFill>
                <a:srgbClr val="005493"/>
              </a:solidFill>
              <a:prstDash val="solid"/>
              <a:round/>
            </a:ln>
          </a:right>
          <a:top>
            <a:ln w="12700" cap="flat">
              <a:solidFill>
                <a:srgbClr val="005493"/>
              </a:solidFill>
              <a:prstDash val="solid"/>
              <a:round/>
            </a:ln>
          </a:top>
          <a:bottom>
            <a:ln w="12700" cap="flat">
              <a:solidFill>
                <a:srgbClr val="005493"/>
              </a:solidFill>
              <a:prstDash val="solid"/>
              <a:round/>
            </a:ln>
          </a:bottom>
          <a:insideH>
            <a:ln w="12700" cap="flat">
              <a:solidFill>
                <a:srgbClr val="005493"/>
              </a:solidFill>
              <a:prstDash val="solid"/>
              <a:round/>
            </a:ln>
          </a:insideH>
          <a:insideV>
            <a:ln w="12700" cap="flat">
              <a:solidFill>
                <a:srgbClr val="005493"/>
              </a:solidFill>
              <a:prstDash val="solid"/>
              <a:round/>
            </a:ln>
          </a:insideV>
        </a:tcBdr>
        <a:fill>
          <a:solidFill>
            <a:srgbClr val="005493">
              <a:alpha val="20000"/>
            </a:srgbClr>
          </a:solidFill>
        </a:fill>
      </a:tcStyle>
    </a:firstCol>
    <a:lastRow>
      <a:tcTxStyle b="on" i="off">
        <a:font>
          <a:latin typeface="IBM Plex Mono Text"/>
          <a:ea typeface="IBM Plex Mono Text"/>
          <a:cs typeface="IBM Plex Mono Text"/>
        </a:font>
        <a:srgbClr val="005493"/>
      </a:tcTxStyle>
      <a:tcStyle>
        <a:tcBdr>
          <a:left>
            <a:ln w="12700" cap="flat">
              <a:solidFill>
                <a:srgbClr val="005493"/>
              </a:solidFill>
              <a:prstDash val="solid"/>
              <a:round/>
            </a:ln>
          </a:left>
          <a:right>
            <a:ln w="12700" cap="flat">
              <a:solidFill>
                <a:srgbClr val="005493"/>
              </a:solidFill>
              <a:prstDash val="solid"/>
              <a:round/>
            </a:ln>
          </a:right>
          <a:top>
            <a:ln w="50800" cap="flat">
              <a:solidFill>
                <a:srgbClr val="005493"/>
              </a:solidFill>
              <a:prstDash val="solid"/>
              <a:round/>
            </a:ln>
          </a:top>
          <a:bottom>
            <a:ln w="12700" cap="flat">
              <a:solidFill>
                <a:srgbClr val="005493"/>
              </a:solidFill>
              <a:prstDash val="solid"/>
              <a:round/>
            </a:ln>
          </a:bottom>
          <a:insideH>
            <a:ln w="12700" cap="flat">
              <a:solidFill>
                <a:srgbClr val="005493"/>
              </a:solidFill>
              <a:prstDash val="solid"/>
              <a:round/>
            </a:ln>
          </a:insideH>
          <a:insideV>
            <a:ln w="12700" cap="flat">
              <a:solidFill>
                <a:srgbClr val="005493"/>
              </a:solidFill>
              <a:prstDash val="solid"/>
              <a:round/>
            </a:ln>
          </a:insideV>
        </a:tcBdr>
        <a:fill>
          <a:noFill/>
        </a:fill>
      </a:tcStyle>
    </a:lastRow>
    <a:firstRow>
      <a:tcTxStyle b="on" i="off">
        <a:font>
          <a:latin typeface="IBM Plex Mono Text"/>
          <a:ea typeface="IBM Plex Mono Text"/>
          <a:cs typeface="IBM Plex Mono Text"/>
        </a:font>
        <a:srgbClr val="005493"/>
      </a:tcTxStyle>
      <a:tcStyle>
        <a:tcBdr>
          <a:left>
            <a:ln w="12700" cap="flat">
              <a:solidFill>
                <a:srgbClr val="005493"/>
              </a:solidFill>
              <a:prstDash val="solid"/>
              <a:round/>
            </a:ln>
          </a:left>
          <a:right>
            <a:ln w="12700" cap="flat">
              <a:solidFill>
                <a:srgbClr val="005493"/>
              </a:solidFill>
              <a:prstDash val="solid"/>
              <a:round/>
            </a:ln>
          </a:right>
          <a:top>
            <a:ln w="12700" cap="flat">
              <a:solidFill>
                <a:srgbClr val="005493"/>
              </a:solidFill>
              <a:prstDash val="solid"/>
              <a:round/>
            </a:ln>
          </a:top>
          <a:bottom>
            <a:ln w="25400" cap="flat">
              <a:solidFill>
                <a:srgbClr val="005493"/>
              </a:solidFill>
              <a:prstDash val="solid"/>
              <a:round/>
            </a:ln>
          </a:bottom>
          <a:insideH>
            <a:ln w="12700" cap="flat">
              <a:solidFill>
                <a:srgbClr val="005493"/>
              </a:solidFill>
              <a:prstDash val="solid"/>
              <a:round/>
            </a:ln>
          </a:insideH>
          <a:insideV>
            <a:ln w="12700" cap="flat">
              <a:solidFill>
                <a:srgbClr val="005493"/>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3" name="Shape 103"/>
          <p:cNvSpPr/>
          <p:nvPr>
            <p:ph type="sldImg"/>
          </p:nvPr>
        </p:nvSpPr>
        <p:spPr>
          <a:xfrm>
            <a:off x="1143000" y="685800"/>
            <a:ext cx="4572000" cy="3429000"/>
          </a:xfrm>
          <a:prstGeom prst="rect">
            <a:avLst/>
          </a:prstGeom>
        </p:spPr>
        <p:txBody>
          <a:bodyPr/>
          <a:lstStyle/>
          <a:p>
            <a:pPr/>
          </a:p>
        </p:txBody>
      </p:sp>
      <p:sp>
        <p:nvSpPr>
          <p:cNvPr id="104" name="Shape 10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sp>
        <p:nvSpPr>
          <p:cNvPr id="12" name="Title Text"/>
          <p:cNvSpPr txBox="1"/>
          <p:nvPr>
            <p:ph type="title"/>
          </p:nvPr>
        </p:nvSpPr>
        <p:spPr>
          <a:xfrm>
            <a:off x="2880360" y="1168400"/>
            <a:ext cx="6431280" cy="2387601"/>
          </a:xfrm>
          <a:prstGeom prst="rect">
            <a:avLst/>
          </a:prstGeom>
        </p:spPr>
        <p:txBody>
          <a:bodyPr anchor="b"/>
          <a:lstStyle>
            <a:lvl1pPr algn="ctr">
              <a:defRPr sz="4800"/>
            </a:lvl1pPr>
          </a:lstStyle>
          <a:p>
            <a:pPr/>
            <a:r>
              <a:t>Title Text</a:t>
            </a:r>
          </a:p>
        </p:txBody>
      </p:sp>
      <p:sp>
        <p:nvSpPr>
          <p:cNvPr id="13" name="Body Level One…"/>
          <p:cNvSpPr txBox="1"/>
          <p:nvPr>
            <p:ph type="body" sz="quarter" idx="1"/>
          </p:nvPr>
        </p:nvSpPr>
        <p:spPr>
          <a:xfrm>
            <a:off x="2880360" y="3731247"/>
            <a:ext cx="6431280" cy="1655762"/>
          </a:xfrm>
          <a:prstGeom prst="rect">
            <a:avLst/>
          </a:prstGeom>
        </p:spPr>
        <p:txBody>
          <a:bodyPr/>
          <a:lstStyle>
            <a:lvl1pPr marL="0" indent="0" algn="ctr">
              <a:buSzTx/>
              <a:buFontTx/>
              <a:buNone/>
              <a:defRPr b="1" sz="2400">
                <a:solidFill>
                  <a:schemeClr val="accent1"/>
                </a:solidFill>
              </a:defRPr>
            </a:lvl1pPr>
            <a:lvl2pPr marL="0" indent="457200" algn="ctr">
              <a:buSzTx/>
              <a:buFontTx/>
              <a:buNone/>
              <a:defRPr b="1" sz="2400">
                <a:solidFill>
                  <a:schemeClr val="accent1"/>
                </a:solidFill>
              </a:defRPr>
            </a:lvl2pPr>
            <a:lvl3pPr marL="0" indent="914400" algn="ctr">
              <a:buSzTx/>
              <a:buFontTx/>
              <a:buNone/>
              <a:defRPr b="1" sz="2400">
                <a:solidFill>
                  <a:schemeClr val="accent1"/>
                </a:solidFill>
              </a:defRPr>
            </a:lvl3pPr>
            <a:lvl4pPr marL="0" indent="1371600" algn="ctr">
              <a:buSzTx/>
              <a:buFontTx/>
              <a:buNone/>
              <a:defRPr b="1" sz="2400">
                <a:solidFill>
                  <a:schemeClr val="accent1"/>
                </a:solidFill>
              </a:defRPr>
            </a:lvl4pPr>
            <a:lvl5pPr marL="0" indent="1828800" algn="ctr">
              <a:buSzTx/>
              <a:buFontTx/>
              <a:buNone/>
              <a:defRPr b="1" sz="24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14" name="Straight Connector 7"/>
          <p:cNvSpPr/>
          <p:nvPr/>
        </p:nvSpPr>
        <p:spPr>
          <a:xfrm>
            <a:off x="2880360" y="3649110"/>
            <a:ext cx="6431281" cy="1"/>
          </a:xfrm>
          <a:prstGeom prst="line">
            <a:avLst/>
          </a:prstGeom>
          <a:ln w="6350">
            <a:solidFill>
              <a:schemeClr val="accent1"/>
            </a:solidFill>
            <a:miter/>
          </a:ln>
        </p:spPr>
        <p:txBody>
          <a:bodyPr lIns="45719" rIns="45719"/>
          <a:lstStyle/>
          <a:p>
            <a:pPr/>
          </a:p>
        </p:txBody>
      </p:sp>
      <p:sp>
        <p:nvSpPr>
          <p:cNvPr id="15"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94"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95"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96"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2" name="Title Text"/>
          <p:cNvSpPr txBox="1"/>
          <p:nvPr>
            <p:ph type="title"/>
          </p:nvPr>
        </p:nvSpPr>
        <p:spPr>
          <a:prstGeom prst="rect">
            <a:avLst/>
          </a:prstGeom>
        </p:spPr>
        <p:txBody>
          <a:bodyPr/>
          <a:lstStyle/>
          <a:p>
            <a:pPr/>
            <a:r>
              <a:t>Title Text</a:t>
            </a:r>
          </a:p>
        </p:txBody>
      </p:sp>
      <p:sp>
        <p:nvSpPr>
          <p:cNvPr id="2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31"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2"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97B5"/>
                </a:solidFill>
              </a:defRPr>
            </a:lvl1pPr>
            <a:lvl2pPr marL="0" indent="457200">
              <a:buSzTx/>
              <a:buFontTx/>
              <a:buNone/>
              <a:defRPr sz="2400">
                <a:solidFill>
                  <a:srgbClr val="8897B5"/>
                </a:solidFill>
              </a:defRPr>
            </a:lvl2pPr>
            <a:lvl3pPr marL="0" indent="914400">
              <a:buSzTx/>
              <a:buFontTx/>
              <a:buNone/>
              <a:defRPr sz="2400">
                <a:solidFill>
                  <a:srgbClr val="8897B5"/>
                </a:solidFill>
              </a:defRPr>
            </a:lvl3pPr>
            <a:lvl4pPr marL="0" indent="1371600">
              <a:buSzTx/>
              <a:buFontTx/>
              <a:buNone/>
              <a:defRPr sz="2400">
                <a:solidFill>
                  <a:srgbClr val="8897B5"/>
                </a:solidFill>
              </a:defRPr>
            </a:lvl4pPr>
            <a:lvl5pPr marL="0" indent="1828800">
              <a:buSzTx/>
              <a:buFontTx/>
              <a:buNone/>
              <a:defRPr sz="2400">
                <a:solidFill>
                  <a:srgbClr val="8897B5"/>
                </a:solidFill>
              </a:defRPr>
            </a:lvl5p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40" name="Title Text"/>
          <p:cNvSpPr txBox="1"/>
          <p:nvPr>
            <p:ph type="title"/>
          </p:nvPr>
        </p:nvSpPr>
        <p:spPr>
          <a:prstGeom prst="rect">
            <a:avLst/>
          </a:prstGeom>
        </p:spPr>
        <p:txBody>
          <a:bodyPr/>
          <a:lstStyle/>
          <a:p>
            <a:pPr/>
            <a:r>
              <a:t>Title Text</a:t>
            </a:r>
          </a:p>
        </p:txBody>
      </p:sp>
      <p:sp>
        <p:nvSpPr>
          <p:cNvPr id="41"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2" name="Straight Connector 7"/>
          <p:cNvSpPr/>
          <p:nvPr/>
        </p:nvSpPr>
        <p:spPr>
          <a:xfrm>
            <a:off x="838200" y="1364248"/>
            <a:ext cx="10515601" cy="369"/>
          </a:xfrm>
          <a:prstGeom prst="line">
            <a:avLst/>
          </a:prstGeom>
          <a:ln w="6350">
            <a:solidFill>
              <a:schemeClr val="accent1"/>
            </a:solidFill>
            <a:miter/>
          </a:ln>
        </p:spPr>
        <p:txBody>
          <a:bodyPr lIns="45719" rIns="45719"/>
          <a:lstStyle/>
          <a:p>
            <a:pPr/>
          </a:p>
        </p:txBody>
      </p:sp>
      <p:sp>
        <p:nvSpPr>
          <p:cNvPr id="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50" name="Title Text"/>
          <p:cNvSpPr txBox="1"/>
          <p:nvPr>
            <p:ph type="title"/>
          </p:nvPr>
        </p:nvSpPr>
        <p:spPr>
          <a:xfrm>
            <a:off x="839787" y="365125"/>
            <a:ext cx="10515601" cy="1325563"/>
          </a:xfrm>
          <a:prstGeom prst="rect">
            <a:avLst/>
          </a:prstGeom>
        </p:spPr>
        <p:txBody>
          <a:bodyPr/>
          <a:lstStyle/>
          <a:p>
            <a:pPr/>
            <a:r>
              <a:t>Title Text</a:t>
            </a:r>
          </a:p>
        </p:txBody>
      </p:sp>
      <p:sp>
        <p:nvSpPr>
          <p:cNvPr id="51"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2"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60" name="Title Text"/>
          <p:cNvSpPr txBox="1"/>
          <p:nvPr>
            <p:ph type="title"/>
          </p:nvPr>
        </p:nvSpPr>
        <p:spPr>
          <a:prstGeom prst="rect">
            <a:avLst/>
          </a:prstGeom>
        </p:spPr>
        <p:txBody>
          <a:bodyPr/>
          <a:lstStyle/>
          <a:p>
            <a:pPr/>
            <a:r>
              <a:t>Title Text</a:t>
            </a: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68" name="Title Text"/>
          <p:cNvSpPr txBox="1"/>
          <p:nvPr>
            <p:ph type="title"/>
          </p:nvPr>
        </p:nvSpPr>
        <p:spPr>
          <a:xfrm>
            <a:off x="1524000" y="1122362"/>
            <a:ext cx="9144000" cy="2387601"/>
          </a:xfrm>
          <a:prstGeom prst="rect">
            <a:avLst/>
          </a:prstGeom>
        </p:spPr>
        <p:txBody>
          <a:bodyPr anchor="b"/>
          <a:lstStyle>
            <a:lvl1pPr algn="ctr">
              <a:defRPr sz="4800"/>
            </a:lvl1pPr>
          </a:lstStyle>
          <a:p>
            <a:pPr/>
            <a:r>
              <a:t>Title Text</a:t>
            </a:r>
          </a:p>
        </p:txBody>
      </p:sp>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Blank">
    <p:spTree>
      <p:nvGrpSpPr>
        <p:cNvPr id="1" name=""/>
        <p:cNvGrpSpPr/>
        <p:nvPr/>
      </p:nvGrpSpPr>
      <p:grpSpPr>
        <a:xfrm>
          <a:off x="0" y="0"/>
          <a:ext cx="0" cy="0"/>
          <a:chOff x="0" y="0"/>
          <a:chExt cx="0" cy="0"/>
        </a:xfrm>
      </p:grpSpPr>
      <p:sp>
        <p:nvSpPr>
          <p:cNvPr id="76" name="Title Text"/>
          <p:cNvSpPr txBox="1"/>
          <p:nvPr>
            <p:ph type="title"/>
          </p:nvPr>
        </p:nvSpPr>
        <p:spPr>
          <a:prstGeom prst="rect">
            <a:avLst/>
          </a:prstGeom>
        </p:spPr>
        <p:txBody>
          <a:bodyPr/>
          <a:lstStyle/>
          <a:p>
            <a:pPr/>
            <a:r>
              <a:t>Title Text</a:t>
            </a:r>
          </a:p>
        </p:txBody>
      </p:sp>
      <p:sp>
        <p:nvSpPr>
          <p:cNvPr id="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84"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5" name="Body Level One…"/>
          <p:cNvSpPr txBox="1"/>
          <p:nvPr>
            <p:ph type="body" sz="half" idx="1"/>
          </p:nvPr>
        </p:nvSpPr>
        <p:spPr>
          <a:xfrm>
            <a:off x="5183187" y="987425"/>
            <a:ext cx="6172201" cy="4873625"/>
          </a:xfrm>
          <a:prstGeom prst="rect">
            <a:avLst/>
          </a:prstGeom>
        </p:spPr>
        <p:txBody>
          <a:bodyPr/>
          <a:lstStyle>
            <a:lvl1pPr>
              <a:defRPr sz="3200">
                <a:latin typeface="IBM Plex Mono SemiBold"/>
                <a:ea typeface="IBM Plex Mono SemiBold"/>
                <a:cs typeface="IBM Plex Mono SemiBold"/>
                <a:sym typeface="IBM Plex Mono SemiBold"/>
              </a:defRPr>
            </a:lvl1pPr>
            <a:lvl2pPr marL="718457" indent="-261257">
              <a:defRPr sz="3200">
                <a:latin typeface="IBM Plex Mono SemiBold"/>
                <a:ea typeface="IBM Plex Mono SemiBold"/>
                <a:cs typeface="IBM Plex Mono SemiBold"/>
                <a:sym typeface="IBM Plex Mono SemiBold"/>
              </a:defRPr>
            </a:lvl2pPr>
            <a:lvl3pPr marL="1219200" indent="-304800">
              <a:defRPr sz="3200">
                <a:latin typeface="IBM Plex Mono SemiBold"/>
                <a:ea typeface="IBM Plex Mono SemiBold"/>
                <a:cs typeface="IBM Plex Mono SemiBold"/>
                <a:sym typeface="IBM Plex Mono SemiBold"/>
              </a:defRPr>
            </a:lvl3pPr>
            <a:lvl4pPr marL="1737360" indent="-365760">
              <a:defRPr sz="3200">
                <a:latin typeface="IBM Plex Mono SemiBold"/>
                <a:ea typeface="IBM Plex Mono SemiBold"/>
                <a:cs typeface="IBM Plex Mono SemiBold"/>
                <a:sym typeface="IBM Plex Mono SemiBold"/>
              </a:defRPr>
            </a:lvl4pPr>
            <a:lvl5pPr marL="2194560" indent="-365760">
              <a:defRPr sz="3200">
                <a:latin typeface="IBM Plex Mono SemiBold"/>
                <a:ea typeface="IBM Plex Mono SemiBold"/>
                <a:cs typeface="IBM Plex Mono SemiBold"/>
                <a:sym typeface="IBM Plex Mono SemiBold"/>
              </a:defRPr>
            </a:lvl5pPr>
          </a:lstStyle>
          <a:p>
            <a:pPr/>
            <a:r>
              <a:t>Body Level One</a:t>
            </a:r>
          </a:p>
          <a:p>
            <a:pPr lvl="1"/>
            <a:r>
              <a:t>Body Level Two</a:t>
            </a:r>
          </a:p>
          <a:p>
            <a:pPr lvl="2"/>
            <a:r>
              <a:t>Body Level Three</a:t>
            </a:r>
          </a:p>
          <a:p>
            <a:pPr lvl="3"/>
            <a:r>
              <a:t>Body Level Four</a:t>
            </a:r>
          </a:p>
          <a:p>
            <a:pPr lvl="4"/>
            <a:r>
              <a:t>Body Level Five</a:t>
            </a:r>
          </a:p>
        </p:txBody>
      </p:sp>
      <p:sp>
        <p:nvSpPr>
          <p:cNvPr id="86" name="Text Placeholder 3"/>
          <p:cNvSpPr/>
          <p:nvPr>
            <p:ph type="body" sz="quarter" idx="21"/>
          </p:nvPr>
        </p:nvSpPr>
        <p:spPr>
          <a:xfrm>
            <a:off x="839787" y="2057400"/>
            <a:ext cx="3932239" cy="3811588"/>
          </a:xfrm>
          <a:prstGeom prst="rect">
            <a:avLst/>
          </a:prstGeom>
        </p:spPr>
        <p:txBody>
          <a:bodyPr/>
          <a:lstStyle/>
          <a:p>
            <a:pPr marL="0" indent="0">
              <a:buSzTx/>
              <a:buFontTx/>
              <a:buNone/>
              <a:defRPr sz="1600"/>
            </a:pPr>
          </a:p>
        </p:txBody>
      </p:sp>
      <p:sp>
        <p:nvSpPr>
          <p:cNvPr id="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4">
            <a:lumOff val="44000"/>
          </a:schemeClr>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690688"/>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traight Connector 6"/>
          <p:cNvSpPr/>
          <p:nvPr/>
        </p:nvSpPr>
        <p:spPr>
          <a:xfrm>
            <a:off x="838200" y="1296644"/>
            <a:ext cx="10515601" cy="369"/>
          </a:xfrm>
          <a:prstGeom prst="line">
            <a:avLst/>
          </a:prstGeom>
          <a:ln w="6350">
            <a:solidFill>
              <a:schemeClr val="accent1"/>
            </a:solidFill>
            <a:miter/>
          </a:ln>
        </p:spPr>
        <p:txBody>
          <a:bodyPr lIns="45719" rIns="45719"/>
          <a:lstStyle/>
          <a:p>
            <a:pPr/>
          </a:p>
        </p:txBody>
      </p:sp>
      <p:sp>
        <p:nvSpPr>
          <p:cNvPr id="5" name="Slide Number"/>
          <p:cNvSpPr txBox="1"/>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97B5"/>
                </a:solidFil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000" u="none">
          <a:solidFill>
            <a:srgbClr val="005493"/>
          </a:solidFill>
          <a:uFillTx/>
          <a:latin typeface="IBM Plex Mono SemiBold"/>
          <a:ea typeface="IBM Plex Mono SemiBold"/>
          <a:cs typeface="IBM Plex Mono SemiBold"/>
          <a:sym typeface="IBM Plex Mono SemiBold"/>
        </a:defRPr>
      </a:lvl1pPr>
      <a:lvl2pPr marL="0" marR="0" indent="0" algn="l" defTabSz="914400" rtl="0" latinLnBrk="0">
        <a:lnSpc>
          <a:spcPct val="90000"/>
        </a:lnSpc>
        <a:spcBef>
          <a:spcPts val="0"/>
        </a:spcBef>
        <a:spcAft>
          <a:spcPts val="0"/>
        </a:spcAft>
        <a:buClrTx/>
        <a:buSzTx/>
        <a:buFontTx/>
        <a:buNone/>
        <a:tabLst/>
        <a:defRPr b="0" baseline="0" cap="none" i="0" spc="0" strike="noStrike" sz="4000" u="none">
          <a:solidFill>
            <a:srgbClr val="005493"/>
          </a:solidFill>
          <a:uFillTx/>
          <a:latin typeface="IBM Plex Mono SemiBold"/>
          <a:ea typeface="IBM Plex Mono SemiBold"/>
          <a:cs typeface="IBM Plex Mono SemiBold"/>
          <a:sym typeface="IBM Plex Mono SemiBold"/>
        </a:defRPr>
      </a:lvl2pPr>
      <a:lvl3pPr marL="0" marR="0" indent="0" algn="l" defTabSz="914400" rtl="0" latinLnBrk="0">
        <a:lnSpc>
          <a:spcPct val="90000"/>
        </a:lnSpc>
        <a:spcBef>
          <a:spcPts val="0"/>
        </a:spcBef>
        <a:spcAft>
          <a:spcPts val="0"/>
        </a:spcAft>
        <a:buClrTx/>
        <a:buSzTx/>
        <a:buFontTx/>
        <a:buNone/>
        <a:tabLst/>
        <a:defRPr b="0" baseline="0" cap="none" i="0" spc="0" strike="noStrike" sz="4000" u="none">
          <a:solidFill>
            <a:srgbClr val="005493"/>
          </a:solidFill>
          <a:uFillTx/>
          <a:latin typeface="IBM Plex Mono SemiBold"/>
          <a:ea typeface="IBM Plex Mono SemiBold"/>
          <a:cs typeface="IBM Plex Mono SemiBold"/>
          <a:sym typeface="IBM Plex Mono SemiBold"/>
        </a:defRPr>
      </a:lvl3pPr>
      <a:lvl4pPr marL="0" marR="0" indent="0" algn="l" defTabSz="914400" rtl="0" latinLnBrk="0">
        <a:lnSpc>
          <a:spcPct val="90000"/>
        </a:lnSpc>
        <a:spcBef>
          <a:spcPts val="0"/>
        </a:spcBef>
        <a:spcAft>
          <a:spcPts val="0"/>
        </a:spcAft>
        <a:buClrTx/>
        <a:buSzTx/>
        <a:buFontTx/>
        <a:buNone/>
        <a:tabLst/>
        <a:defRPr b="0" baseline="0" cap="none" i="0" spc="0" strike="noStrike" sz="4000" u="none">
          <a:solidFill>
            <a:srgbClr val="005493"/>
          </a:solidFill>
          <a:uFillTx/>
          <a:latin typeface="IBM Plex Mono SemiBold"/>
          <a:ea typeface="IBM Plex Mono SemiBold"/>
          <a:cs typeface="IBM Plex Mono SemiBold"/>
          <a:sym typeface="IBM Plex Mono SemiBold"/>
        </a:defRPr>
      </a:lvl4pPr>
      <a:lvl5pPr marL="0" marR="0" indent="0" algn="l" defTabSz="914400" rtl="0" latinLnBrk="0">
        <a:lnSpc>
          <a:spcPct val="90000"/>
        </a:lnSpc>
        <a:spcBef>
          <a:spcPts val="0"/>
        </a:spcBef>
        <a:spcAft>
          <a:spcPts val="0"/>
        </a:spcAft>
        <a:buClrTx/>
        <a:buSzTx/>
        <a:buFontTx/>
        <a:buNone/>
        <a:tabLst/>
        <a:defRPr b="0" baseline="0" cap="none" i="0" spc="0" strike="noStrike" sz="4000" u="none">
          <a:solidFill>
            <a:srgbClr val="005493"/>
          </a:solidFill>
          <a:uFillTx/>
          <a:latin typeface="IBM Plex Mono SemiBold"/>
          <a:ea typeface="IBM Plex Mono SemiBold"/>
          <a:cs typeface="IBM Plex Mono SemiBold"/>
          <a:sym typeface="IBM Plex Mono SemiBold"/>
        </a:defRPr>
      </a:lvl5pPr>
      <a:lvl6pPr marL="0" marR="0" indent="0" algn="l" defTabSz="914400" rtl="0" latinLnBrk="0">
        <a:lnSpc>
          <a:spcPct val="90000"/>
        </a:lnSpc>
        <a:spcBef>
          <a:spcPts val="0"/>
        </a:spcBef>
        <a:spcAft>
          <a:spcPts val="0"/>
        </a:spcAft>
        <a:buClrTx/>
        <a:buSzTx/>
        <a:buFontTx/>
        <a:buNone/>
        <a:tabLst/>
        <a:defRPr b="0" baseline="0" cap="none" i="0" spc="0" strike="noStrike" sz="4000" u="none">
          <a:solidFill>
            <a:srgbClr val="005493"/>
          </a:solidFill>
          <a:uFillTx/>
          <a:latin typeface="IBM Plex Mono SemiBold"/>
          <a:ea typeface="IBM Plex Mono SemiBold"/>
          <a:cs typeface="IBM Plex Mono SemiBold"/>
          <a:sym typeface="IBM Plex Mono SemiBold"/>
        </a:defRPr>
      </a:lvl6pPr>
      <a:lvl7pPr marL="0" marR="0" indent="0" algn="l" defTabSz="914400" rtl="0" latinLnBrk="0">
        <a:lnSpc>
          <a:spcPct val="90000"/>
        </a:lnSpc>
        <a:spcBef>
          <a:spcPts val="0"/>
        </a:spcBef>
        <a:spcAft>
          <a:spcPts val="0"/>
        </a:spcAft>
        <a:buClrTx/>
        <a:buSzTx/>
        <a:buFontTx/>
        <a:buNone/>
        <a:tabLst/>
        <a:defRPr b="0" baseline="0" cap="none" i="0" spc="0" strike="noStrike" sz="4000" u="none">
          <a:solidFill>
            <a:srgbClr val="005493"/>
          </a:solidFill>
          <a:uFillTx/>
          <a:latin typeface="IBM Plex Mono SemiBold"/>
          <a:ea typeface="IBM Plex Mono SemiBold"/>
          <a:cs typeface="IBM Plex Mono SemiBold"/>
          <a:sym typeface="IBM Plex Mono SemiBold"/>
        </a:defRPr>
      </a:lvl7pPr>
      <a:lvl8pPr marL="0" marR="0" indent="0" algn="l" defTabSz="914400" rtl="0" latinLnBrk="0">
        <a:lnSpc>
          <a:spcPct val="90000"/>
        </a:lnSpc>
        <a:spcBef>
          <a:spcPts val="0"/>
        </a:spcBef>
        <a:spcAft>
          <a:spcPts val="0"/>
        </a:spcAft>
        <a:buClrTx/>
        <a:buSzTx/>
        <a:buFontTx/>
        <a:buNone/>
        <a:tabLst/>
        <a:defRPr b="0" baseline="0" cap="none" i="0" spc="0" strike="noStrike" sz="4000" u="none">
          <a:solidFill>
            <a:srgbClr val="005493"/>
          </a:solidFill>
          <a:uFillTx/>
          <a:latin typeface="IBM Plex Mono SemiBold"/>
          <a:ea typeface="IBM Plex Mono SemiBold"/>
          <a:cs typeface="IBM Plex Mono SemiBold"/>
          <a:sym typeface="IBM Plex Mono SemiBold"/>
        </a:defRPr>
      </a:lvl8pPr>
      <a:lvl9pPr marL="0" marR="0" indent="0" algn="l" defTabSz="914400" rtl="0" latinLnBrk="0">
        <a:lnSpc>
          <a:spcPct val="90000"/>
        </a:lnSpc>
        <a:spcBef>
          <a:spcPts val="0"/>
        </a:spcBef>
        <a:spcAft>
          <a:spcPts val="0"/>
        </a:spcAft>
        <a:buClrTx/>
        <a:buSzTx/>
        <a:buFontTx/>
        <a:buNone/>
        <a:tabLst/>
        <a:defRPr b="0" baseline="0" cap="none" i="0" spc="0" strike="noStrike" sz="4000" u="none">
          <a:solidFill>
            <a:srgbClr val="005493"/>
          </a:solidFill>
          <a:uFillTx/>
          <a:latin typeface="IBM Plex Mono SemiBold"/>
          <a:ea typeface="IBM Plex Mono SemiBold"/>
          <a:cs typeface="IBM Plex Mono SemiBold"/>
          <a:sym typeface="IBM Plex Mono SemiBold"/>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70C0"/>
          </a:solidFill>
          <a:uFillTx/>
          <a:latin typeface="IBM Plex Mono Text"/>
          <a:ea typeface="IBM Plex Mono Text"/>
          <a:cs typeface="IBM Plex Mono Text"/>
          <a:sym typeface="IBM Plex Mono Text"/>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70C0"/>
          </a:solidFill>
          <a:uFillTx/>
          <a:latin typeface="IBM Plex Mono Text"/>
          <a:ea typeface="IBM Plex Mono Text"/>
          <a:cs typeface="IBM Plex Mono Text"/>
          <a:sym typeface="IBM Plex Mono Text"/>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70C0"/>
          </a:solidFill>
          <a:uFillTx/>
          <a:latin typeface="IBM Plex Mono Text"/>
          <a:ea typeface="IBM Plex Mono Text"/>
          <a:cs typeface="IBM Plex Mono Text"/>
          <a:sym typeface="IBM Plex Mono Text"/>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70C0"/>
          </a:solidFill>
          <a:uFillTx/>
          <a:latin typeface="IBM Plex Mono Text"/>
          <a:ea typeface="IBM Plex Mono Text"/>
          <a:cs typeface="IBM Plex Mono Text"/>
          <a:sym typeface="IBM Plex Mono Text"/>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70C0"/>
          </a:solidFill>
          <a:uFillTx/>
          <a:latin typeface="IBM Plex Mono Text"/>
          <a:ea typeface="IBM Plex Mono Text"/>
          <a:cs typeface="IBM Plex Mono Text"/>
          <a:sym typeface="IBM Plex Mono Text"/>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70C0"/>
          </a:solidFill>
          <a:uFillTx/>
          <a:latin typeface="IBM Plex Mono Text"/>
          <a:ea typeface="IBM Plex Mono Text"/>
          <a:cs typeface="IBM Plex Mono Text"/>
          <a:sym typeface="IBM Plex Mono Text"/>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70C0"/>
          </a:solidFill>
          <a:uFillTx/>
          <a:latin typeface="IBM Plex Mono Text"/>
          <a:ea typeface="IBM Plex Mono Text"/>
          <a:cs typeface="IBM Plex Mono Text"/>
          <a:sym typeface="IBM Plex Mono Text"/>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70C0"/>
          </a:solidFill>
          <a:uFillTx/>
          <a:latin typeface="IBM Plex Mono Text"/>
          <a:ea typeface="IBM Plex Mono Text"/>
          <a:cs typeface="IBM Plex Mono Text"/>
          <a:sym typeface="IBM Plex Mono Text"/>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70C0"/>
          </a:solidFill>
          <a:uFillTx/>
          <a:latin typeface="IBM Plex Mono Text"/>
          <a:ea typeface="IBM Plex Mono Text"/>
          <a:cs typeface="IBM Plex Mono Text"/>
          <a:sym typeface="IBM Plex Mono Text"/>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IBM Plex Mono Text"/>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IBM Plex Mono Text"/>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IBM Plex Mono Text"/>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IBM Plex Mono Text"/>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IBM Plex Mono Text"/>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IBM Plex Mono Text"/>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IBM Plex Mono Text"/>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IBM Plex Mono Text"/>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IBM Plex Mono Tex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6.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7.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8.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9.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0.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9.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9.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Title 1"/>
          <p:cNvSpPr txBox="1"/>
          <p:nvPr>
            <p:ph type="ctrTitle"/>
          </p:nvPr>
        </p:nvSpPr>
        <p:spPr>
          <a:xfrm>
            <a:off x="2880360" y="1168400"/>
            <a:ext cx="6431280" cy="2387601"/>
          </a:xfrm>
          <a:prstGeom prst="rect">
            <a:avLst/>
          </a:prstGeom>
        </p:spPr>
        <p:txBody>
          <a:bodyPr/>
          <a:lstStyle/>
          <a:p>
            <a:pPr/>
            <a:r>
              <a:t>Applied Data Science with R Capstone project</a:t>
            </a:r>
          </a:p>
        </p:txBody>
      </p:sp>
      <p:sp>
        <p:nvSpPr>
          <p:cNvPr id="107" name="Subtitle 2"/>
          <p:cNvSpPr txBox="1"/>
          <p:nvPr>
            <p:ph type="subTitle" sz="quarter" idx="1"/>
          </p:nvPr>
        </p:nvSpPr>
        <p:spPr>
          <a:xfrm>
            <a:off x="2880360" y="3731247"/>
            <a:ext cx="6431280" cy="1655762"/>
          </a:xfrm>
          <a:prstGeom prst="rect">
            <a:avLst/>
          </a:prstGeom>
        </p:spPr>
        <p:txBody>
          <a:bodyPr/>
          <a:lstStyle/>
          <a:p>
            <a:pPr/>
            <a:r>
              <a:t>Jonas Fortner</a:t>
            </a:r>
          </a:p>
          <a:p>
            <a:pPr/>
            <a:r>
              <a:t>11.03.2024</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Title 1"/>
          <p:cNvSpPr txBox="1"/>
          <p:nvPr>
            <p:ph type="title"/>
          </p:nvPr>
        </p:nvSpPr>
        <p:spPr>
          <a:xfrm>
            <a:off x="838200" y="80454"/>
            <a:ext cx="10515600" cy="1325563"/>
          </a:xfrm>
          <a:prstGeom prst="rect">
            <a:avLst/>
          </a:prstGeom>
        </p:spPr>
        <p:txBody>
          <a:bodyPr/>
          <a:lstStyle/>
          <a:p>
            <a:pPr/>
            <a:r>
              <a:t>EDA with data visualization</a:t>
            </a:r>
          </a:p>
        </p:txBody>
      </p:sp>
      <p:sp>
        <p:nvSpPr>
          <p:cNvPr id="149" name="Content Placeholder 4"/>
          <p:cNvSpPr txBox="1"/>
          <p:nvPr>
            <p:ph type="body" idx="1"/>
          </p:nvPr>
        </p:nvSpPr>
        <p:spPr>
          <a:xfrm>
            <a:off x="838200" y="1690688"/>
            <a:ext cx="10515600" cy="4351339"/>
          </a:xfrm>
          <a:prstGeom prst="rect">
            <a:avLst/>
          </a:prstGeom>
        </p:spPr>
        <p:txBody>
          <a:bodyPr/>
          <a:lstStyle/>
          <a:p>
            <a:pPr marL="0" indent="0">
              <a:lnSpc>
                <a:spcPct val="81000"/>
              </a:lnSpc>
              <a:buSzTx/>
              <a:buNone/>
              <a:defRPr b="1" sz="1800"/>
            </a:pPr>
            <a:r>
              <a:t>Charts plotted:</a:t>
            </a:r>
          </a:p>
          <a:p>
            <a:pPr>
              <a:lnSpc>
                <a:spcPct val="81000"/>
              </a:lnSpc>
              <a:defRPr sz="1600"/>
            </a:pPr>
            <a:r>
              <a:t>Scatter plot of RENTED_BIKE_COUNT vs DATE</a:t>
            </a:r>
          </a:p>
          <a:p>
            <a:pPr>
              <a:lnSpc>
                <a:spcPct val="81000"/>
              </a:lnSpc>
              <a:defRPr sz="1600"/>
            </a:pPr>
            <a:r>
              <a:t>Scatter plot of RENTED_BIKE_COUNT vs DATE with HOUR displayed by colors </a:t>
            </a:r>
          </a:p>
          <a:p>
            <a:pPr>
              <a:defRPr sz="1600"/>
            </a:pPr>
            <a:r>
              <a:t>Histogram overlaid with a kernel density curve, showing the density of RENTED_BIKE_COUNT</a:t>
            </a:r>
          </a:p>
          <a:p>
            <a:pPr>
              <a:lnSpc>
                <a:spcPct val="81000"/>
              </a:lnSpc>
              <a:defRPr sz="1200"/>
            </a:pPr>
          </a:p>
          <a:p>
            <a:pPr>
              <a:lnSpc>
                <a:spcPct val="81000"/>
              </a:lnSpc>
              <a:defRPr sz="1200"/>
            </a:pPr>
          </a:p>
          <a:p>
            <a:pPr>
              <a:lnSpc>
                <a:spcPct val="81000"/>
              </a:lnSpc>
            </a:pPr>
            <a:endParaRPr sz="1200"/>
          </a:p>
          <a:p>
            <a:pPr>
              <a:lnSpc>
                <a:spcPct val="81000"/>
              </a:lnSpc>
            </a:pPr>
            <a:endParaRPr sz="1200"/>
          </a:p>
          <a:p>
            <a:pPr>
              <a:lnSpc>
                <a:spcPct val="81000"/>
              </a:lnSpc>
            </a:pPr>
            <a:endParaRPr sz="1200"/>
          </a:p>
          <a:p>
            <a:pPr>
              <a:lnSpc>
                <a:spcPct val="81000"/>
              </a:lnSpc>
            </a:pPr>
            <a:r>
              <a:t>Add the screenshots of your ggplot code snippets to the Appendix section</a:t>
            </a:r>
          </a:p>
        </p:txBody>
      </p:sp>
      <p:sp>
        <p:nvSpPr>
          <p:cNvPr id="150" name="Slide Number Placeholder 3"/>
          <p:cNvSpPr txBox="1"/>
          <p:nvPr>
            <p:ph type="sldNum" sz="quarter" idx="2"/>
          </p:nvPr>
        </p:nvSpPr>
        <p:spPr>
          <a:xfrm>
            <a:off x="11080144" y="6404292"/>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Title 1"/>
          <p:cNvSpPr txBox="1"/>
          <p:nvPr>
            <p:ph type="title"/>
          </p:nvPr>
        </p:nvSpPr>
        <p:spPr>
          <a:xfrm>
            <a:off x="838200" y="80454"/>
            <a:ext cx="10515600" cy="1325563"/>
          </a:xfrm>
          <a:prstGeom prst="rect">
            <a:avLst/>
          </a:prstGeom>
        </p:spPr>
        <p:txBody>
          <a:bodyPr/>
          <a:lstStyle/>
          <a:p>
            <a:pPr/>
            <a:r>
              <a:t>Predictive analysis</a:t>
            </a:r>
          </a:p>
        </p:txBody>
      </p:sp>
      <p:sp>
        <p:nvSpPr>
          <p:cNvPr id="153" name="Content Placeholder 4"/>
          <p:cNvSpPr txBox="1"/>
          <p:nvPr>
            <p:ph type="body" idx="1"/>
          </p:nvPr>
        </p:nvSpPr>
        <p:spPr>
          <a:xfrm>
            <a:off x="838200" y="1690688"/>
            <a:ext cx="10515600" cy="4351339"/>
          </a:xfrm>
          <a:prstGeom prst="rect">
            <a:avLst/>
          </a:prstGeom>
        </p:spPr>
        <p:txBody>
          <a:bodyPr/>
          <a:lstStyle/>
          <a:p>
            <a:pPr marL="0" indent="0" defTabSz="667512">
              <a:lnSpc>
                <a:spcPct val="72000"/>
              </a:lnSpc>
              <a:spcBef>
                <a:spcPts val="700"/>
              </a:spcBef>
              <a:buSzTx/>
              <a:buNone/>
              <a:defRPr sz="584"/>
            </a:pPr>
            <a:r>
              <a:t>Summarize how you built, evaluated, improved and found the best performing model </a:t>
            </a:r>
            <a:endParaRPr sz="511"/>
          </a:p>
          <a:p>
            <a:pPr marL="0" indent="0" defTabSz="667512">
              <a:lnSpc>
                <a:spcPct val="72000"/>
              </a:lnSpc>
              <a:spcBef>
                <a:spcPts val="700"/>
              </a:spcBef>
              <a:buSzTx/>
              <a:buNone/>
              <a:defRPr b="1" sz="584"/>
            </a:pPr>
            <a:r>
              <a:t>Building the model:</a:t>
            </a:r>
            <a:endParaRPr sz="511"/>
          </a:p>
          <a:p>
            <a:pPr marL="166878" indent="-166878" defTabSz="667512">
              <a:lnSpc>
                <a:spcPct val="72000"/>
              </a:lnSpc>
              <a:spcBef>
                <a:spcPts val="700"/>
              </a:spcBef>
              <a:buFontTx/>
              <a:buChar char="à"/>
              <a:defRPr sz="584"/>
            </a:pPr>
            <a:r>
              <a:t>Split the data into a training and testing dataset</a:t>
            </a:r>
            <a:endParaRPr sz="511"/>
          </a:p>
          <a:p>
            <a:pPr marL="166878" indent="-166878" defTabSz="667512">
              <a:lnSpc>
                <a:spcPct val="72000"/>
              </a:lnSpc>
              <a:spcBef>
                <a:spcPts val="700"/>
              </a:spcBef>
              <a:buFontTx/>
              <a:buChar char="à"/>
              <a:defRPr sz="584"/>
            </a:pPr>
            <a:r>
              <a:t>Built a model with only weather variables</a:t>
            </a:r>
            <a:endParaRPr sz="511"/>
          </a:p>
          <a:p>
            <a:pPr marL="166878" indent="-166878" defTabSz="667512">
              <a:lnSpc>
                <a:spcPct val="72000"/>
              </a:lnSpc>
              <a:spcBef>
                <a:spcPts val="700"/>
              </a:spcBef>
              <a:buFontTx/>
              <a:buChar char="à"/>
              <a:defRPr sz="584"/>
            </a:pPr>
            <a:r>
              <a:t>Built a model using all variables </a:t>
            </a:r>
            <a:endParaRPr sz="511"/>
          </a:p>
          <a:p>
            <a:pPr marL="166878" indent="-166878" defTabSz="667512">
              <a:lnSpc>
                <a:spcPct val="72000"/>
              </a:lnSpc>
              <a:spcBef>
                <a:spcPts val="700"/>
              </a:spcBef>
              <a:buFontTx/>
              <a:buChar char="à"/>
              <a:defRPr sz="584"/>
            </a:pPr>
            <a:r>
              <a:t>Comparison of models with rsq and rmse values</a:t>
            </a:r>
            <a:endParaRPr sz="511"/>
          </a:p>
          <a:p>
            <a:pPr marL="166878" indent="-166878" defTabSz="667512">
              <a:lnSpc>
                <a:spcPct val="72000"/>
              </a:lnSpc>
              <a:spcBef>
                <a:spcPts val="700"/>
              </a:spcBef>
              <a:buFontTx/>
              <a:buChar char="à"/>
              <a:defRPr sz="584"/>
            </a:pPr>
            <a:r>
              <a:t>Sorted the coefficients of the model and plotted them with a bar chart</a:t>
            </a:r>
            <a:endParaRPr sz="511"/>
          </a:p>
          <a:p>
            <a:pPr marL="0" indent="0" defTabSz="667512">
              <a:lnSpc>
                <a:spcPct val="72000"/>
              </a:lnSpc>
              <a:spcBef>
                <a:spcPts val="700"/>
              </a:spcBef>
              <a:buSzTx/>
              <a:buNone/>
              <a:defRPr b="1" sz="584"/>
            </a:pPr>
            <a:r>
              <a:t>Improving the model:</a:t>
            </a:r>
            <a:endParaRPr sz="511"/>
          </a:p>
          <a:p>
            <a:pPr marL="0" indent="0" defTabSz="667512">
              <a:lnSpc>
                <a:spcPct val="72000"/>
              </a:lnSpc>
              <a:spcBef>
                <a:spcPts val="700"/>
              </a:spcBef>
              <a:buSzTx/>
              <a:buNone/>
              <a:defRPr sz="584"/>
            </a:pPr>
            <a:r>
              <a:rPr>
                <a:latin typeface="Wingdings"/>
                <a:ea typeface="Wingdings"/>
                <a:cs typeface="Wingdings"/>
                <a:sym typeface="Wingdings"/>
              </a:rPr>
              <a:t> </a:t>
            </a:r>
            <a:r>
              <a:t>Added polynomial terms to the model, due to the relationship between RENTED_BIKE_COUNT vs TEMPERATURE being non-linear</a:t>
            </a:r>
            <a:endParaRPr sz="511"/>
          </a:p>
          <a:p>
            <a:pPr marL="166878" indent="-166878" defTabSz="667512">
              <a:lnSpc>
                <a:spcPct val="72000"/>
              </a:lnSpc>
              <a:spcBef>
                <a:spcPts val="700"/>
              </a:spcBef>
              <a:buFontTx/>
              <a:buChar char="à"/>
              <a:defRPr sz="584"/>
            </a:pPr>
            <a:r>
              <a:t>Plotted a scatter plot and tested different polynomials by altering the formula in geom_smooth</a:t>
            </a:r>
            <a:endParaRPr sz="2482"/>
          </a:p>
          <a:p>
            <a:pPr marL="166878" indent="-166878" defTabSz="667512">
              <a:lnSpc>
                <a:spcPct val="72000"/>
              </a:lnSpc>
              <a:spcBef>
                <a:spcPts val="700"/>
              </a:spcBef>
              <a:buFontTx/>
              <a:buChar char="à"/>
              <a:defRPr sz="584"/>
            </a:pPr>
            <a:r>
              <a:t>Applied the most fitting to the linear model</a:t>
            </a:r>
            <a:endParaRPr sz="511"/>
          </a:p>
          <a:p>
            <a:pPr marL="166878" indent="-166878" defTabSz="667512">
              <a:lnSpc>
                <a:spcPct val="72000"/>
              </a:lnSpc>
              <a:spcBef>
                <a:spcPts val="700"/>
              </a:spcBef>
              <a:buFontTx/>
              <a:buChar char="à"/>
              <a:defRPr sz="584"/>
            </a:pPr>
            <a:r>
              <a:t>Tested the linear model with the test data</a:t>
            </a:r>
            <a:endParaRPr sz="511"/>
          </a:p>
          <a:p>
            <a:pPr marL="166878" indent="-166878" defTabSz="667512">
              <a:lnSpc>
                <a:spcPct val="72000"/>
              </a:lnSpc>
              <a:spcBef>
                <a:spcPts val="700"/>
              </a:spcBef>
              <a:buFontTx/>
              <a:buChar char="à"/>
              <a:defRPr sz="584"/>
            </a:pPr>
            <a:r>
              <a:t>Converted all negative prediction results to 0 (there are no negative rented bike counts)</a:t>
            </a:r>
            <a:endParaRPr sz="511"/>
          </a:p>
          <a:p>
            <a:pPr marL="166878" indent="-166878" defTabSz="667512">
              <a:lnSpc>
                <a:spcPct val="72000"/>
              </a:lnSpc>
              <a:spcBef>
                <a:spcPts val="700"/>
              </a:spcBef>
              <a:buFontTx/>
              <a:buChar char="à"/>
              <a:defRPr sz="584"/>
            </a:pPr>
            <a:r>
              <a:t>Calculated R-squared and RMSE from the test results</a:t>
            </a:r>
            <a:endParaRPr sz="511"/>
          </a:p>
          <a:p>
            <a:pPr marL="166878" indent="-166878" defTabSz="667512">
              <a:lnSpc>
                <a:spcPct val="72000"/>
              </a:lnSpc>
              <a:spcBef>
                <a:spcPts val="700"/>
              </a:spcBef>
              <a:buFontTx/>
              <a:buChar char="à"/>
              <a:defRPr sz="584"/>
            </a:pPr>
            <a:r>
              <a:t>Added interaction terms for variables that interact (such as “TEMPERATURE * HUMIDITY“ and “WIND_SPEED * HUMIDITY”)</a:t>
            </a:r>
            <a:endParaRPr sz="511"/>
          </a:p>
          <a:p>
            <a:pPr marL="166878" indent="-166878" defTabSz="667512">
              <a:lnSpc>
                <a:spcPct val="72000"/>
              </a:lnSpc>
              <a:spcBef>
                <a:spcPts val="700"/>
              </a:spcBef>
              <a:buFontTx/>
              <a:buChar char="à"/>
              <a:defRPr sz="584"/>
            </a:pPr>
            <a:r>
              <a:t>Tested performance of model after adding these features</a:t>
            </a:r>
            <a:endParaRPr sz="511"/>
          </a:p>
          <a:p>
            <a:pPr marL="0" indent="0" defTabSz="667512">
              <a:lnSpc>
                <a:spcPct val="72000"/>
              </a:lnSpc>
              <a:spcBef>
                <a:spcPts val="700"/>
              </a:spcBef>
              <a:buSzTx/>
              <a:buNone/>
              <a:defRPr b="1" sz="584"/>
            </a:pPr>
            <a:r>
              <a:t>Determining the best model:</a:t>
            </a:r>
            <a:endParaRPr sz="511"/>
          </a:p>
          <a:p>
            <a:pPr marL="166878" indent="-166878" defTabSz="667512">
              <a:lnSpc>
                <a:spcPct val="72000"/>
              </a:lnSpc>
              <a:spcBef>
                <a:spcPts val="700"/>
              </a:spcBef>
              <a:buFontTx/>
              <a:buChar char="à"/>
              <a:defRPr sz="657"/>
            </a:pPr>
            <a:r>
              <a:t>Experimentation with polynomial terms, interaction terms and regularization</a:t>
            </a:r>
            <a:endParaRPr sz="511"/>
          </a:p>
          <a:p>
            <a:pPr marL="166878" indent="-166878" defTabSz="667512">
              <a:lnSpc>
                <a:spcPct val="72000"/>
              </a:lnSpc>
              <a:spcBef>
                <a:spcPts val="700"/>
              </a:spcBef>
              <a:buFontTx/>
              <a:buChar char="à"/>
              <a:defRPr b="1" sz="2628"/>
            </a:pPr>
          </a:p>
          <a:p>
            <a:pPr marL="166878" indent="-166878" defTabSz="667512">
              <a:lnSpc>
                <a:spcPct val="72000"/>
              </a:lnSpc>
              <a:spcBef>
                <a:spcPts val="700"/>
              </a:spcBef>
              <a:buFontTx/>
              <a:buChar char="à"/>
              <a:defRPr b="1" sz="2628"/>
            </a:pPr>
          </a:p>
          <a:p>
            <a:pPr marL="0" indent="0" defTabSz="667512">
              <a:lnSpc>
                <a:spcPct val="72000"/>
              </a:lnSpc>
              <a:spcBef>
                <a:spcPts val="700"/>
              </a:spcBef>
              <a:buSzTx/>
              <a:buNone/>
              <a:defRPr b="1" sz="584"/>
            </a:pPr>
            <a:br>
              <a:rPr sz="2628"/>
            </a:br>
            <a:endParaRPr sz="2482"/>
          </a:p>
          <a:p>
            <a:pPr marL="166878" indent="-166878" defTabSz="667512">
              <a:lnSpc>
                <a:spcPct val="72000"/>
              </a:lnSpc>
              <a:spcBef>
                <a:spcPts val="700"/>
              </a:spcBef>
              <a:defRPr sz="584"/>
            </a:pPr>
            <a:r>
              <a:t>You need present your model development process using key phrases and flowchart</a:t>
            </a:r>
          </a:p>
        </p:txBody>
      </p:sp>
      <p:sp>
        <p:nvSpPr>
          <p:cNvPr id="154" name="Slide Number Placeholder 3"/>
          <p:cNvSpPr txBox="1"/>
          <p:nvPr>
            <p:ph type="sldNum" sz="quarter" idx="2"/>
          </p:nvPr>
        </p:nvSpPr>
        <p:spPr>
          <a:xfrm>
            <a:off x="11091381" y="6404292"/>
            <a:ext cx="262420"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Title 1"/>
          <p:cNvSpPr txBox="1"/>
          <p:nvPr>
            <p:ph type="title"/>
          </p:nvPr>
        </p:nvSpPr>
        <p:spPr>
          <a:xfrm>
            <a:off x="838200" y="80454"/>
            <a:ext cx="10515600" cy="1325563"/>
          </a:xfrm>
          <a:prstGeom prst="rect">
            <a:avLst/>
          </a:prstGeom>
        </p:spPr>
        <p:txBody>
          <a:bodyPr/>
          <a:lstStyle/>
          <a:p>
            <a:pPr/>
            <a:r>
              <a:t>Build a R Shiny dashboard</a:t>
            </a:r>
          </a:p>
        </p:txBody>
      </p:sp>
      <p:sp>
        <p:nvSpPr>
          <p:cNvPr id="157" name="Content Placeholder 4"/>
          <p:cNvSpPr txBox="1"/>
          <p:nvPr>
            <p:ph type="body" idx="1"/>
          </p:nvPr>
        </p:nvSpPr>
        <p:spPr>
          <a:xfrm>
            <a:off x="838199" y="1676571"/>
            <a:ext cx="10515601" cy="4351339"/>
          </a:xfrm>
          <a:prstGeom prst="rect">
            <a:avLst/>
          </a:prstGeom>
        </p:spPr>
        <p:txBody>
          <a:bodyPr/>
          <a:lstStyle/>
          <a:p>
            <a:pPr marL="0" indent="0">
              <a:buSzTx/>
              <a:buNone/>
              <a:defRPr sz="1200"/>
            </a:pPr>
            <a:r>
              <a:t>Plots and interactions in the dashboard:</a:t>
            </a:r>
          </a:p>
          <a:p>
            <a:pPr marL="0" indent="0">
              <a:buSzTx/>
              <a:buNone/>
              <a:defRPr sz="1200"/>
            </a:pPr>
            <a:r>
              <a:rPr>
                <a:latin typeface="Wingdings"/>
                <a:ea typeface="Wingdings"/>
                <a:cs typeface="Wingdings"/>
                <a:sym typeface="Wingdings"/>
              </a:rPr>
              <a:t> </a:t>
            </a:r>
            <a:r>
              <a:t>A map displaying several different cities, the level of bike rentals predicted as different colors (green, yellow and red) and a detailed label for each city, containing      information on the weather</a:t>
            </a:r>
          </a:p>
          <a:p>
            <a:pPr>
              <a:buFontTx/>
              <a:buChar char="à"/>
              <a:defRPr sz="1200"/>
            </a:pPr>
            <a:r>
              <a:t>A line plot displaying the predicted temperature in the selected city in the near future , with the time of day on the x-axis and the temperature on the y-axis</a:t>
            </a:r>
          </a:p>
          <a:p>
            <a:pPr>
              <a:buFontTx/>
              <a:buChar char="à"/>
              <a:defRPr sz="1200"/>
            </a:pPr>
            <a:r>
              <a:t>A line plot displaying the predicted number of bike rentals in the near future, with the time of day on the x-axis and the bike rental count on the y-axis</a:t>
            </a:r>
          </a:p>
          <a:p>
            <a:pPr marL="0" indent="0">
              <a:buSzTx/>
              <a:buNone/>
              <a:defRPr sz="1200"/>
            </a:pPr>
            <a:r>
              <a:rPr>
                <a:latin typeface="Wingdings"/>
                <a:ea typeface="Wingdings"/>
                <a:cs typeface="Wingdings"/>
                <a:sym typeface="Wingdings"/>
              </a:rPr>
              <a:t>       </a:t>
            </a:r>
            <a:r>
              <a:t>A text render when the user interacts with the plot, displaying the x-value and y-value of the point the user clicks on in the plot.</a:t>
            </a:r>
          </a:p>
          <a:p>
            <a:pPr marL="0" indent="0">
              <a:buSzTx/>
              <a:buNone/>
              <a:defRPr sz="1200"/>
            </a:pPr>
            <a:r>
              <a:rPr>
                <a:latin typeface="Wingdings"/>
                <a:ea typeface="Wingdings"/>
                <a:cs typeface="Wingdings"/>
                <a:sym typeface="Wingdings"/>
              </a:rPr>
              <a:t> </a:t>
            </a:r>
            <a:r>
              <a:t>A correlation scatterplot of humidity vs bike rental prediction in the selected city combined with a geom_smooth line to display if correlation is present</a:t>
            </a:r>
          </a:p>
        </p:txBody>
      </p:sp>
      <p:sp>
        <p:nvSpPr>
          <p:cNvPr id="158" name="Slide Number Placeholder 3"/>
          <p:cNvSpPr txBox="1"/>
          <p:nvPr>
            <p:ph type="sldNum" sz="quarter" idx="2"/>
          </p:nvPr>
        </p:nvSpPr>
        <p:spPr>
          <a:xfrm>
            <a:off x="11080144" y="6404292"/>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Title 1"/>
          <p:cNvSpPr txBox="1"/>
          <p:nvPr>
            <p:ph type="title"/>
          </p:nvPr>
        </p:nvSpPr>
        <p:spPr>
          <a:xfrm>
            <a:off x="838200" y="365125"/>
            <a:ext cx="10515600" cy="1325563"/>
          </a:xfrm>
          <a:prstGeom prst="rect">
            <a:avLst/>
          </a:prstGeom>
        </p:spPr>
        <p:txBody>
          <a:bodyPr/>
          <a:lstStyle/>
          <a:p>
            <a:pPr/>
            <a:r>
              <a:t>Results</a:t>
            </a:r>
          </a:p>
        </p:txBody>
      </p:sp>
      <p:sp>
        <p:nvSpPr>
          <p:cNvPr id="161" name="Content Placeholder 2"/>
          <p:cNvSpPr txBox="1"/>
          <p:nvPr/>
        </p:nvSpPr>
        <p:spPr>
          <a:xfrm>
            <a:off x="4330794" y="1825625"/>
            <a:ext cx="6977286"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a:lnSpc>
                <a:spcPct val="90000"/>
              </a:lnSpc>
              <a:spcBef>
                <a:spcPts val="1000"/>
              </a:spcBef>
              <a:buSzPct val="100000"/>
              <a:buFont typeface="Arial"/>
              <a:buChar char="•"/>
              <a:defRPr sz="2200">
                <a:solidFill>
                  <a:srgbClr val="0070C0"/>
                </a:solidFill>
              </a:defRPr>
            </a:pPr>
            <a:r>
              <a:t>Exploratory data analysis results</a:t>
            </a:r>
            <a:endParaRPr sz="2800"/>
          </a:p>
          <a:p>
            <a:pPr marL="228600" indent="-228600">
              <a:lnSpc>
                <a:spcPct val="90000"/>
              </a:lnSpc>
              <a:spcBef>
                <a:spcPts val="1000"/>
              </a:spcBef>
              <a:buSzPct val="100000"/>
              <a:buFont typeface="Arial"/>
              <a:buChar char="•"/>
              <a:defRPr sz="2200">
                <a:solidFill>
                  <a:srgbClr val="0070C0"/>
                </a:solidFill>
              </a:defRPr>
            </a:pPr>
          </a:p>
          <a:p>
            <a:pPr marL="228600" indent="-228600">
              <a:lnSpc>
                <a:spcPct val="90000"/>
              </a:lnSpc>
              <a:spcBef>
                <a:spcPts val="1000"/>
              </a:spcBef>
              <a:buSzPct val="100000"/>
              <a:buFont typeface="Arial"/>
              <a:buChar char="•"/>
              <a:defRPr sz="2200">
                <a:solidFill>
                  <a:srgbClr val="0070C0"/>
                </a:solidFill>
              </a:defRPr>
            </a:pPr>
          </a:p>
          <a:p>
            <a:pPr marL="228600" indent="-228600">
              <a:lnSpc>
                <a:spcPct val="90000"/>
              </a:lnSpc>
              <a:spcBef>
                <a:spcPts val="1000"/>
              </a:spcBef>
              <a:buSzPct val="100000"/>
              <a:buFont typeface="Arial"/>
              <a:buChar char="•"/>
              <a:defRPr sz="2200">
                <a:solidFill>
                  <a:srgbClr val="0070C0"/>
                </a:solidFill>
              </a:defRPr>
            </a:pPr>
            <a:r>
              <a:t>Predictive analysis results</a:t>
            </a:r>
            <a:endParaRPr sz="2800"/>
          </a:p>
          <a:p>
            <a:pPr lvl="1" marL="685800" indent="-228600">
              <a:lnSpc>
                <a:spcPct val="90000"/>
              </a:lnSpc>
              <a:spcBef>
                <a:spcPts val="500"/>
              </a:spcBef>
              <a:buSzPct val="100000"/>
              <a:buFont typeface="Arial"/>
              <a:buChar char="•"/>
              <a:defRPr>
                <a:solidFill>
                  <a:srgbClr val="0070C0"/>
                </a:solidFill>
              </a:defRPr>
            </a:pPr>
          </a:p>
          <a:p>
            <a:pPr lvl="1">
              <a:lnSpc>
                <a:spcPct val="90000"/>
              </a:lnSpc>
              <a:spcBef>
                <a:spcPts val="500"/>
              </a:spcBef>
              <a:defRPr>
                <a:solidFill>
                  <a:srgbClr val="0070C0"/>
                </a:solidFill>
              </a:defRPr>
            </a:pPr>
          </a:p>
          <a:p>
            <a:pPr marL="228600" indent="-228600">
              <a:lnSpc>
                <a:spcPct val="90000"/>
              </a:lnSpc>
              <a:spcBef>
                <a:spcPts val="1000"/>
              </a:spcBef>
              <a:buSzPct val="100000"/>
              <a:buFont typeface="Arial"/>
              <a:buChar char="•"/>
              <a:defRPr sz="2200">
                <a:solidFill>
                  <a:srgbClr val="0070C0"/>
                </a:solidFill>
              </a:defRPr>
            </a:pPr>
            <a:r>
              <a:t>A dashboard demo in screenshots</a:t>
            </a:r>
          </a:p>
        </p:txBody>
      </p:sp>
      <p:pic>
        <p:nvPicPr>
          <p:cNvPr id="162" name="Picture 4" descr="Picture 4"/>
          <p:cNvPicPr>
            <a:picLocks noChangeAspect="1"/>
          </p:cNvPicPr>
          <p:nvPr/>
        </p:nvPicPr>
        <p:blipFill>
          <a:blip r:embed="rId2">
            <a:extLst/>
          </a:blip>
          <a:stretch>
            <a:fillRect/>
          </a:stretch>
        </p:blipFill>
        <p:spPr>
          <a:xfrm>
            <a:off x="979655" y="1831708"/>
            <a:ext cx="3194582" cy="3194582"/>
          </a:xfrm>
          <a:prstGeom prst="rect">
            <a:avLst/>
          </a:prstGeom>
          <a:ln w="12700">
            <a:miter lim="400000"/>
          </a:ln>
        </p:spPr>
      </p:pic>
      <p:sp>
        <p:nvSpPr>
          <p:cNvPr id="163" name="Slide Number Placeholder 3"/>
          <p:cNvSpPr txBox="1"/>
          <p:nvPr>
            <p:ph type="sldNum" sz="quarter" idx="2"/>
          </p:nvPr>
        </p:nvSpPr>
        <p:spPr>
          <a:xfrm>
            <a:off x="11080144" y="6404292"/>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Title 3"/>
          <p:cNvSpPr txBox="1"/>
          <p:nvPr>
            <p:ph type="title"/>
          </p:nvPr>
        </p:nvSpPr>
        <p:spPr>
          <a:xfrm>
            <a:off x="831850" y="1709738"/>
            <a:ext cx="10515600" cy="2852738"/>
          </a:xfrm>
          <a:prstGeom prst="rect">
            <a:avLst/>
          </a:prstGeom>
        </p:spPr>
        <p:txBody>
          <a:bodyPr/>
          <a:lstStyle/>
          <a:p>
            <a:pPr/>
            <a:r>
              <a:t>EDA with SQL</a:t>
            </a:r>
          </a:p>
        </p:txBody>
      </p:sp>
      <p:sp>
        <p:nvSpPr>
          <p:cNvPr id="166" name="Text Placeholder 4"/>
          <p:cNvSpPr txBox="1"/>
          <p:nvPr>
            <p:ph type="body" sz="quarter" idx="1"/>
          </p:nvPr>
        </p:nvSpPr>
        <p:spPr>
          <a:xfrm>
            <a:off x="831850" y="4589462"/>
            <a:ext cx="10515600" cy="1500188"/>
          </a:xfrm>
          <a:prstGeom prst="rect">
            <a:avLst/>
          </a:prstGeom>
        </p:spPr>
        <p:txBody>
          <a:bodyPr/>
          <a:lstStyle/>
          <a:p>
            <a:pPr/>
          </a:p>
        </p:txBody>
      </p:sp>
      <p:sp>
        <p:nvSpPr>
          <p:cNvPr id="167" name="Slide Number Placeholder 2"/>
          <p:cNvSpPr txBox="1"/>
          <p:nvPr>
            <p:ph type="sldNum" sz="quarter" idx="2"/>
          </p:nvPr>
        </p:nvSpPr>
        <p:spPr>
          <a:xfrm>
            <a:off x="11080144" y="6404292"/>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Title 1"/>
          <p:cNvSpPr txBox="1"/>
          <p:nvPr>
            <p:ph type="title"/>
          </p:nvPr>
        </p:nvSpPr>
        <p:spPr>
          <a:xfrm>
            <a:off x="838200" y="80454"/>
            <a:ext cx="10515600" cy="1325563"/>
          </a:xfrm>
          <a:prstGeom prst="rect">
            <a:avLst/>
          </a:prstGeom>
        </p:spPr>
        <p:txBody>
          <a:bodyPr/>
          <a:lstStyle>
            <a:lvl1pPr>
              <a:defRPr b="1"/>
            </a:lvl1pPr>
          </a:lstStyle>
          <a:p>
            <a:pPr/>
            <a:r>
              <a:t>Busiest bike rental times</a:t>
            </a:r>
          </a:p>
        </p:txBody>
      </p:sp>
      <p:sp>
        <p:nvSpPr>
          <p:cNvPr id="170" name="Content Placeholder 4"/>
          <p:cNvSpPr txBox="1"/>
          <p:nvPr>
            <p:ph type="body" idx="1"/>
          </p:nvPr>
        </p:nvSpPr>
        <p:spPr>
          <a:xfrm>
            <a:off x="838200" y="1690688"/>
            <a:ext cx="10515600" cy="4351339"/>
          </a:xfrm>
          <a:prstGeom prst="rect">
            <a:avLst/>
          </a:prstGeom>
        </p:spPr>
        <p:txBody>
          <a:bodyPr/>
          <a:lstStyle/>
          <a:p>
            <a:pPr marL="0" indent="0">
              <a:buSzTx/>
              <a:buNone/>
            </a:pPr>
          </a:p>
          <a:p>
            <a:pPr/>
            <a:r>
              <a:t>Find dates and hours which had the most bike rentals</a:t>
            </a:r>
          </a:p>
          <a:p>
            <a:pPr/>
          </a:p>
          <a:p>
            <a:pPr/>
            <a:r>
              <a:t>Present your query result with a short explanation here</a:t>
            </a:r>
          </a:p>
        </p:txBody>
      </p:sp>
      <p:sp>
        <p:nvSpPr>
          <p:cNvPr id="171" name="Slide Number Placeholder 3"/>
          <p:cNvSpPr txBox="1"/>
          <p:nvPr>
            <p:ph type="sldNum" sz="quarter" idx="2"/>
          </p:nvPr>
        </p:nvSpPr>
        <p:spPr>
          <a:xfrm>
            <a:off x="11080144" y="6404292"/>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Title 1"/>
          <p:cNvSpPr txBox="1"/>
          <p:nvPr>
            <p:ph type="title"/>
          </p:nvPr>
        </p:nvSpPr>
        <p:spPr>
          <a:xfrm>
            <a:off x="838200" y="80454"/>
            <a:ext cx="10515600" cy="1325563"/>
          </a:xfrm>
          <a:prstGeom prst="rect">
            <a:avLst/>
          </a:prstGeom>
        </p:spPr>
        <p:txBody>
          <a:bodyPr/>
          <a:lstStyle>
            <a:lvl1pPr>
              <a:defRPr b="1"/>
            </a:lvl1pPr>
          </a:lstStyle>
          <a:p>
            <a:pPr/>
            <a:r>
              <a:t>Hourly popularity and temperature by seasons</a:t>
            </a:r>
          </a:p>
        </p:txBody>
      </p:sp>
      <p:sp>
        <p:nvSpPr>
          <p:cNvPr id="174" name="Content Placeholder 4"/>
          <p:cNvSpPr txBox="1"/>
          <p:nvPr>
            <p:ph type="body" idx="1"/>
          </p:nvPr>
        </p:nvSpPr>
        <p:spPr>
          <a:xfrm>
            <a:off x="838200" y="1690688"/>
            <a:ext cx="10515600" cy="4351339"/>
          </a:xfrm>
          <a:prstGeom prst="rect">
            <a:avLst/>
          </a:prstGeom>
        </p:spPr>
        <p:txBody>
          <a:bodyPr/>
          <a:lstStyle/>
          <a:p>
            <a:pPr marL="0" indent="0">
              <a:buSzTx/>
              <a:buNone/>
            </a:pPr>
          </a:p>
          <a:p>
            <a:pPr/>
            <a:r>
              <a:t>Find hourly popularity and temperature by season</a:t>
            </a:r>
          </a:p>
          <a:p>
            <a:pPr/>
          </a:p>
          <a:p>
            <a:pPr/>
            <a:r>
              <a:t>Present your query result with a short explanation here</a:t>
            </a:r>
          </a:p>
        </p:txBody>
      </p:sp>
      <p:sp>
        <p:nvSpPr>
          <p:cNvPr id="175" name="Slide Number Placeholder 3"/>
          <p:cNvSpPr txBox="1"/>
          <p:nvPr>
            <p:ph type="sldNum" sz="quarter" idx="2"/>
          </p:nvPr>
        </p:nvSpPr>
        <p:spPr>
          <a:xfrm>
            <a:off x="11080144" y="6404292"/>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Title 1"/>
          <p:cNvSpPr txBox="1"/>
          <p:nvPr>
            <p:ph type="title"/>
          </p:nvPr>
        </p:nvSpPr>
        <p:spPr>
          <a:xfrm>
            <a:off x="838200" y="80454"/>
            <a:ext cx="10515600" cy="1325563"/>
          </a:xfrm>
          <a:prstGeom prst="rect">
            <a:avLst/>
          </a:prstGeom>
        </p:spPr>
        <p:txBody>
          <a:bodyPr/>
          <a:lstStyle>
            <a:lvl1pPr>
              <a:defRPr b="1"/>
            </a:lvl1pPr>
          </a:lstStyle>
          <a:p>
            <a:pPr/>
            <a:r>
              <a:t>Rental Seasonality</a:t>
            </a:r>
          </a:p>
        </p:txBody>
      </p:sp>
      <p:sp>
        <p:nvSpPr>
          <p:cNvPr id="178" name="Content Placeholder 4"/>
          <p:cNvSpPr txBox="1"/>
          <p:nvPr>
            <p:ph type="body" idx="1"/>
          </p:nvPr>
        </p:nvSpPr>
        <p:spPr>
          <a:xfrm>
            <a:off x="838200" y="1690688"/>
            <a:ext cx="10515600" cy="4351339"/>
          </a:xfrm>
          <a:prstGeom prst="rect">
            <a:avLst/>
          </a:prstGeom>
        </p:spPr>
        <p:txBody>
          <a:bodyPr/>
          <a:lstStyle/>
          <a:p>
            <a:pPr marL="0" indent="0">
              <a:buSzTx/>
              <a:buNone/>
            </a:pPr>
          </a:p>
          <a:p>
            <a:pPr/>
            <a:r>
              <a:t>Rental Seasonality</a:t>
            </a:r>
          </a:p>
          <a:p>
            <a:pPr/>
          </a:p>
          <a:p>
            <a:pPr/>
            <a:r>
              <a:t>Present your query result with a short explanation here</a:t>
            </a:r>
          </a:p>
        </p:txBody>
      </p:sp>
      <p:sp>
        <p:nvSpPr>
          <p:cNvPr id="179" name="Slide Number Placeholder 3"/>
          <p:cNvSpPr txBox="1"/>
          <p:nvPr>
            <p:ph type="sldNum" sz="quarter" idx="2"/>
          </p:nvPr>
        </p:nvSpPr>
        <p:spPr>
          <a:xfrm>
            <a:off x="11080144" y="6404292"/>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Title 1"/>
          <p:cNvSpPr txBox="1"/>
          <p:nvPr>
            <p:ph type="title"/>
          </p:nvPr>
        </p:nvSpPr>
        <p:spPr>
          <a:xfrm>
            <a:off x="838200" y="80454"/>
            <a:ext cx="10515600" cy="1325563"/>
          </a:xfrm>
          <a:prstGeom prst="rect">
            <a:avLst/>
          </a:prstGeom>
        </p:spPr>
        <p:txBody>
          <a:bodyPr/>
          <a:lstStyle>
            <a:lvl1pPr>
              <a:defRPr b="1"/>
            </a:lvl1pPr>
          </a:lstStyle>
          <a:p>
            <a:pPr/>
            <a:r>
              <a:t>Weather Seasonality</a:t>
            </a:r>
          </a:p>
        </p:txBody>
      </p:sp>
      <p:sp>
        <p:nvSpPr>
          <p:cNvPr id="182" name="Content Placeholder 4"/>
          <p:cNvSpPr txBox="1"/>
          <p:nvPr>
            <p:ph type="body" idx="1"/>
          </p:nvPr>
        </p:nvSpPr>
        <p:spPr>
          <a:xfrm>
            <a:off x="838200" y="1690688"/>
            <a:ext cx="10515600" cy="4351339"/>
          </a:xfrm>
          <a:prstGeom prst="rect">
            <a:avLst/>
          </a:prstGeom>
        </p:spPr>
        <p:txBody>
          <a:bodyPr/>
          <a:lstStyle/>
          <a:p>
            <a:pPr marL="0" indent="0">
              <a:buSzTx/>
              <a:buNone/>
            </a:pPr>
          </a:p>
          <a:p>
            <a:pPr/>
            <a:r>
              <a:t>Weather Seasonality</a:t>
            </a:r>
          </a:p>
          <a:p>
            <a:pPr/>
          </a:p>
          <a:p>
            <a:pPr/>
            <a:r>
              <a:t>Present your query result with a short explanation here</a:t>
            </a:r>
          </a:p>
        </p:txBody>
      </p:sp>
      <p:sp>
        <p:nvSpPr>
          <p:cNvPr id="183" name="Slide Number Placeholder 3"/>
          <p:cNvSpPr txBox="1"/>
          <p:nvPr>
            <p:ph type="sldNum" sz="quarter" idx="2"/>
          </p:nvPr>
        </p:nvSpPr>
        <p:spPr>
          <a:xfrm>
            <a:off x="11080144" y="6404292"/>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Title 1"/>
          <p:cNvSpPr txBox="1"/>
          <p:nvPr>
            <p:ph type="title"/>
          </p:nvPr>
        </p:nvSpPr>
        <p:spPr>
          <a:xfrm>
            <a:off x="838200" y="80454"/>
            <a:ext cx="10515600" cy="1325563"/>
          </a:xfrm>
          <a:prstGeom prst="rect">
            <a:avLst/>
          </a:prstGeom>
        </p:spPr>
        <p:txBody>
          <a:bodyPr/>
          <a:lstStyle>
            <a:lvl1pPr>
              <a:defRPr b="1"/>
            </a:lvl1pPr>
          </a:lstStyle>
          <a:p>
            <a:pPr/>
            <a:r>
              <a:t>Bike-sharing info in Seoul</a:t>
            </a:r>
          </a:p>
        </p:txBody>
      </p:sp>
      <p:sp>
        <p:nvSpPr>
          <p:cNvPr id="186" name="Content Placeholder 4"/>
          <p:cNvSpPr txBox="1"/>
          <p:nvPr>
            <p:ph type="body" idx="1"/>
          </p:nvPr>
        </p:nvSpPr>
        <p:spPr>
          <a:xfrm>
            <a:off x="838200" y="1690688"/>
            <a:ext cx="10515600" cy="4351339"/>
          </a:xfrm>
          <a:prstGeom prst="rect">
            <a:avLst/>
          </a:prstGeom>
        </p:spPr>
        <p:txBody>
          <a:bodyPr/>
          <a:lstStyle/>
          <a:p>
            <a:pPr marL="0" indent="0">
              <a:buSzTx/>
              <a:buNone/>
            </a:pPr>
          </a:p>
          <a:p>
            <a:pPr/>
            <a:r>
              <a:t>Find the total Bike count and city info for Seoul</a:t>
            </a:r>
          </a:p>
          <a:p>
            <a:pPr/>
          </a:p>
          <a:p>
            <a:pPr/>
            <a:r>
              <a:t>Present your query result with a short explanation here</a:t>
            </a:r>
          </a:p>
        </p:txBody>
      </p:sp>
      <p:sp>
        <p:nvSpPr>
          <p:cNvPr id="187" name="Slide Number Placeholder 3"/>
          <p:cNvSpPr txBox="1"/>
          <p:nvPr>
            <p:ph type="sldNum" sz="quarter" idx="2"/>
          </p:nvPr>
        </p:nvSpPr>
        <p:spPr>
          <a:xfrm>
            <a:off x="11080144" y="6404292"/>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Title 1"/>
          <p:cNvSpPr txBox="1"/>
          <p:nvPr>
            <p:ph type="title"/>
          </p:nvPr>
        </p:nvSpPr>
        <p:spPr>
          <a:xfrm>
            <a:off x="838200" y="365125"/>
            <a:ext cx="10515600" cy="1325563"/>
          </a:xfrm>
          <a:prstGeom prst="rect">
            <a:avLst/>
          </a:prstGeom>
        </p:spPr>
        <p:txBody>
          <a:bodyPr/>
          <a:lstStyle/>
          <a:p>
            <a:pPr/>
            <a:r>
              <a:t>Outline</a:t>
            </a:r>
          </a:p>
        </p:txBody>
      </p:sp>
      <p:pic>
        <p:nvPicPr>
          <p:cNvPr id="110" name="Picture 13" descr="Picture 13"/>
          <p:cNvPicPr>
            <a:picLocks noChangeAspect="1"/>
          </p:cNvPicPr>
          <p:nvPr/>
        </p:nvPicPr>
        <p:blipFill>
          <a:blip r:embed="rId2">
            <a:extLst/>
          </a:blip>
          <a:stretch>
            <a:fillRect/>
          </a:stretch>
        </p:blipFill>
        <p:spPr>
          <a:xfrm>
            <a:off x="1450710" y="2025672"/>
            <a:ext cx="3194582" cy="3194582"/>
          </a:xfrm>
          <a:prstGeom prst="rect">
            <a:avLst/>
          </a:prstGeom>
          <a:ln w="12700">
            <a:miter lim="400000"/>
          </a:ln>
        </p:spPr>
      </p:pic>
      <p:sp>
        <p:nvSpPr>
          <p:cNvPr id="111" name="Content Placeholder 2"/>
          <p:cNvSpPr txBox="1"/>
          <p:nvPr/>
        </p:nvSpPr>
        <p:spPr>
          <a:xfrm>
            <a:off x="6217919" y="1825625"/>
            <a:ext cx="5090162"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a:lnSpc>
                <a:spcPct val="90000"/>
              </a:lnSpc>
              <a:spcBef>
                <a:spcPts val="1000"/>
              </a:spcBef>
              <a:buSzPct val="100000"/>
              <a:buFont typeface="Arial"/>
              <a:buChar char="•"/>
              <a:defRPr sz="2200">
                <a:solidFill>
                  <a:srgbClr val="0070C0"/>
                </a:solidFill>
              </a:defRPr>
            </a:pPr>
            <a:r>
              <a:t>Executive Summary</a:t>
            </a:r>
            <a:endParaRPr sz="2800"/>
          </a:p>
          <a:p>
            <a:pPr marL="228600" indent="-228600">
              <a:lnSpc>
                <a:spcPct val="90000"/>
              </a:lnSpc>
              <a:spcBef>
                <a:spcPts val="1000"/>
              </a:spcBef>
              <a:buSzPct val="100000"/>
              <a:buFont typeface="Arial"/>
              <a:buChar char="•"/>
              <a:defRPr sz="2200">
                <a:solidFill>
                  <a:srgbClr val="0070C0"/>
                </a:solidFill>
              </a:defRPr>
            </a:pPr>
            <a:r>
              <a:t>Introduction</a:t>
            </a:r>
            <a:endParaRPr sz="2800"/>
          </a:p>
          <a:p>
            <a:pPr marL="228600" indent="-228600">
              <a:lnSpc>
                <a:spcPct val="90000"/>
              </a:lnSpc>
              <a:spcBef>
                <a:spcPts val="1000"/>
              </a:spcBef>
              <a:buSzPct val="100000"/>
              <a:buFont typeface="Arial"/>
              <a:buChar char="•"/>
              <a:defRPr sz="2200">
                <a:solidFill>
                  <a:srgbClr val="0070C0"/>
                </a:solidFill>
              </a:defRPr>
            </a:pPr>
            <a:r>
              <a:t>Methodology</a:t>
            </a:r>
            <a:endParaRPr sz="2800"/>
          </a:p>
          <a:p>
            <a:pPr marL="228600" indent="-228600">
              <a:lnSpc>
                <a:spcPct val="90000"/>
              </a:lnSpc>
              <a:spcBef>
                <a:spcPts val="1000"/>
              </a:spcBef>
              <a:buSzPct val="100000"/>
              <a:buFont typeface="Arial"/>
              <a:buChar char="•"/>
              <a:defRPr sz="2200">
                <a:solidFill>
                  <a:srgbClr val="0070C0"/>
                </a:solidFill>
              </a:defRPr>
            </a:pPr>
            <a:r>
              <a:t>Results</a:t>
            </a:r>
            <a:endParaRPr sz="2800"/>
          </a:p>
          <a:p>
            <a:pPr marL="228600" indent="-228600">
              <a:lnSpc>
                <a:spcPct val="90000"/>
              </a:lnSpc>
              <a:spcBef>
                <a:spcPts val="1000"/>
              </a:spcBef>
              <a:buSzPct val="100000"/>
              <a:buFont typeface="Arial"/>
              <a:buChar char="•"/>
              <a:defRPr sz="2200">
                <a:solidFill>
                  <a:srgbClr val="0070C0"/>
                </a:solidFill>
              </a:defRPr>
            </a:pPr>
            <a:r>
              <a:t>Conclusion</a:t>
            </a:r>
            <a:endParaRPr sz="2800"/>
          </a:p>
          <a:p>
            <a:pPr marL="228600" indent="-228600">
              <a:lnSpc>
                <a:spcPct val="90000"/>
              </a:lnSpc>
              <a:spcBef>
                <a:spcPts val="1000"/>
              </a:spcBef>
              <a:buSzPct val="100000"/>
              <a:buFont typeface="Arial"/>
              <a:buChar char="•"/>
              <a:defRPr sz="2200">
                <a:solidFill>
                  <a:srgbClr val="0070C0"/>
                </a:solidFill>
              </a:defRPr>
            </a:pPr>
            <a:r>
              <a:t>Appendix</a:t>
            </a:r>
          </a:p>
        </p:txBody>
      </p:sp>
      <p:sp>
        <p:nvSpPr>
          <p:cNvPr id="112" name="Slide Number Placeholder 3"/>
          <p:cNvSpPr txBox="1"/>
          <p:nvPr>
            <p:ph type="sldNum" sz="quarter" idx="2"/>
          </p:nvPr>
        </p:nvSpPr>
        <p:spPr>
          <a:xfrm>
            <a:off x="11164902" y="6404292"/>
            <a:ext cx="188898"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Title 1"/>
          <p:cNvSpPr txBox="1"/>
          <p:nvPr>
            <p:ph type="title"/>
          </p:nvPr>
        </p:nvSpPr>
        <p:spPr>
          <a:xfrm>
            <a:off x="838200" y="80454"/>
            <a:ext cx="10515600" cy="1325563"/>
          </a:xfrm>
          <a:prstGeom prst="rect">
            <a:avLst/>
          </a:prstGeom>
        </p:spPr>
        <p:txBody>
          <a:bodyPr/>
          <a:lstStyle>
            <a:lvl1pPr>
              <a:defRPr b="1" sz="3600"/>
            </a:lvl1pPr>
          </a:lstStyle>
          <a:p>
            <a:pPr/>
            <a:r>
              <a:t>Cities similar to Seoul</a:t>
            </a:r>
          </a:p>
        </p:txBody>
      </p:sp>
      <p:sp>
        <p:nvSpPr>
          <p:cNvPr id="190" name="Content Placeholder 4"/>
          <p:cNvSpPr txBox="1"/>
          <p:nvPr>
            <p:ph type="body" idx="1"/>
          </p:nvPr>
        </p:nvSpPr>
        <p:spPr>
          <a:xfrm>
            <a:off x="838200" y="1690688"/>
            <a:ext cx="10515600" cy="4351339"/>
          </a:xfrm>
          <a:prstGeom prst="rect">
            <a:avLst/>
          </a:prstGeom>
        </p:spPr>
        <p:txBody>
          <a:bodyPr/>
          <a:lstStyle/>
          <a:p>
            <a:pPr marL="0" indent="0">
              <a:buSzTx/>
              <a:buNone/>
            </a:pPr>
          </a:p>
          <a:p>
            <a:pPr/>
            <a:r>
              <a:t>Find all city names and coordinates with comparable bike scale to Seoul's bike sharing system</a:t>
            </a:r>
          </a:p>
          <a:p>
            <a:pPr/>
          </a:p>
          <a:p>
            <a:pPr/>
            <a:r>
              <a:t>Present your query result with a short explanation here</a:t>
            </a:r>
          </a:p>
        </p:txBody>
      </p:sp>
      <p:sp>
        <p:nvSpPr>
          <p:cNvPr id="191" name="Slide Number Placeholder 3"/>
          <p:cNvSpPr txBox="1"/>
          <p:nvPr>
            <p:ph type="sldNum" sz="quarter" idx="2"/>
          </p:nvPr>
        </p:nvSpPr>
        <p:spPr>
          <a:xfrm>
            <a:off x="11080144" y="6404292"/>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Title 3"/>
          <p:cNvSpPr txBox="1"/>
          <p:nvPr>
            <p:ph type="title"/>
          </p:nvPr>
        </p:nvSpPr>
        <p:spPr>
          <a:xfrm>
            <a:off x="831850" y="1709738"/>
            <a:ext cx="10515600" cy="2852738"/>
          </a:xfrm>
          <a:prstGeom prst="rect">
            <a:avLst/>
          </a:prstGeom>
        </p:spPr>
        <p:txBody>
          <a:bodyPr/>
          <a:lstStyle/>
          <a:p>
            <a:pPr/>
            <a:r>
              <a:t>EDA with Visualization</a:t>
            </a:r>
          </a:p>
        </p:txBody>
      </p:sp>
      <p:sp>
        <p:nvSpPr>
          <p:cNvPr id="194" name="Text Placeholder 4"/>
          <p:cNvSpPr txBox="1"/>
          <p:nvPr>
            <p:ph type="body" sz="quarter" idx="1"/>
          </p:nvPr>
        </p:nvSpPr>
        <p:spPr>
          <a:xfrm>
            <a:off x="831850" y="4589462"/>
            <a:ext cx="10515600" cy="1500188"/>
          </a:xfrm>
          <a:prstGeom prst="rect">
            <a:avLst/>
          </a:prstGeom>
        </p:spPr>
        <p:txBody>
          <a:bodyPr/>
          <a:lstStyle/>
          <a:p>
            <a:pPr/>
          </a:p>
        </p:txBody>
      </p:sp>
      <p:sp>
        <p:nvSpPr>
          <p:cNvPr id="195" name="Slide Number Placeholder 2"/>
          <p:cNvSpPr txBox="1"/>
          <p:nvPr>
            <p:ph type="sldNum" sz="quarter" idx="2"/>
          </p:nvPr>
        </p:nvSpPr>
        <p:spPr>
          <a:xfrm>
            <a:off x="11080144" y="6404292"/>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Title 1"/>
          <p:cNvSpPr txBox="1"/>
          <p:nvPr>
            <p:ph type="title"/>
          </p:nvPr>
        </p:nvSpPr>
        <p:spPr>
          <a:xfrm>
            <a:off x="839787" y="457200"/>
            <a:ext cx="3932239" cy="1600200"/>
          </a:xfrm>
          <a:prstGeom prst="rect">
            <a:avLst/>
          </a:prstGeom>
        </p:spPr>
        <p:txBody>
          <a:bodyPr/>
          <a:lstStyle>
            <a:lvl1pPr>
              <a:defRPr b="1" sz="3600"/>
            </a:lvl1pPr>
          </a:lstStyle>
          <a:p>
            <a:pPr/>
            <a:r>
              <a:t>Bike rental vs. Date</a:t>
            </a:r>
          </a:p>
        </p:txBody>
      </p:sp>
      <p:sp>
        <p:nvSpPr>
          <p:cNvPr id="198" name="Content Placeholder 2"/>
          <p:cNvSpPr txBox="1"/>
          <p:nvPr>
            <p:ph type="body" sz="quarter" idx="1"/>
          </p:nvPr>
        </p:nvSpPr>
        <p:spPr>
          <a:xfrm>
            <a:off x="839787" y="2057400"/>
            <a:ext cx="3932239" cy="3811588"/>
          </a:xfrm>
          <a:prstGeom prst="rect">
            <a:avLst/>
          </a:prstGeom>
        </p:spPr>
        <p:txBody>
          <a:bodyPr/>
          <a:lstStyle/>
          <a:p>
            <a:pPr/>
          </a:p>
          <a:p>
            <a:pPr/>
            <a:r>
              <a:t>Show a scatter plot of RENTED_BIKE_COUNT vs. DATE</a:t>
            </a:r>
          </a:p>
          <a:p>
            <a:pPr/>
          </a:p>
          <a:p>
            <a:pPr/>
            <a:r>
              <a:t>Show the screenshot of the scatter plot with explanations</a:t>
            </a:r>
          </a:p>
        </p:txBody>
      </p:sp>
      <p:sp>
        <p:nvSpPr>
          <p:cNvPr id="199" name="Slide Number Placeholder 4"/>
          <p:cNvSpPr txBox="1"/>
          <p:nvPr>
            <p:ph type="sldNum" sz="quarter" idx="2"/>
          </p:nvPr>
        </p:nvSpPr>
        <p:spPr>
          <a:xfrm>
            <a:off x="11080144" y="6404292"/>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0" name="Grafik 3" descr="Grafik 3"/>
          <p:cNvPicPr>
            <a:picLocks noChangeAspect="1"/>
          </p:cNvPicPr>
          <p:nvPr/>
        </p:nvPicPr>
        <p:blipFill>
          <a:blip r:embed="rId2">
            <a:extLst/>
          </a:blip>
          <a:stretch>
            <a:fillRect/>
          </a:stretch>
        </p:blipFill>
        <p:spPr>
          <a:xfrm>
            <a:off x="5558015" y="1002182"/>
            <a:ext cx="5853989" cy="5190135"/>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Title 1"/>
          <p:cNvSpPr txBox="1"/>
          <p:nvPr>
            <p:ph type="title"/>
          </p:nvPr>
        </p:nvSpPr>
        <p:spPr>
          <a:xfrm>
            <a:off x="839787" y="457200"/>
            <a:ext cx="3932239" cy="1600200"/>
          </a:xfrm>
          <a:prstGeom prst="rect">
            <a:avLst/>
          </a:prstGeom>
        </p:spPr>
        <p:txBody>
          <a:bodyPr/>
          <a:lstStyle>
            <a:lvl1pPr>
              <a:defRPr b="1" sz="3600"/>
            </a:lvl1pPr>
          </a:lstStyle>
          <a:p>
            <a:pPr/>
            <a:r>
              <a:t>Bike rental vs. Datetime</a:t>
            </a:r>
          </a:p>
        </p:txBody>
      </p:sp>
      <p:sp>
        <p:nvSpPr>
          <p:cNvPr id="203" name="Content Placeholder 2"/>
          <p:cNvSpPr txBox="1"/>
          <p:nvPr>
            <p:ph type="body" sz="quarter" idx="1"/>
          </p:nvPr>
        </p:nvSpPr>
        <p:spPr>
          <a:xfrm>
            <a:off x="839787" y="2057400"/>
            <a:ext cx="3932239" cy="3811588"/>
          </a:xfrm>
          <a:prstGeom prst="rect">
            <a:avLst/>
          </a:prstGeom>
        </p:spPr>
        <p:txBody>
          <a:bodyPr/>
          <a:lstStyle/>
          <a:p>
            <a:pPr/>
          </a:p>
          <a:p>
            <a:pPr/>
            <a:r>
              <a:t>Show the same plot of the RENTED_BIKE_COUNT time series, but now add HOURS as the colour</a:t>
            </a:r>
          </a:p>
          <a:p>
            <a:pPr/>
          </a:p>
          <a:p>
            <a:pPr/>
            <a:r>
              <a:t>Show the screenshot of the scatter plot with explanations</a:t>
            </a:r>
          </a:p>
        </p:txBody>
      </p:sp>
      <p:sp>
        <p:nvSpPr>
          <p:cNvPr id="204" name="Slide Number Placeholder 4"/>
          <p:cNvSpPr txBox="1"/>
          <p:nvPr>
            <p:ph type="sldNum" sz="quarter" idx="2"/>
          </p:nvPr>
        </p:nvSpPr>
        <p:spPr>
          <a:xfrm>
            <a:off x="11080144" y="6404292"/>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5" name="Grafik 3" descr="Grafik 3"/>
          <p:cNvPicPr>
            <a:picLocks noChangeAspect="1"/>
          </p:cNvPicPr>
          <p:nvPr/>
        </p:nvPicPr>
        <p:blipFill>
          <a:blip r:embed="rId2">
            <a:extLst/>
          </a:blip>
          <a:stretch>
            <a:fillRect/>
          </a:stretch>
        </p:blipFill>
        <p:spPr>
          <a:xfrm>
            <a:off x="5540981" y="550469"/>
            <a:ext cx="6126762" cy="5768353"/>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Title 1"/>
          <p:cNvSpPr txBox="1"/>
          <p:nvPr>
            <p:ph type="title"/>
          </p:nvPr>
        </p:nvSpPr>
        <p:spPr>
          <a:xfrm>
            <a:off x="839787" y="457200"/>
            <a:ext cx="3932239" cy="1600200"/>
          </a:xfrm>
          <a:prstGeom prst="rect">
            <a:avLst/>
          </a:prstGeom>
        </p:spPr>
        <p:txBody>
          <a:bodyPr/>
          <a:lstStyle>
            <a:lvl1pPr>
              <a:defRPr b="1" sz="3600"/>
            </a:lvl1pPr>
          </a:lstStyle>
          <a:p>
            <a:pPr/>
            <a:r>
              <a:t>Bike rental histogram</a:t>
            </a:r>
          </a:p>
        </p:txBody>
      </p:sp>
      <p:sp>
        <p:nvSpPr>
          <p:cNvPr id="208" name="Content Placeholder 2"/>
          <p:cNvSpPr txBox="1"/>
          <p:nvPr>
            <p:ph type="body" sz="quarter" idx="1"/>
          </p:nvPr>
        </p:nvSpPr>
        <p:spPr>
          <a:xfrm>
            <a:off x="839787" y="2057400"/>
            <a:ext cx="3932239" cy="3811588"/>
          </a:xfrm>
          <a:prstGeom prst="rect">
            <a:avLst/>
          </a:prstGeom>
        </p:spPr>
        <p:txBody>
          <a:bodyPr/>
          <a:lstStyle/>
          <a:p>
            <a:pPr/>
          </a:p>
          <a:p>
            <a:pPr/>
            <a:r>
              <a:t>Show a histogram overlaid with a kernel density curve</a:t>
            </a:r>
          </a:p>
          <a:p>
            <a:pPr/>
          </a:p>
          <a:p>
            <a:pPr/>
            <a:r>
              <a:t>Show the screenshot of the histogram with explanations</a:t>
            </a:r>
          </a:p>
        </p:txBody>
      </p:sp>
      <p:sp>
        <p:nvSpPr>
          <p:cNvPr id="209" name="Slide Number Placeholder 4"/>
          <p:cNvSpPr txBox="1"/>
          <p:nvPr>
            <p:ph type="sldNum" sz="quarter" idx="2"/>
          </p:nvPr>
        </p:nvSpPr>
        <p:spPr>
          <a:xfrm>
            <a:off x="11080144" y="6404292"/>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0" name="Grafik 3" descr="Grafik 3"/>
          <p:cNvPicPr>
            <a:picLocks noChangeAspect="1"/>
          </p:cNvPicPr>
          <p:nvPr/>
        </p:nvPicPr>
        <p:blipFill>
          <a:blip r:embed="rId2">
            <a:extLst/>
          </a:blip>
          <a:stretch>
            <a:fillRect/>
          </a:stretch>
        </p:blipFill>
        <p:spPr>
          <a:xfrm>
            <a:off x="5167043" y="561441"/>
            <a:ext cx="6671875" cy="5735117"/>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Title 1"/>
          <p:cNvSpPr txBox="1"/>
          <p:nvPr>
            <p:ph type="title"/>
          </p:nvPr>
        </p:nvSpPr>
        <p:spPr>
          <a:xfrm>
            <a:off x="839787" y="457200"/>
            <a:ext cx="3932239" cy="1600200"/>
          </a:xfrm>
          <a:prstGeom prst="rect">
            <a:avLst/>
          </a:prstGeom>
        </p:spPr>
        <p:txBody>
          <a:bodyPr/>
          <a:lstStyle>
            <a:lvl1pPr>
              <a:defRPr b="1" sz="3600"/>
            </a:lvl1pPr>
          </a:lstStyle>
          <a:p>
            <a:pPr/>
            <a:r>
              <a:t>Daily total rainfall and snowfall</a:t>
            </a:r>
          </a:p>
        </p:txBody>
      </p:sp>
      <p:pic>
        <p:nvPicPr>
          <p:cNvPr id="213" name="Picture Placeholder 5" descr="Picture Placeholder 5"/>
          <p:cNvPicPr>
            <a:picLocks noChangeAspect="1"/>
          </p:cNvPicPr>
          <p:nvPr>
            <p:ph type="pic" idx="21"/>
          </p:nvPr>
        </p:nvPicPr>
        <p:blipFill>
          <a:blip r:embed="rId2">
            <a:extLst/>
          </a:blip>
          <a:stretch>
            <a:fillRect/>
          </a:stretch>
        </p:blipFill>
        <p:spPr>
          <a:prstGeom prst="rect">
            <a:avLst/>
          </a:prstGeom>
        </p:spPr>
      </p:pic>
      <p:sp>
        <p:nvSpPr>
          <p:cNvPr id="214" name="Content Placeholder 2"/>
          <p:cNvSpPr txBox="1"/>
          <p:nvPr>
            <p:ph type="body" sz="quarter" idx="1"/>
          </p:nvPr>
        </p:nvSpPr>
        <p:spPr>
          <a:xfrm>
            <a:off x="839787" y="2057400"/>
            <a:ext cx="3932239" cy="3811588"/>
          </a:xfrm>
          <a:prstGeom prst="rect">
            <a:avLst/>
          </a:prstGeom>
        </p:spPr>
        <p:txBody>
          <a:bodyPr/>
          <a:lstStyle/>
          <a:p>
            <a:pPr/>
          </a:p>
          <a:p>
            <a:pPr/>
            <a:r>
              <a:t>Show a barchart calculating the daily total rainfall and snowfall</a:t>
            </a:r>
          </a:p>
          <a:p>
            <a:pPr/>
          </a:p>
          <a:p>
            <a:pPr/>
            <a:r>
              <a:t>Show the screenshot of the box plot with explanations</a:t>
            </a:r>
          </a:p>
        </p:txBody>
      </p:sp>
      <p:sp>
        <p:nvSpPr>
          <p:cNvPr id="215" name="Slide Number Placeholder 4"/>
          <p:cNvSpPr txBox="1"/>
          <p:nvPr>
            <p:ph type="sldNum" sz="quarter" idx="2"/>
          </p:nvPr>
        </p:nvSpPr>
        <p:spPr>
          <a:xfrm>
            <a:off x="11080144" y="6404292"/>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Title 3"/>
          <p:cNvSpPr txBox="1"/>
          <p:nvPr>
            <p:ph type="title"/>
          </p:nvPr>
        </p:nvSpPr>
        <p:spPr>
          <a:xfrm>
            <a:off x="831850" y="1709738"/>
            <a:ext cx="10515600" cy="2852738"/>
          </a:xfrm>
          <a:prstGeom prst="rect">
            <a:avLst/>
          </a:prstGeom>
        </p:spPr>
        <p:txBody>
          <a:bodyPr/>
          <a:lstStyle/>
          <a:p>
            <a:pPr/>
            <a:r>
              <a:t>Predictive analysis</a:t>
            </a:r>
          </a:p>
        </p:txBody>
      </p:sp>
      <p:sp>
        <p:nvSpPr>
          <p:cNvPr id="218" name="Text Placeholder 4"/>
          <p:cNvSpPr txBox="1"/>
          <p:nvPr>
            <p:ph type="body" sz="quarter" idx="1"/>
          </p:nvPr>
        </p:nvSpPr>
        <p:spPr>
          <a:xfrm>
            <a:off x="831850" y="4589462"/>
            <a:ext cx="10515600" cy="1500188"/>
          </a:xfrm>
          <a:prstGeom prst="rect">
            <a:avLst/>
          </a:prstGeom>
        </p:spPr>
        <p:txBody>
          <a:bodyPr/>
          <a:lstStyle/>
          <a:p>
            <a:pPr/>
          </a:p>
        </p:txBody>
      </p:sp>
      <p:sp>
        <p:nvSpPr>
          <p:cNvPr id="219" name="Slide Number Placeholder 2"/>
          <p:cNvSpPr txBox="1"/>
          <p:nvPr>
            <p:ph type="sldNum" sz="quarter" idx="2"/>
          </p:nvPr>
        </p:nvSpPr>
        <p:spPr>
          <a:xfrm>
            <a:off x="11080144" y="6404292"/>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Title 1"/>
          <p:cNvSpPr txBox="1"/>
          <p:nvPr>
            <p:ph type="title"/>
          </p:nvPr>
        </p:nvSpPr>
        <p:spPr>
          <a:xfrm>
            <a:off x="839787" y="457200"/>
            <a:ext cx="3932239" cy="1600200"/>
          </a:xfrm>
          <a:prstGeom prst="rect">
            <a:avLst/>
          </a:prstGeom>
        </p:spPr>
        <p:txBody>
          <a:bodyPr/>
          <a:lstStyle/>
          <a:p>
            <a:pPr/>
            <a:r>
              <a:t>Ranked coefficients</a:t>
            </a:r>
          </a:p>
        </p:txBody>
      </p:sp>
      <p:sp>
        <p:nvSpPr>
          <p:cNvPr id="222" name="Content Placeholder 4"/>
          <p:cNvSpPr txBox="1"/>
          <p:nvPr>
            <p:ph type="body" sz="quarter" idx="1"/>
          </p:nvPr>
        </p:nvSpPr>
        <p:spPr>
          <a:xfrm>
            <a:off x="839787" y="2057400"/>
            <a:ext cx="3932239" cy="3811588"/>
          </a:xfrm>
          <a:prstGeom prst="rect">
            <a:avLst/>
          </a:prstGeom>
        </p:spPr>
        <p:txBody>
          <a:bodyPr/>
          <a:lstStyle/>
          <a:p>
            <a:pPr/>
          </a:p>
          <a:p>
            <a:pPr/>
            <a:r>
              <a:t>Show a screenshot of the ranked coefficients bar chart for the baseline model</a:t>
            </a:r>
          </a:p>
          <a:p>
            <a:pPr/>
          </a:p>
          <a:p>
            <a:pPr/>
            <a:r>
              <a:t>Try to tell a story why some variables are important while some are not for predicting bike-sharing demand</a:t>
            </a:r>
          </a:p>
        </p:txBody>
      </p:sp>
      <p:sp>
        <p:nvSpPr>
          <p:cNvPr id="223" name="Slide Number Placeholder 3"/>
          <p:cNvSpPr txBox="1"/>
          <p:nvPr>
            <p:ph type="sldNum" sz="quarter" idx="2"/>
          </p:nvPr>
        </p:nvSpPr>
        <p:spPr>
          <a:xfrm>
            <a:off x="11080144" y="6404292"/>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24" name="Grafik 2" descr="Grafik 2"/>
          <p:cNvPicPr>
            <a:picLocks noChangeAspect="1"/>
          </p:cNvPicPr>
          <p:nvPr/>
        </p:nvPicPr>
        <p:blipFill>
          <a:blip r:embed="rId2">
            <a:extLst/>
          </a:blip>
          <a:stretch>
            <a:fillRect/>
          </a:stretch>
        </p:blipFill>
        <p:spPr>
          <a:xfrm>
            <a:off x="5018044" y="577899"/>
            <a:ext cx="6584428" cy="5778451"/>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Title 1"/>
          <p:cNvSpPr txBox="1"/>
          <p:nvPr>
            <p:ph type="title"/>
          </p:nvPr>
        </p:nvSpPr>
        <p:spPr>
          <a:xfrm>
            <a:off x="839787" y="457200"/>
            <a:ext cx="3932239" cy="1600200"/>
          </a:xfrm>
          <a:prstGeom prst="rect">
            <a:avLst/>
          </a:prstGeom>
        </p:spPr>
        <p:txBody>
          <a:bodyPr/>
          <a:lstStyle/>
          <a:p>
            <a:pPr/>
            <a:r>
              <a:t>Model evaluation</a:t>
            </a:r>
          </a:p>
        </p:txBody>
      </p:sp>
      <p:pic>
        <p:nvPicPr>
          <p:cNvPr id="227" name="Picture Placeholder 5" descr="Picture Placeholder 5"/>
          <p:cNvPicPr>
            <a:picLocks noChangeAspect="1"/>
          </p:cNvPicPr>
          <p:nvPr>
            <p:ph type="pic" idx="21"/>
          </p:nvPr>
        </p:nvPicPr>
        <p:blipFill>
          <a:blip r:embed="rId2">
            <a:extLst/>
          </a:blip>
          <a:stretch>
            <a:fillRect/>
          </a:stretch>
        </p:blipFill>
        <p:spPr>
          <a:prstGeom prst="rect">
            <a:avLst/>
          </a:prstGeom>
        </p:spPr>
      </p:pic>
      <p:sp>
        <p:nvSpPr>
          <p:cNvPr id="228" name="Content Placeholder 4"/>
          <p:cNvSpPr txBox="1"/>
          <p:nvPr>
            <p:ph type="body" sz="quarter" idx="1"/>
          </p:nvPr>
        </p:nvSpPr>
        <p:spPr>
          <a:xfrm>
            <a:off x="839787" y="2057400"/>
            <a:ext cx="3932239" cy="3811588"/>
          </a:xfrm>
          <a:prstGeom prst="rect">
            <a:avLst/>
          </a:prstGeom>
        </p:spPr>
        <p:txBody>
          <a:bodyPr/>
          <a:lstStyle/>
          <a:p>
            <a:pPr/>
            <a:r>
              <a:t>Built at least 5 different models using polynomial terms, interaction terms, and regularizations</a:t>
            </a:r>
          </a:p>
          <a:p>
            <a:pPr/>
          </a:p>
          <a:p>
            <a:pPr/>
          </a:p>
          <a:p>
            <a:pPr/>
            <a:r>
              <a:t>Visualize the refined models’ RMSE and R-squared using grouped bar chart</a:t>
            </a:r>
          </a:p>
        </p:txBody>
      </p:sp>
      <p:sp>
        <p:nvSpPr>
          <p:cNvPr id="229" name="Slide Number Placeholder 3"/>
          <p:cNvSpPr txBox="1"/>
          <p:nvPr>
            <p:ph type="sldNum" sz="quarter" idx="2"/>
          </p:nvPr>
        </p:nvSpPr>
        <p:spPr>
          <a:xfrm>
            <a:off x="11080144" y="6404292"/>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Title 1"/>
          <p:cNvSpPr txBox="1"/>
          <p:nvPr>
            <p:ph type="title"/>
          </p:nvPr>
        </p:nvSpPr>
        <p:spPr>
          <a:xfrm>
            <a:off x="838200" y="365125"/>
            <a:ext cx="10515600" cy="1325563"/>
          </a:xfrm>
          <a:prstGeom prst="rect">
            <a:avLst/>
          </a:prstGeom>
        </p:spPr>
        <p:txBody>
          <a:bodyPr/>
          <a:lstStyle/>
          <a:p>
            <a:pPr/>
            <a:r>
              <a:t>Find the best performing model	</a:t>
            </a:r>
          </a:p>
        </p:txBody>
      </p:sp>
      <p:sp>
        <p:nvSpPr>
          <p:cNvPr id="232" name="Content Placeholder 2"/>
          <p:cNvSpPr txBox="1"/>
          <p:nvPr>
            <p:ph type="body" idx="1"/>
          </p:nvPr>
        </p:nvSpPr>
        <p:spPr>
          <a:xfrm>
            <a:off x="838200" y="1690688"/>
            <a:ext cx="10515600" cy="4351339"/>
          </a:xfrm>
          <a:prstGeom prst="rect">
            <a:avLst/>
          </a:prstGeom>
        </p:spPr>
        <p:txBody>
          <a:bodyPr/>
          <a:lstStyle/>
          <a:p>
            <a:pPr/>
            <a:r>
              <a:t>Select the best performing model with:</a:t>
            </a:r>
          </a:p>
          <a:p>
            <a:pPr lvl="1" marL="685800" indent="-228600">
              <a:spcBef>
                <a:spcPts val="500"/>
              </a:spcBef>
              <a:defRPr sz="2400"/>
            </a:pPr>
            <a:r>
              <a:t>RMSE must be less than 330</a:t>
            </a:r>
          </a:p>
          <a:p>
            <a:pPr lvl="1" marL="685800" indent="-228600">
              <a:spcBef>
                <a:spcPts val="500"/>
              </a:spcBef>
              <a:defRPr sz="2400"/>
            </a:pPr>
            <a:r>
              <a:t>R-squared must be larger than 0.72</a:t>
            </a:r>
          </a:p>
          <a:p>
            <a:pPr lvl="1" marL="685800" indent="-228600">
              <a:spcBef>
                <a:spcPts val="500"/>
              </a:spcBef>
              <a:defRPr sz="2400"/>
            </a:pPr>
            <a:r>
              <a:t>Shown a screenshot of the model performance</a:t>
            </a:r>
          </a:p>
          <a:p>
            <a:pPr/>
            <a:endParaRPr sz="2400"/>
          </a:p>
          <a:p>
            <a:pPr/>
            <a:r>
              <a:t>Show its model formula here (RENTED_BIKE_COUNT ~ x1 + x2 + x3 ….)</a:t>
            </a:r>
          </a:p>
          <a:p>
            <a:pPr/>
          </a:p>
          <a:p>
            <a:pPr/>
            <a:r>
              <a:t>You could optionally present their final coefficients here</a:t>
            </a:r>
          </a:p>
        </p:txBody>
      </p:sp>
      <p:sp>
        <p:nvSpPr>
          <p:cNvPr id="233" name="Slide Number Placeholder 4"/>
          <p:cNvSpPr txBox="1"/>
          <p:nvPr>
            <p:ph type="sldNum" sz="quarter" idx="2"/>
          </p:nvPr>
        </p:nvSpPr>
        <p:spPr>
          <a:xfrm>
            <a:off x="11080144" y="6404292"/>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Title 1"/>
          <p:cNvSpPr txBox="1"/>
          <p:nvPr>
            <p:ph type="title"/>
          </p:nvPr>
        </p:nvSpPr>
        <p:spPr>
          <a:xfrm>
            <a:off x="838200" y="365125"/>
            <a:ext cx="10515600" cy="1325563"/>
          </a:xfrm>
          <a:prstGeom prst="rect">
            <a:avLst/>
          </a:prstGeom>
        </p:spPr>
        <p:txBody>
          <a:bodyPr/>
          <a:lstStyle/>
          <a:p>
            <a:pPr/>
            <a:r>
              <a:t>Executive Summary</a:t>
            </a:r>
          </a:p>
        </p:txBody>
      </p:sp>
      <p:sp>
        <p:nvSpPr>
          <p:cNvPr id="115" name="Content Placeholder 2"/>
          <p:cNvSpPr txBox="1"/>
          <p:nvPr/>
        </p:nvSpPr>
        <p:spPr>
          <a:xfrm>
            <a:off x="4330794" y="1825624"/>
            <a:ext cx="6977286" cy="446544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a:lnSpc>
                <a:spcPct val="90000"/>
              </a:lnSpc>
              <a:spcBef>
                <a:spcPts val="1000"/>
              </a:spcBef>
              <a:buSzPct val="100000"/>
              <a:buFont typeface="Arial"/>
              <a:buChar char="•"/>
              <a:defRPr sz="2200">
                <a:solidFill>
                  <a:srgbClr val="0070C0"/>
                </a:solidFill>
              </a:defRPr>
            </a:pPr>
            <a:r>
              <a:t>Point1</a:t>
            </a:r>
            <a:endParaRPr sz="2800"/>
          </a:p>
          <a:p>
            <a:pPr marL="228600" indent="-228600">
              <a:lnSpc>
                <a:spcPct val="90000"/>
              </a:lnSpc>
              <a:spcBef>
                <a:spcPts val="1000"/>
              </a:spcBef>
              <a:buSzPct val="100000"/>
              <a:buFont typeface="Arial"/>
              <a:buChar char="•"/>
              <a:defRPr sz="2200">
                <a:solidFill>
                  <a:srgbClr val="0070C0"/>
                </a:solidFill>
              </a:defRPr>
            </a:pPr>
            <a:r>
              <a:t>Point2</a:t>
            </a:r>
            <a:endParaRPr sz="2800"/>
          </a:p>
          <a:p>
            <a:pPr lvl="1" marL="685800" indent="-228600">
              <a:lnSpc>
                <a:spcPct val="90000"/>
              </a:lnSpc>
              <a:spcBef>
                <a:spcPts val="500"/>
              </a:spcBef>
              <a:buSzPct val="100000"/>
              <a:buFont typeface="Arial"/>
              <a:buChar char="•"/>
              <a:defRPr>
                <a:solidFill>
                  <a:srgbClr val="0070C0"/>
                </a:solidFill>
              </a:defRPr>
            </a:pPr>
            <a:r>
              <a:t>Sub Point 1</a:t>
            </a:r>
            <a:endParaRPr sz="2400"/>
          </a:p>
          <a:p>
            <a:pPr lvl="1" marL="685800" indent="-228600">
              <a:lnSpc>
                <a:spcPct val="90000"/>
              </a:lnSpc>
              <a:spcBef>
                <a:spcPts val="500"/>
              </a:spcBef>
              <a:buSzPct val="100000"/>
              <a:buFont typeface="Arial"/>
              <a:buChar char="•"/>
              <a:defRPr>
                <a:solidFill>
                  <a:srgbClr val="0070C0"/>
                </a:solidFill>
              </a:defRPr>
            </a:pPr>
            <a:r>
              <a:t>Sub Point 2</a:t>
            </a:r>
            <a:endParaRPr sz="2400"/>
          </a:p>
          <a:p>
            <a:pPr lvl="1" marL="685800" indent="-228600">
              <a:lnSpc>
                <a:spcPct val="90000"/>
              </a:lnSpc>
              <a:spcBef>
                <a:spcPts val="500"/>
              </a:spcBef>
              <a:buSzPct val="100000"/>
              <a:buFont typeface="Arial"/>
              <a:buChar char="•"/>
              <a:defRPr>
                <a:solidFill>
                  <a:srgbClr val="0070C0"/>
                </a:solidFill>
              </a:defRPr>
            </a:pPr>
            <a:r>
              <a:t>Sub Point 3</a:t>
            </a:r>
            <a:endParaRPr sz="2400"/>
          </a:p>
          <a:p>
            <a:pPr marL="228600" indent="-228600">
              <a:lnSpc>
                <a:spcPct val="90000"/>
              </a:lnSpc>
              <a:spcBef>
                <a:spcPts val="1000"/>
              </a:spcBef>
              <a:buSzPct val="100000"/>
              <a:buFont typeface="Arial"/>
              <a:buChar char="•"/>
              <a:defRPr sz="2200">
                <a:solidFill>
                  <a:srgbClr val="0070C0"/>
                </a:solidFill>
              </a:defRPr>
            </a:pPr>
            <a:r>
              <a:t>Point3</a:t>
            </a:r>
            <a:endParaRPr sz="2800"/>
          </a:p>
          <a:p>
            <a:pPr marL="228600" indent="-228600">
              <a:lnSpc>
                <a:spcPct val="90000"/>
              </a:lnSpc>
              <a:spcBef>
                <a:spcPts val="1000"/>
              </a:spcBef>
              <a:buSzPct val="100000"/>
              <a:buFont typeface="Arial"/>
              <a:buChar char="•"/>
              <a:defRPr sz="2200">
                <a:solidFill>
                  <a:srgbClr val="0070C0"/>
                </a:solidFill>
              </a:defRPr>
            </a:pPr>
            <a:r>
              <a:t>Point4</a:t>
            </a:r>
            <a:endParaRPr sz="2800"/>
          </a:p>
          <a:p>
            <a:pPr marL="228600" indent="-228600">
              <a:lnSpc>
                <a:spcPct val="90000"/>
              </a:lnSpc>
              <a:spcBef>
                <a:spcPts val="1000"/>
              </a:spcBef>
              <a:buSzPct val="100000"/>
              <a:buFont typeface="Arial"/>
              <a:buChar char="•"/>
              <a:defRPr sz="2200">
                <a:solidFill>
                  <a:srgbClr val="0070C0"/>
                </a:solidFill>
              </a:defRPr>
            </a:pPr>
            <a:r>
              <a:t>Point5</a:t>
            </a:r>
          </a:p>
        </p:txBody>
      </p:sp>
      <p:pic>
        <p:nvPicPr>
          <p:cNvPr id="116" name="Picture 5" descr="Picture 5"/>
          <p:cNvPicPr>
            <a:picLocks noChangeAspect="1"/>
          </p:cNvPicPr>
          <p:nvPr/>
        </p:nvPicPr>
        <p:blipFill>
          <a:blip r:embed="rId2">
            <a:extLst/>
          </a:blip>
          <a:stretch>
            <a:fillRect/>
          </a:stretch>
        </p:blipFill>
        <p:spPr>
          <a:xfrm>
            <a:off x="1090493" y="2302761"/>
            <a:ext cx="3194582" cy="3194582"/>
          </a:xfrm>
          <a:prstGeom prst="rect">
            <a:avLst/>
          </a:prstGeom>
          <a:ln w="12700">
            <a:miter lim="400000"/>
          </a:ln>
        </p:spPr>
      </p:pic>
      <p:sp>
        <p:nvSpPr>
          <p:cNvPr id="117" name="Slide Number Placeholder 3"/>
          <p:cNvSpPr txBox="1"/>
          <p:nvPr>
            <p:ph type="sldNum" sz="quarter" idx="2"/>
          </p:nvPr>
        </p:nvSpPr>
        <p:spPr>
          <a:xfrm>
            <a:off x="11164902" y="6404292"/>
            <a:ext cx="188898"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Title 1"/>
          <p:cNvSpPr txBox="1"/>
          <p:nvPr>
            <p:ph type="title"/>
          </p:nvPr>
        </p:nvSpPr>
        <p:spPr>
          <a:xfrm>
            <a:off x="839787" y="457200"/>
            <a:ext cx="3932239" cy="1600200"/>
          </a:xfrm>
          <a:prstGeom prst="rect">
            <a:avLst/>
          </a:prstGeom>
        </p:spPr>
        <p:txBody>
          <a:bodyPr/>
          <a:lstStyle/>
          <a:p>
            <a:pPr/>
            <a:r>
              <a:t>Q-Q plot of the best model</a:t>
            </a:r>
          </a:p>
        </p:txBody>
      </p:sp>
      <p:pic>
        <p:nvPicPr>
          <p:cNvPr id="236" name="Picture Placeholder 5" descr="Picture Placeholder 5"/>
          <p:cNvPicPr>
            <a:picLocks noChangeAspect="1"/>
          </p:cNvPicPr>
          <p:nvPr>
            <p:ph type="pic" idx="21"/>
          </p:nvPr>
        </p:nvPicPr>
        <p:blipFill>
          <a:blip r:embed="rId2">
            <a:extLst/>
          </a:blip>
          <a:stretch>
            <a:fillRect/>
          </a:stretch>
        </p:blipFill>
        <p:spPr>
          <a:prstGeom prst="rect">
            <a:avLst/>
          </a:prstGeom>
        </p:spPr>
      </p:pic>
      <p:sp>
        <p:nvSpPr>
          <p:cNvPr id="237" name="Content Placeholder 2"/>
          <p:cNvSpPr txBox="1"/>
          <p:nvPr>
            <p:ph type="body" sz="quarter" idx="1"/>
          </p:nvPr>
        </p:nvSpPr>
        <p:spPr>
          <a:xfrm>
            <a:off x="839787" y="2057400"/>
            <a:ext cx="3932239" cy="3811588"/>
          </a:xfrm>
          <a:prstGeom prst="rect">
            <a:avLst/>
          </a:prstGeom>
        </p:spPr>
        <p:txBody>
          <a:bodyPr/>
          <a:lstStyle/>
          <a:p>
            <a:pPr/>
          </a:p>
          <a:p>
            <a:pPr/>
            <a:r>
              <a:t>Plot the Q-Q plot of the best model’s test results vs the truths </a:t>
            </a:r>
          </a:p>
        </p:txBody>
      </p:sp>
      <p:sp>
        <p:nvSpPr>
          <p:cNvPr id="238" name="Slide Number Placeholder 4"/>
          <p:cNvSpPr txBox="1"/>
          <p:nvPr>
            <p:ph type="sldNum" sz="quarter" idx="2"/>
          </p:nvPr>
        </p:nvSpPr>
        <p:spPr>
          <a:xfrm>
            <a:off x="11080144" y="6404292"/>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Title 3"/>
          <p:cNvSpPr txBox="1"/>
          <p:nvPr>
            <p:ph type="title"/>
          </p:nvPr>
        </p:nvSpPr>
        <p:spPr>
          <a:xfrm>
            <a:off x="831850" y="1709738"/>
            <a:ext cx="10515600" cy="2852738"/>
          </a:xfrm>
          <a:prstGeom prst="rect">
            <a:avLst/>
          </a:prstGeom>
        </p:spPr>
        <p:txBody>
          <a:bodyPr/>
          <a:lstStyle/>
          <a:p>
            <a:pPr/>
            <a:r>
              <a:t>Dashboard</a:t>
            </a:r>
          </a:p>
        </p:txBody>
      </p:sp>
      <p:sp>
        <p:nvSpPr>
          <p:cNvPr id="241" name="Text Placeholder 4"/>
          <p:cNvSpPr txBox="1"/>
          <p:nvPr>
            <p:ph type="body" sz="quarter" idx="1"/>
          </p:nvPr>
        </p:nvSpPr>
        <p:spPr>
          <a:xfrm>
            <a:off x="831850" y="4589462"/>
            <a:ext cx="10515600" cy="1500188"/>
          </a:xfrm>
          <a:prstGeom prst="rect">
            <a:avLst/>
          </a:prstGeom>
        </p:spPr>
        <p:txBody>
          <a:bodyPr/>
          <a:lstStyle/>
          <a:p>
            <a:pPr/>
          </a:p>
        </p:txBody>
      </p:sp>
      <p:sp>
        <p:nvSpPr>
          <p:cNvPr id="242" name="Slide Number Placeholder 2"/>
          <p:cNvSpPr txBox="1"/>
          <p:nvPr>
            <p:ph type="sldNum" sz="quarter" idx="2"/>
          </p:nvPr>
        </p:nvSpPr>
        <p:spPr>
          <a:xfrm>
            <a:off x="11080144" y="6404292"/>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Title 3"/>
          <p:cNvSpPr txBox="1"/>
          <p:nvPr>
            <p:ph type="title"/>
          </p:nvPr>
        </p:nvSpPr>
        <p:spPr>
          <a:xfrm>
            <a:off x="838200" y="365125"/>
            <a:ext cx="10515600" cy="1325563"/>
          </a:xfrm>
          <a:prstGeom prst="rect">
            <a:avLst/>
          </a:prstGeom>
        </p:spPr>
        <p:txBody>
          <a:bodyPr/>
          <a:lstStyle/>
          <a:p>
            <a:pPr/>
            <a:r>
              <a:t>&lt;Dashboard screenshot 1&gt;</a:t>
            </a:r>
          </a:p>
        </p:txBody>
      </p:sp>
      <p:sp>
        <p:nvSpPr>
          <p:cNvPr id="245" name="Content Placeholder 4"/>
          <p:cNvSpPr txBox="1"/>
          <p:nvPr>
            <p:ph type="body" idx="1"/>
          </p:nvPr>
        </p:nvSpPr>
        <p:spPr>
          <a:xfrm>
            <a:off x="838200" y="1690688"/>
            <a:ext cx="10515600" cy="4351339"/>
          </a:xfrm>
          <a:prstGeom prst="rect">
            <a:avLst/>
          </a:prstGeom>
        </p:spPr>
        <p:txBody>
          <a:bodyPr/>
          <a:lstStyle/>
          <a:p>
            <a:pPr/>
            <a:r>
              <a:t>Replace &lt;Dashboard screenshot 1&gt; title with an appropriate title</a:t>
            </a:r>
          </a:p>
          <a:p>
            <a:pPr/>
          </a:p>
          <a:p>
            <a:pPr/>
            <a:r>
              <a:t>Show the screenshot for cities’ max bike-sharing prediction on a map</a:t>
            </a:r>
          </a:p>
          <a:p>
            <a:pPr/>
          </a:p>
          <a:p>
            <a:pPr/>
          </a:p>
          <a:p>
            <a:pPr/>
            <a:r>
              <a:t>Explain the important elements on the screenshot</a:t>
            </a:r>
          </a:p>
        </p:txBody>
      </p:sp>
      <p:sp>
        <p:nvSpPr>
          <p:cNvPr id="246" name="Slide Number Placeholder 2"/>
          <p:cNvSpPr txBox="1"/>
          <p:nvPr>
            <p:ph type="sldNum" sz="quarter" idx="2"/>
          </p:nvPr>
        </p:nvSpPr>
        <p:spPr>
          <a:xfrm>
            <a:off x="11080144" y="6404292"/>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Title 3"/>
          <p:cNvSpPr txBox="1"/>
          <p:nvPr>
            <p:ph type="title"/>
          </p:nvPr>
        </p:nvSpPr>
        <p:spPr>
          <a:xfrm>
            <a:off x="838200" y="365125"/>
            <a:ext cx="10515600" cy="1325563"/>
          </a:xfrm>
          <a:prstGeom prst="rect">
            <a:avLst/>
          </a:prstGeom>
        </p:spPr>
        <p:txBody>
          <a:bodyPr/>
          <a:lstStyle/>
          <a:p>
            <a:pPr/>
            <a:r>
              <a:t>&lt;Dashboard screenshot 2&gt;</a:t>
            </a:r>
          </a:p>
        </p:txBody>
      </p:sp>
      <p:sp>
        <p:nvSpPr>
          <p:cNvPr id="249" name="Content Placeholder 4"/>
          <p:cNvSpPr txBox="1"/>
          <p:nvPr>
            <p:ph type="body" idx="1"/>
          </p:nvPr>
        </p:nvSpPr>
        <p:spPr>
          <a:xfrm>
            <a:off x="838200" y="1690688"/>
            <a:ext cx="10515600" cy="4351339"/>
          </a:xfrm>
          <a:prstGeom prst="rect">
            <a:avLst/>
          </a:prstGeom>
        </p:spPr>
        <p:txBody>
          <a:bodyPr/>
          <a:lstStyle/>
          <a:p>
            <a:pPr/>
            <a:r>
              <a:t>Replace &lt;Dashboard screenshot 2&gt; title with an appropriate title</a:t>
            </a:r>
          </a:p>
          <a:p>
            <a:pPr marL="0" indent="0">
              <a:buSzTx/>
              <a:buNone/>
            </a:pPr>
          </a:p>
          <a:p>
            <a:pPr/>
            <a:r>
              <a:t>Show the screenshot when one specific city is selected</a:t>
            </a:r>
          </a:p>
          <a:p>
            <a:pPr/>
          </a:p>
          <a:p>
            <a:pPr/>
          </a:p>
          <a:p>
            <a:pPr/>
            <a:r>
              <a:t>Explain the important elements on the screenshot</a:t>
            </a:r>
          </a:p>
        </p:txBody>
      </p:sp>
      <p:sp>
        <p:nvSpPr>
          <p:cNvPr id="250" name="Slide Number Placeholder 2"/>
          <p:cNvSpPr txBox="1"/>
          <p:nvPr>
            <p:ph type="sldNum" sz="quarter" idx="2"/>
          </p:nvPr>
        </p:nvSpPr>
        <p:spPr>
          <a:xfrm>
            <a:off x="11080144" y="6404292"/>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Title 3"/>
          <p:cNvSpPr txBox="1"/>
          <p:nvPr>
            <p:ph type="title"/>
          </p:nvPr>
        </p:nvSpPr>
        <p:spPr>
          <a:xfrm>
            <a:off x="838200" y="365125"/>
            <a:ext cx="10515600" cy="1325563"/>
          </a:xfrm>
          <a:prstGeom prst="rect">
            <a:avLst/>
          </a:prstGeom>
        </p:spPr>
        <p:txBody>
          <a:bodyPr/>
          <a:lstStyle/>
          <a:p>
            <a:pPr/>
            <a:r>
              <a:t>&lt;Dashboard screenshot 3&gt;</a:t>
            </a:r>
          </a:p>
        </p:txBody>
      </p:sp>
      <p:sp>
        <p:nvSpPr>
          <p:cNvPr id="253" name="Content Placeholder 4"/>
          <p:cNvSpPr txBox="1"/>
          <p:nvPr>
            <p:ph type="body" idx="1"/>
          </p:nvPr>
        </p:nvSpPr>
        <p:spPr>
          <a:xfrm>
            <a:off x="838200" y="1690688"/>
            <a:ext cx="10515600" cy="4351339"/>
          </a:xfrm>
          <a:prstGeom prst="rect">
            <a:avLst/>
          </a:prstGeom>
        </p:spPr>
        <p:txBody>
          <a:bodyPr/>
          <a:lstStyle/>
          <a:p>
            <a:pPr/>
            <a:r>
              <a:t>Replace &lt;Dashboard screenshot 3&gt; title with an appropriate title</a:t>
            </a:r>
          </a:p>
          <a:p>
            <a:pPr/>
          </a:p>
          <a:p>
            <a:pPr marL="0" indent="0">
              <a:buSzTx/>
              <a:buNone/>
            </a:pPr>
          </a:p>
          <a:p>
            <a:pPr/>
            <a:r>
              <a:t>Show the screenshot when another specific city is selected</a:t>
            </a:r>
          </a:p>
          <a:p>
            <a:pPr/>
          </a:p>
          <a:p>
            <a:pPr/>
          </a:p>
          <a:p>
            <a:pPr/>
            <a:r>
              <a:t>Explain the important elements on the screenshot</a:t>
            </a:r>
          </a:p>
        </p:txBody>
      </p:sp>
      <p:sp>
        <p:nvSpPr>
          <p:cNvPr id="254" name="Slide Number Placeholder 2"/>
          <p:cNvSpPr txBox="1"/>
          <p:nvPr>
            <p:ph type="sldNum" sz="quarter" idx="2"/>
          </p:nvPr>
        </p:nvSpPr>
        <p:spPr>
          <a:xfrm>
            <a:off x="11080144" y="6404292"/>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Title 1"/>
          <p:cNvSpPr txBox="1"/>
          <p:nvPr>
            <p:ph type="title"/>
          </p:nvPr>
        </p:nvSpPr>
        <p:spPr>
          <a:xfrm>
            <a:off x="838200" y="365125"/>
            <a:ext cx="10515600" cy="1325563"/>
          </a:xfrm>
          <a:prstGeom prst="rect">
            <a:avLst/>
          </a:prstGeom>
        </p:spPr>
        <p:txBody>
          <a:bodyPr/>
          <a:lstStyle/>
          <a:p>
            <a:pPr/>
            <a:r>
              <a:t>CONCLUSION</a:t>
            </a:r>
          </a:p>
        </p:txBody>
      </p:sp>
      <p:sp>
        <p:nvSpPr>
          <p:cNvPr id="257" name="Content Placeholder 3"/>
          <p:cNvSpPr txBox="1"/>
          <p:nvPr>
            <p:ph type="body" sz="half" idx="1"/>
          </p:nvPr>
        </p:nvSpPr>
        <p:spPr>
          <a:xfrm>
            <a:off x="4544290" y="1825625"/>
            <a:ext cx="6809510" cy="4351338"/>
          </a:xfrm>
          <a:prstGeom prst="rect">
            <a:avLst/>
          </a:prstGeom>
        </p:spPr>
        <p:txBody>
          <a:bodyPr/>
          <a:lstStyle/>
          <a:p>
            <a:pPr/>
            <a:r>
              <a:t>Point 1</a:t>
            </a:r>
          </a:p>
          <a:p>
            <a:pPr/>
            <a:r>
              <a:t>Point 2</a:t>
            </a:r>
          </a:p>
          <a:p>
            <a:pPr/>
            <a:r>
              <a:t>Point 3</a:t>
            </a:r>
          </a:p>
          <a:p>
            <a:pPr/>
            <a:r>
              <a:t>Point 4</a:t>
            </a:r>
          </a:p>
          <a:p>
            <a:pPr/>
            <a:r>
              <a:t>…</a:t>
            </a:r>
          </a:p>
        </p:txBody>
      </p:sp>
      <p:pic>
        <p:nvPicPr>
          <p:cNvPr id="258" name="Content Placeholder 5" descr="Content Placeholder 5"/>
          <p:cNvPicPr>
            <a:picLocks noChangeAspect="1"/>
          </p:cNvPicPr>
          <p:nvPr/>
        </p:nvPicPr>
        <p:blipFill>
          <a:blip r:embed="rId2">
            <a:extLst/>
          </a:blip>
          <a:stretch>
            <a:fillRect/>
          </a:stretch>
        </p:blipFill>
        <p:spPr>
          <a:xfrm>
            <a:off x="1125967" y="2113895"/>
            <a:ext cx="3054362" cy="3054363"/>
          </a:xfrm>
          <a:prstGeom prst="rect">
            <a:avLst/>
          </a:prstGeom>
          <a:ln w="12700">
            <a:miter lim="400000"/>
          </a:ln>
        </p:spPr>
      </p:pic>
      <p:sp>
        <p:nvSpPr>
          <p:cNvPr id="259" name="Slide Number Placeholder 3"/>
          <p:cNvSpPr txBox="1"/>
          <p:nvPr>
            <p:ph type="sldNum" sz="quarter" idx="2"/>
          </p:nvPr>
        </p:nvSpPr>
        <p:spPr>
          <a:xfrm>
            <a:off x="11080144" y="6404292"/>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Title 1"/>
          <p:cNvSpPr txBox="1"/>
          <p:nvPr>
            <p:ph type="title"/>
          </p:nvPr>
        </p:nvSpPr>
        <p:spPr>
          <a:xfrm>
            <a:off x="838200" y="365125"/>
            <a:ext cx="10515600" cy="1325563"/>
          </a:xfrm>
          <a:prstGeom prst="rect">
            <a:avLst/>
          </a:prstGeom>
        </p:spPr>
        <p:txBody>
          <a:bodyPr/>
          <a:lstStyle/>
          <a:p>
            <a:pPr/>
            <a:r>
              <a:t>APPENDIX</a:t>
            </a:r>
          </a:p>
        </p:txBody>
      </p:sp>
      <p:sp>
        <p:nvSpPr>
          <p:cNvPr id="262" name="Content Placeholder 3"/>
          <p:cNvSpPr txBox="1"/>
          <p:nvPr>
            <p:ph type="body" sz="half" idx="1"/>
          </p:nvPr>
        </p:nvSpPr>
        <p:spPr>
          <a:xfrm>
            <a:off x="4544290" y="1825625"/>
            <a:ext cx="6809510" cy="4351338"/>
          </a:xfrm>
          <a:prstGeom prst="rect">
            <a:avLst/>
          </a:prstGeom>
        </p:spPr>
        <p:txBody>
          <a:bodyPr/>
          <a:lstStyle>
            <a:lvl1pPr>
              <a:defRPr sz="1100"/>
            </a:lvl1pPr>
          </a:lstStyle>
          <a:p>
            <a:pPr/>
            <a:r>
              <a:t>Include any relevant assets like R code snippets, SQL queries, charts, Notebook outputs, or data sets that you may have created during this project</a:t>
            </a:r>
          </a:p>
        </p:txBody>
      </p:sp>
      <p:pic>
        <p:nvPicPr>
          <p:cNvPr id="263" name="Content Placeholder 3" descr="Content Placeholder 3"/>
          <p:cNvPicPr>
            <a:picLocks noChangeAspect="1"/>
          </p:cNvPicPr>
          <p:nvPr/>
        </p:nvPicPr>
        <p:blipFill>
          <a:blip r:embed="rId2">
            <a:extLst/>
          </a:blip>
          <a:stretch>
            <a:fillRect/>
          </a:stretch>
        </p:blipFill>
        <p:spPr>
          <a:xfrm>
            <a:off x="1055856" y="1849822"/>
            <a:ext cx="3194582" cy="3194582"/>
          </a:xfrm>
          <a:prstGeom prst="rect">
            <a:avLst/>
          </a:prstGeom>
          <a:ln w="12700">
            <a:miter lim="400000"/>
          </a:ln>
        </p:spPr>
      </p:pic>
      <p:sp>
        <p:nvSpPr>
          <p:cNvPr id="264" name="Slide Number Placeholder 5"/>
          <p:cNvSpPr txBox="1"/>
          <p:nvPr>
            <p:ph type="sldNum" sz="quarter" idx="2"/>
          </p:nvPr>
        </p:nvSpPr>
        <p:spPr>
          <a:xfrm>
            <a:off x="11080144" y="6404292"/>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Title 1"/>
          <p:cNvSpPr txBox="1"/>
          <p:nvPr>
            <p:ph type="title"/>
          </p:nvPr>
        </p:nvSpPr>
        <p:spPr>
          <a:xfrm>
            <a:off x="838200" y="365125"/>
            <a:ext cx="10515600" cy="1325563"/>
          </a:xfrm>
          <a:prstGeom prst="rect">
            <a:avLst/>
          </a:prstGeom>
        </p:spPr>
        <p:txBody>
          <a:bodyPr/>
          <a:lstStyle/>
          <a:p>
            <a:pPr/>
            <a:r>
              <a:t>Introduction</a:t>
            </a:r>
          </a:p>
        </p:txBody>
      </p:sp>
      <p:pic>
        <p:nvPicPr>
          <p:cNvPr id="120" name="Picture 6" descr="Picture 6"/>
          <p:cNvPicPr>
            <a:picLocks noChangeAspect="1"/>
          </p:cNvPicPr>
          <p:nvPr/>
        </p:nvPicPr>
        <p:blipFill>
          <a:blip r:embed="rId2">
            <a:extLst/>
          </a:blip>
          <a:stretch>
            <a:fillRect/>
          </a:stretch>
        </p:blipFill>
        <p:spPr>
          <a:xfrm>
            <a:off x="994346" y="2262035"/>
            <a:ext cx="3054363" cy="3054363"/>
          </a:xfrm>
          <a:prstGeom prst="rect">
            <a:avLst/>
          </a:prstGeom>
          <a:ln w="12700">
            <a:miter lim="400000"/>
          </a:ln>
        </p:spPr>
      </p:pic>
      <p:sp>
        <p:nvSpPr>
          <p:cNvPr id="121" name="Content Placeholder 2"/>
          <p:cNvSpPr txBox="1"/>
          <p:nvPr/>
        </p:nvSpPr>
        <p:spPr>
          <a:xfrm>
            <a:off x="4330794" y="1825625"/>
            <a:ext cx="6977286"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a:lnSpc>
                <a:spcPct val="90000"/>
              </a:lnSpc>
              <a:spcBef>
                <a:spcPts val="1000"/>
              </a:spcBef>
              <a:buSzPct val="100000"/>
              <a:buFont typeface="Arial"/>
              <a:buChar char="•"/>
              <a:defRPr sz="2200">
                <a:solidFill>
                  <a:srgbClr val="0070C0"/>
                </a:solidFill>
              </a:defRPr>
            </a:pPr>
            <a:r>
              <a:t>Point1</a:t>
            </a:r>
            <a:endParaRPr sz="2800"/>
          </a:p>
          <a:p>
            <a:pPr marL="228600" indent="-228600">
              <a:lnSpc>
                <a:spcPct val="90000"/>
              </a:lnSpc>
              <a:spcBef>
                <a:spcPts val="1000"/>
              </a:spcBef>
              <a:buSzPct val="100000"/>
              <a:buFont typeface="Arial"/>
              <a:buChar char="•"/>
              <a:defRPr sz="2200">
                <a:solidFill>
                  <a:srgbClr val="0070C0"/>
                </a:solidFill>
              </a:defRPr>
            </a:pPr>
            <a:r>
              <a:t>Point2</a:t>
            </a:r>
            <a:endParaRPr sz="2800"/>
          </a:p>
          <a:p>
            <a:pPr marL="228600" indent="-228600">
              <a:lnSpc>
                <a:spcPct val="90000"/>
              </a:lnSpc>
              <a:spcBef>
                <a:spcPts val="1000"/>
              </a:spcBef>
              <a:buSzPct val="100000"/>
              <a:buFont typeface="Arial"/>
              <a:buChar char="•"/>
              <a:defRPr sz="2200">
                <a:solidFill>
                  <a:srgbClr val="0070C0"/>
                </a:solidFill>
              </a:defRPr>
            </a:pPr>
            <a:r>
              <a:t>Point3</a:t>
            </a:r>
            <a:endParaRPr sz="2800"/>
          </a:p>
          <a:p>
            <a:pPr marL="228600" indent="-228600">
              <a:lnSpc>
                <a:spcPct val="90000"/>
              </a:lnSpc>
              <a:spcBef>
                <a:spcPts val="1000"/>
              </a:spcBef>
              <a:buSzPct val="100000"/>
              <a:buFont typeface="Arial"/>
              <a:buChar char="•"/>
              <a:defRPr sz="2200">
                <a:solidFill>
                  <a:srgbClr val="0070C0"/>
                </a:solidFill>
              </a:defRPr>
            </a:pPr>
            <a:r>
              <a:t>Point4</a:t>
            </a:r>
            <a:endParaRPr sz="2800"/>
          </a:p>
          <a:p>
            <a:pPr lvl="1" marL="685800" indent="-228600">
              <a:lnSpc>
                <a:spcPct val="90000"/>
              </a:lnSpc>
              <a:spcBef>
                <a:spcPts val="500"/>
              </a:spcBef>
              <a:buSzPct val="100000"/>
              <a:buFont typeface="Arial"/>
              <a:buChar char="•"/>
              <a:defRPr>
                <a:solidFill>
                  <a:srgbClr val="0070C0"/>
                </a:solidFill>
              </a:defRPr>
            </a:pPr>
            <a:r>
              <a:t>Sub Point1</a:t>
            </a:r>
            <a:endParaRPr sz="2400"/>
          </a:p>
          <a:p>
            <a:pPr lvl="1" marL="685800" indent="-228600">
              <a:lnSpc>
                <a:spcPct val="90000"/>
              </a:lnSpc>
              <a:spcBef>
                <a:spcPts val="500"/>
              </a:spcBef>
              <a:buSzPct val="100000"/>
              <a:buFont typeface="Arial"/>
              <a:buChar char="•"/>
              <a:defRPr>
                <a:solidFill>
                  <a:srgbClr val="0070C0"/>
                </a:solidFill>
              </a:defRPr>
            </a:pPr>
            <a:r>
              <a:t>Sub Point2</a:t>
            </a:r>
          </a:p>
        </p:txBody>
      </p:sp>
      <p:sp>
        <p:nvSpPr>
          <p:cNvPr id="122" name="Slide Number Placeholder 3"/>
          <p:cNvSpPr txBox="1"/>
          <p:nvPr>
            <p:ph type="sldNum" sz="quarter" idx="2"/>
          </p:nvPr>
        </p:nvSpPr>
        <p:spPr>
          <a:xfrm>
            <a:off x="11164902" y="6404292"/>
            <a:ext cx="188898"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Title 1"/>
          <p:cNvSpPr txBox="1"/>
          <p:nvPr>
            <p:ph type="title"/>
          </p:nvPr>
        </p:nvSpPr>
        <p:spPr>
          <a:xfrm>
            <a:off x="838200" y="365125"/>
            <a:ext cx="10515600" cy="1325563"/>
          </a:xfrm>
          <a:prstGeom prst="rect">
            <a:avLst/>
          </a:prstGeom>
        </p:spPr>
        <p:txBody>
          <a:bodyPr/>
          <a:lstStyle/>
          <a:p>
            <a:pPr/>
            <a:r>
              <a:t>Methodology</a:t>
            </a:r>
          </a:p>
        </p:txBody>
      </p:sp>
      <p:sp>
        <p:nvSpPr>
          <p:cNvPr id="125" name="Content Placeholder 2"/>
          <p:cNvSpPr txBox="1"/>
          <p:nvPr/>
        </p:nvSpPr>
        <p:spPr>
          <a:xfrm>
            <a:off x="4330794" y="1825625"/>
            <a:ext cx="6977286"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a:lnSpc>
                <a:spcPct val="90000"/>
              </a:lnSpc>
              <a:spcBef>
                <a:spcPts val="1000"/>
              </a:spcBef>
              <a:buSzPct val="100000"/>
              <a:buFont typeface="Arial"/>
              <a:buChar char="•"/>
              <a:defRPr sz="2200">
                <a:solidFill>
                  <a:srgbClr val="0070C0"/>
                </a:solidFill>
              </a:defRPr>
            </a:pPr>
            <a:r>
              <a:t>Perform data collection</a:t>
            </a:r>
            <a:endParaRPr sz="2800"/>
          </a:p>
          <a:p>
            <a:pPr marL="228600" indent="-228600">
              <a:lnSpc>
                <a:spcPct val="90000"/>
              </a:lnSpc>
              <a:spcBef>
                <a:spcPts val="1000"/>
              </a:spcBef>
              <a:buSzPct val="100000"/>
              <a:buFont typeface="Arial"/>
              <a:buChar char="•"/>
              <a:defRPr sz="2200">
                <a:solidFill>
                  <a:srgbClr val="0070C0"/>
                </a:solidFill>
              </a:defRPr>
            </a:pPr>
            <a:r>
              <a:t>Perform data wrangling</a:t>
            </a:r>
            <a:endParaRPr sz="2800"/>
          </a:p>
          <a:p>
            <a:pPr marL="228600" indent="-228600">
              <a:lnSpc>
                <a:spcPct val="90000"/>
              </a:lnSpc>
              <a:spcBef>
                <a:spcPts val="1000"/>
              </a:spcBef>
              <a:buSzPct val="100000"/>
              <a:buFont typeface="Arial"/>
              <a:buChar char="•"/>
              <a:defRPr sz="2200">
                <a:solidFill>
                  <a:srgbClr val="0070C0"/>
                </a:solidFill>
              </a:defRPr>
            </a:pPr>
            <a:r>
              <a:t>Perform exploratory data analysis (EDA) using SQL and visualization</a:t>
            </a:r>
            <a:endParaRPr sz="2800"/>
          </a:p>
          <a:p>
            <a:pPr marL="228600" indent="-228600">
              <a:lnSpc>
                <a:spcPct val="90000"/>
              </a:lnSpc>
              <a:spcBef>
                <a:spcPts val="1000"/>
              </a:spcBef>
              <a:buSzPct val="100000"/>
              <a:buFont typeface="Arial"/>
              <a:buChar char="•"/>
              <a:defRPr sz="2200">
                <a:solidFill>
                  <a:srgbClr val="0070C0"/>
                </a:solidFill>
              </a:defRPr>
            </a:pPr>
            <a:r>
              <a:t>Perform predictive analysis using regression models</a:t>
            </a:r>
            <a:endParaRPr sz="2800"/>
          </a:p>
          <a:p>
            <a:pPr lvl="1" marL="685800" indent="-228600">
              <a:lnSpc>
                <a:spcPct val="90000"/>
              </a:lnSpc>
              <a:spcBef>
                <a:spcPts val="500"/>
              </a:spcBef>
              <a:buSzPct val="100000"/>
              <a:buFont typeface="Arial"/>
              <a:buChar char="•"/>
              <a:defRPr>
                <a:solidFill>
                  <a:srgbClr val="0070C0"/>
                </a:solidFill>
              </a:defRPr>
            </a:pPr>
            <a:r>
              <a:t>How to build the baseline model</a:t>
            </a:r>
            <a:endParaRPr sz="2400"/>
          </a:p>
          <a:p>
            <a:pPr lvl="1" marL="685800" indent="-228600">
              <a:lnSpc>
                <a:spcPct val="90000"/>
              </a:lnSpc>
              <a:spcBef>
                <a:spcPts val="500"/>
              </a:spcBef>
              <a:buSzPct val="100000"/>
              <a:buFont typeface="Arial"/>
              <a:buChar char="•"/>
              <a:defRPr>
                <a:solidFill>
                  <a:srgbClr val="0070C0"/>
                </a:solidFill>
              </a:defRPr>
            </a:pPr>
            <a:r>
              <a:t>How to improve the baseline model</a:t>
            </a:r>
            <a:endParaRPr sz="2400"/>
          </a:p>
          <a:p>
            <a:pPr marL="228600" indent="-228600">
              <a:lnSpc>
                <a:spcPct val="90000"/>
              </a:lnSpc>
              <a:spcBef>
                <a:spcPts val="1000"/>
              </a:spcBef>
              <a:buSzPct val="100000"/>
              <a:buFont typeface="Arial"/>
              <a:buChar char="•"/>
              <a:defRPr sz="2200">
                <a:solidFill>
                  <a:srgbClr val="0070C0"/>
                </a:solidFill>
              </a:defRPr>
            </a:pPr>
            <a:r>
              <a:t>Build a R Shiny dashboard app</a:t>
            </a:r>
          </a:p>
        </p:txBody>
      </p:sp>
      <p:pic>
        <p:nvPicPr>
          <p:cNvPr id="126" name="Picture 4" descr="Picture 4"/>
          <p:cNvPicPr>
            <a:picLocks noChangeAspect="1"/>
          </p:cNvPicPr>
          <p:nvPr/>
        </p:nvPicPr>
        <p:blipFill>
          <a:blip r:embed="rId2">
            <a:extLst/>
          </a:blip>
          <a:stretch>
            <a:fillRect/>
          </a:stretch>
        </p:blipFill>
        <p:spPr>
          <a:xfrm>
            <a:off x="979655" y="1831708"/>
            <a:ext cx="3194582" cy="3194582"/>
          </a:xfrm>
          <a:prstGeom prst="rect">
            <a:avLst/>
          </a:prstGeom>
          <a:ln w="12700">
            <a:miter lim="400000"/>
          </a:ln>
        </p:spPr>
      </p:pic>
      <p:sp>
        <p:nvSpPr>
          <p:cNvPr id="127" name="Slide Number Placeholder 3"/>
          <p:cNvSpPr txBox="1"/>
          <p:nvPr>
            <p:ph type="sldNum" sz="quarter" idx="2"/>
          </p:nvPr>
        </p:nvSpPr>
        <p:spPr>
          <a:xfrm>
            <a:off x="11164902" y="6404292"/>
            <a:ext cx="188898"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Title 3"/>
          <p:cNvSpPr txBox="1"/>
          <p:nvPr>
            <p:ph type="title"/>
          </p:nvPr>
        </p:nvSpPr>
        <p:spPr>
          <a:xfrm>
            <a:off x="831850" y="1709738"/>
            <a:ext cx="10515600" cy="2852738"/>
          </a:xfrm>
          <a:prstGeom prst="rect">
            <a:avLst/>
          </a:prstGeom>
        </p:spPr>
        <p:txBody>
          <a:bodyPr/>
          <a:lstStyle/>
          <a:p>
            <a:pPr/>
            <a:r>
              <a:t>Methodology</a:t>
            </a:r>
          </a:p>
        </p:txBody>
      </p:sp>
      <p:sp>
        <p:nvSpPr>
          <p:cNvPr id="130" name="Text Placeholder 4"/>
          <p:cNvSpPr txBox="1"/>
          <p:nvPr>
            <p:ph type="body" sz="quarter" idx="1"/>
          </p:nvPr>
        </p:nvSpPr>
        <p:spPr>
          <a:xfrm>
            <a:off x="831850" y="4589462"/>
            <a:ext cx="10515600" cy="1500188"/>
          </a:xfrm>
          <a:prstGeom prst="rect">
            <a:avLst/>
          </a:prstGeom>
        </p:spPr>
        <p:txBody>
          <a:bodyPr/>
          <a:lstStyle/>
          <a:p>
            <a:pPr/>
          </a:p>
        </p:txBody>
      </p:sp>
      <p:sp>
        <p:nvSpPr>
          <p:cNvPr id="131" name="Slide Number Placeholder 2"/>
          <p:cNvSpPr txBox="1"/>
          <p:nvPr>
            <p:ph type="sldNum" sz="quarter" idx="2"/>
          </p:nvPr>
        </p:nvSpPr>
        <p:spPr>
          <a:xfrm>
            <a:off x="11164902" y="6404292"/>
            <a:ext cx="188898"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Title 1"/>
          <p:cNvSpPr txBox="1"/>
          <p:nvPr>
            <p:ph type="title"/>
          </p:nvPr>
        </p:nvSpPr>
        <p:spPr>
          <a:xfrm>
            <a:off x="838200" y="153192"/>
            <a:ext cx="10515600" cy="1325563"/>
          </a:xfrm>
          <a:prstGeom prst="rect">
            <a:avLst/>
          </a:prstGeom>
        </p:spPr>
        <p:txBody>
          <a:bodyPr/>
          <a:lstStyle/>
          <a:p>
            <a:pPr/>
            <a:r>
              <a:t>Data collection</a:t>
            </a:r>
          </a:p>
        </p:txBody>
      </p:sp>
      <p:sp>
        <p:nvSpPr>
          <p:cNvPr id="134" name="Content Placeholder 4"/>
          <p:cNvSpPr txBox="1"/>
          <p:nvPr>
            <p:ph type="body" idx="1"/>
          </p:nvPr>
        </p:nvSpPr>
        <p:spPr>
          <a:xfrm>
            <a:off x="838200" y="1690688"/>
            <a:ext cx="10515600" cy="4351339"/>
          </a:xfrm>
          <a:prstGeom prst="rect">
            <a:avLst/>
          </a:prstGeom>
        </p:spPr>
        <p:txBody>
          <a:bodyPr/>
          <a:lstStyle/>
          <a:p>
            <a:pPr>
              <a:lnSpc>
                <a:spcPct val="81000"/>
              </a:lnSpc>
              <a:defRPr sz="1400"/>
            </a:pPr>
            <a:r>
              <a:t>The four datasets that were used were collected from several different sources, namely OpenWeather, Wikipedia and IBM Cloud Storage, using Webscraping, which was completed with help of the “rvest” and “httr” package in R. These datasets were then saved as four separate CSV files.</a:t>
            </a:r>
            <a:endParaRPr sz="2500"/>
          </a:p>
          <a:p>
            <a:pPr>
              <a:lnSpc>
                <a:spcPct val="81000"/>
              </a:lnSpc>
              <a:defRPr sz="1600"/>
            </a:pPr>
          </a:p>
          <a:p>
            <a:pPr>
              <a:lnSpc>
                <a:spcPct val="81000"/>
              </a:lnSpc>
              <a:defRPr sz="1600"/>
            </a:pPr>
          </a:p>
          <a:p>
            <a:pPr>
              <a:lnSpc>
                <a:spcPct val="81000"/>
              </a:lnSpc>
              <a:defRPr sz="1600"/>
            </a:pPr>
          </a:p>
          <a:p>
            <a:pPr>
              <a:lnSpc>
                <a:spcPct val="81000"/>
              </a:lnSpc>
              <a:defRPr sz="1600"/>
            </a:pPr>
          </a:p>
          <a:p>
            <a:pPr>
              <a:lnSpc>
                <a:spcPct val="81000"/>
              </a:lnSpc>
              <a:defRPr sz="1600"/>
            </a:pPr>
          </a:p>
          <a:p>
            <a:pPr>
              <a:lnSpc>
                <a:spcPct val="81000"/>
              </a:lnSpc>
              <a:defRPr sz="1600"/>
            </a:pPr>
          </a:p>
          <a:p>
            <a:pPr>
              <a:lnSpc>
                <a:spcPct val="81000"/>
              </a:lnSpc>
              <a:defRPr sz="1600"/>
            </a:pPr>
          </a:p>
          <a:p>
            <a:pPr>
              <a:lnSpc>
                <a:spcPct val="81000"/>
              </a:lnSpc>
              <a:defRPr sz="1600"/>
            </a:pPr>
          </a:p>
          <a:p>
            <a:pPr marL="0" indent="0">
              <a:lnSpc>
                <a:spcPct val="81000"/>
              </a:lnSpc>
              <a:buSzTx/>
              <a:buNone/>
              <a:defRPr sz="1600"/>
            </a:pPr>
          </a:p>
          <a:p>
            <a:pPr marL="0" indent="0">
              <a:lnSpc>
                <a:spcPct val="81000"/>
              </a:lnSpc>
              <a:buSzTx/>
              <a:buNone/>
              <a:defRPr sz="1600"/>
            </a:pPr>
          </a:p>
          <a:p>
            <a:pPr>
              <a:lnSpc>
                <a:spcPct val="81000"/>
              </a:lnSpc>
              <a:defRPr sz="1400"/>
            </a:pPr>
            <a:r>
              <a:t>Add screenshots of Notebook code cell and cell output used for OpenWeatherAPI and Webscraping to the Appendix section for peer-review</a:t>
            </a:r>
          </a:p>
        </p:txBody>
      </p:sp>
      <p:sp>
        <p:nvSpPr>
          <p:cNvPr id="135" name="Slide Number Placeholder 5"/>
          <p:cNvSpPr txBox="1"/>
          <p:nvPr>
            <p:ph type="sldNum" sz="quarter" idx="2"/>
          </p:nvPr>
        </p:nvSpPr>
        <p:spPr>
          <a:xfrm>
            <a:off x="11164902" y="6404292"/>
            <a:ext cx="188898"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6" name="Grafik 2" descr="Grafik 2"/>
          <p:cNvPicPr>
            <a:picLocks noChangeAspect="1"/>
          </p:cNvPicPr>
          <p:nvPr/>
        </p:nvPicPr>
        <p:blipFill>
          <a:blip r:embed="rId2">
            <a:extLst/>
          </a:blip>
          <a:stretch>
            <a:fillRect/>
          </a:stretch>
        </p:blipFill>
        <p:spPr>
          <a:xfrm>
            <a:off x="1067539" y="2428987"/>
            <a:ext cx="3453255" cy="175553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Title 1"/>
          <p:cNvSpPr txBox="1"/>
          <p:nvPr>
            <p:ph type="title"/>
          </p:nvPr>
        </p:nvSpPr>
        <p:spPr>
          <a:xfrm>
            <a:off x="838200" y="153192"/>
            <a:ext cx="10515600" cy="1325563"/>
          </a:xfrm>
          <a:prstGeom prst="rect">
            <a:avLst/>
          </a:prstGeom>
        </p:spPr>
        <p:txBody>
          <a:bodyPr/>
          <a:lstStyle/>
          <a:p>
            <a:pPr/>
            <a:r>
              <a:t>Data wrangling</a:t>
            </a:r>
          </a:p>
        </p:txBody>
      </p:sp>
      <p:sp>
        <p:nvSpPr>
          <p:cNvPr id="139" name="Content Placeholder 4"/>
          <p:cNvSpPr txBox="1"/>
          <p:nvPr>
            <p:ph type="body" idx="1"/>
          </p:nvPr>
        </p:nvSpPr>
        <p:spPr>
          <a:xfrm>
            <a:off x="838200" y="1690688"/>
            <a:ext cx="10515600" cy="4351339"/>
          </a:xfrm>
          <a:prstGeom prst="rect">
            <a:avLst/>
          </a:prstGeom>
        </p:spPr>
        <p:txBody>
          <a:bodyPr/>
          <a:lstStyle/>
          <a:p>
            <a:pPr marL="0" indent="0">
              <a:buSzTx/>
              <a:buNone/>
              <a:defRPr b="1" sz="1400"/>
            </a:pPr>
            <a:r>
              <a:t>Data wrangling process:</a:t>
            </a:r>
          </a:p>
          <a:p>
            <a:pPr>
              <a:buFontTx/>
              <a:buAutoNum type="arabicPeriod" startAt="1"/>
              <a:defRPr sz="1200"/>
            </a:pPr>
            <a:r>
              <a:t>Standardized all off the column names across the collected datasets </a:t>
            </a:r>
          </a:p>
          <a:p>
            <a:pPr>
              <a:buFontTx/>
              <a:buChar char="à"/>
              <a:defRPr sz="1200"/>
            </a:pPr>
            <a:r>
              <a:t>Use of “for-loop” to standardize column names (change all to upper case, replace spaces with underscores) </a:t>
            </a:r>
          </a:p>
          <a:p>
            <a:pPr>
              <a:buFontTx/>
              <a:buChar char="à"/>
              <a:defRPr sz="1200"/>
            </a:pPr>
          </a:p>
          <a:p>
            <a:pPr>
              <a:buFontTx/>
              <a:buChar char="à"/>
              <a:defRPr sz="1200"/>
            </a:pPr>
          </a:p>
          <a:p>
            <a:pPr marL="0" indent="0">
              <a:buSzTx/>
              <a:buNone/>
              <a:defRPr sz="1200"/>
            </a:pPr>
            <a:r>
              <a:t>2.   Removed unwanted appendages from the values in the datasets (specifically the reference links from the table from Wikipedia)</a:t>
            </a:r>
          </a:p>
          <a:p>
            <a:pPr>
              <a:buFontTx/>
              <a:buChar char="à"/>
              <a:defRPr sz="1200"/>
            </a:pPr>
            <a:r>
              <a:t>remove unwanted reference links using regular expressions (set a specific reference pattern to find the reference links and replace it with blank space)</a:t>
            </a:r>
          </a:p>
          <a:p>
            <a:pPr>
              <a:buFontTx/>
              <a:buChar char="à"/>
              <a:defRPr sz="1200"/>
            </a:pPr>
          </a:p>
          <a:p>
            <a:pPr>
              <a:buFontTx/>
              <a:buChar char="à"/>
              <a:defRPr sz="1200"/>
            </a:pPr>
          </a:p>
          <a:p>
            <a:pPr marL="0" indent="0">
              <a:buSzTx/>
              <a:buNone/>
              <a:defRPr sz="1200"/>
            </a:pPr>
            <a:r>
              <a:t>3.   Extract only the numeric values from the values with unwanted annotations</a:t>
            </a:r>
          </a:p>
          <a:p>
            <a:pPr marL="0" indent="0">
              <a:buSzTx/>
              <a:buNone/>
              <a:defRPr sz="1200"/>
            </a:pPr>
            <a:r>
              <a:rPr>
                <a:latin typeface="Wingdings"/>
                <a:ea typeface="Wingdings"/>
                <a:cs typeface="Wingdings"/>
                <a:sym typeface="Wingdings"/>
              </a:rPr>
              <a:t> </a:t>
            </a:r>
            <a:r>
              <a:t>Extract wanted values using a loop, where the pattern is extracted and the result is saved as a numeric value</a:t>
            </a:r>
          </a:p>
          <a:p>
            <a:pPr marL="0" indent="0">
              <a:buSzTx/>
              <a:buNone/>
              <a:defRPr sz="1200"/>
            </a:pPr>
          </a:p>
          <a:p>
            <a:pPr marL="0" indent="0">
              <a:buSzTx/>
              <a:buNone/>
              <a:defRPr sz="1200"/>
            </a:pPr>
          </a:p>
          <a:p>
            <a:pPr>
              <a:defRPr sz="1200"/>
            </a:pPr>
            <a:r>
              <a:t>Add the screenshots of data wrangling code cell and output for regular expressions, missing values handling, generating indicator columns to the Appendix section for peer-review</a:t>
            </a:r>
          </a:p>
        </p:txBody>
      </p:sp>
      <p:sp>
        <p:nvSpPr>
          <p:cNvPr id="140" name="Slide Number Placeholder 3"/>
          <p:cNvSpPr txBox="1"/>
          <p:nvPr>
            <p:ph type="sldNum" sz="quarter" idx="2"/>
          </p:nvPr>
        </p:nvSpPr>
        <p:spPr>
          <a:xfrm>
            <a:off x="11164902" y="6404292"/>
            <a:ext cx="188898"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1" name="Pfeil: nach unten 2"/>
          <p:cNvSpPr/>
          <p:nvPr/>
        </p:nvSpPr>
        <p:spPr>
          <a:xfrm>
            <a:off x="4198925" y="2596895"/>
            <a:ext cx="292609" cy="3803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292"/>
                </a:moveTo>
                <a:lnTo>
                  <a:pt x="5400" y="13292"/>
                </a:lnTo>
                <a:lnTo>
                  <a:pt x="5400" y="0"/>
                </a:lnTo>
                <a:lnTo>
                  <a:pt x="16200" y="0"/>
                </a:lnTo>
                <a:lnTo>
                  <a:pt x="16200" y="13292"/>
                </a:lnTo>
                <a:lnTo>
                  <a:pt x="21600" y="13292"/>
                </a:lnTo>
                <a:lnTo>
                  <a:pt x="10800" y="21600"/>
                </a:lnTo>
                <a:close/>
              </a:path>
            </a:pathLst>
          </a:custGeom>
          <a:solidFill>
            <a:schemeClr val="accent1"/>
          </a:solidFill>
          <a:ln w="12700">
            <a:solidFill>
              <a:srgbClr val="0080AF"/>
            </a:solidFill>
            <a:miter/>
          </a:ln>
        </p:spPr>
        <p:txBody>
          <a:bodyPr lIns="45719" rIns="45719" anchor="ctr"/>
          <a:lstStyle/>
          <a:p>
            <a:pPr algn="ctr">
              <a:defRPr>
                <a:solidFill>
                  <a:srgbClr val="4472C4"/>
                </a:solidFill>
              </a:defRPr>
            </a:pPr>
          </a:p>
        </p:txBody>
      </p:sp>
      <p:sp>
        <p:nvSpPr>
          <p:cNvPr id="142" name="Pfeil: nach unten 5"/>
          <p:cNvSpPr/>
          <p:nvPr/>
        </p:nvSpPr>
        <p:spPr>
          <a:xfrm>
            <a:off x="4197706" y="3724985"/>
            <a:ext cx="292609" cy="3803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292"/>
                </a:moveTo>
                <a:lnTo>
                  <a:pt x="5400" y="13292"/>
                </a:lnTo>
                <a:lnTo>
                  <a:pt x="5400" y="0"/>
                </a:lnTo>
                <a:lnTo>
                  <a:pt x="16200" y="0"/>
                </a:lnTo>
                <a:lnTo>
                  <a:pt x="16200" y="13292"/>
                </a:lnTo>
                <a:lnTo>
                  <a:pt x="21600" y="13292"/>
                </a:lnTo>
                <a:lnTo>
                  <a:pt x="10800" y="21600"/>
                </a:lnTo>
                <a:close/>
              </a:path>
            </a:pathLst>
          </a:custGeom>
          <a:solidFill>
            <a:schemeClr val="accent1"/>
          </a:solidFill>
          <a:ln w="12700">
            <a:solidFill>
              <a:srgbClr val="0080AF"/>
            </a:solidFill>
            <a:miter/>
          </a:ln>
        </p:spPr>
        <p:txBody>
          <a:bodyPr lIns="45719" rIns="45719" anchor="ctr"/>
          <a:lstStyle/>
          <a:p>
            <a:pPr algn="ctr">
              <a:defRPr>
                <a:solidFill>
                  <a:srgbClr val="4472C4"/>
                </a:solidFill>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Title 1"/>
          <p:cNvSpPr txBox="1"/>
          <p:nvPr>
            <p:ph type="title"/>
          </p:nvPr>
        </p:nvSpPr>
        <p:spPr>
          <a:xfrm>
            <a:off x="838200" y="80454"/>
            <a:ext cx="10515600" cy="1325563"/>
          </a:xfrm>
          <a:prstGeom prst="rect">
            <a:avLst/>
          </a:prstGeom>
        </p:spPr>
        <p:txBody>
          <a:bodyPr/>
          <a:lstStyle/>
          <a:p>
            <a:pPr/>
            <a:r>
              <a:t>EDA with SQL</a:t>
            </a:r>
          </a:p>
        </p:txBody>
      </p:sp>
      <p:sp>
        <p:nvSpPr>
          <p:cNvPr id="145" name="Content Placeholder 4"/>
          <p:cNvSpPr txBox="1"/>
          <p:nvPr>
            <p:ph type="body" idx="1"/>
          </p:nvPr>
        </p:nvSpPr>
        <p:spPr>
          <a:xfrm>
            <a:off x="838200" y="1690688"/>
            <a:ext cx="10515600" cy="4351339"/>
          </a:xfrm>
          <a:prstGeom prst="rect">
            <a:avLst/>
          </a:prstGeom>
        </p:spPr>
        <p:txBody>
          <a:bodyPr/>
          <a:lstStyle/>
          <a:p>
            <a:pPr marL="0" indent="0" defTabSz="411479">
              <a:lnSpc>
                <a:spcPct val="96000"/>
              </a:lnSpc>
              <a:spcBef>
                <a:spcPts val="400"/>
              </a:spcBef>
              <a:buSzTx/>
              <a:buNone/>
              <a:defRPr b="1" sz="630"/>
            </a:pPr>
            <a:r>
              <a:t>Exploratory data analysis using SQL:</a:t>
            </a:r>
            <a:endParaRPr sz="315"/>
          </a:p>
          <a:p>
            <a:pPr marL="102869" indent="-102869" defTabSz="411479">
              <a:lnSpc>
                <a:spcPct val="96000"/>
              </a:lnSpc>
              <a:spcBef>
                <a:spcPts val="400"/>
              </a:spcBef>
              <a:defRPr sz="494"/>
            </a:pPr>
            <a:r>
              <a:t>Determined the number of records present in the data</a:t>
            </a:r>
            <a:endParaRPr sz="315"/>
          </a:p>
          <a:p>
            <a:pPr marL="102869" indent="-102869" defTabSz="411479">
              <a:lnSpc>
                <a:spcPct val="96000"/>
              </a:lnSpc>
              <a:spcBef>
                <a:spcPts val="400"/>
              </a:spcBef>
              <a:defRPr sz="494"/>
            </a:pPr>
            <a:r>
              <a:t>Determined the number of records where no bikes were rented</a:t>
            </a:r>
            <a:endParaRPr sz="315"/>
          </a:p>
          <a:p>
            <a:pPr marL="102869" indent="-102869" defTabSz="411479">
              <a:lnSpc>
                <a:spcPct val="96000"/>
              </a:lnSpc>
              <a:spcBef>
                <a:spcPts val="400"/>
              </a:spcBef>
              <a:defRPr sz="494"/>
            </a:pPr>
            <a:r>
              <a:t>Determined the weather forecast in Seoul for the next 3 hours</a:t>
            </a:r>
            <a:endParaRPr sz="315"/>
          </a:p>
          <a:p>
            <a:pPr marL="102869" indent="-102869" defTabSz="411479">
              <a:lnSpc>
                <a:spcPct val="96000"/>
              </a:lnSpc>
              <a:spcBef>
                <a:spcPts val="400"/>
              </a:spcBef>
              <a:defRPr sz="494"/>
            </a:pPr>
            <a:r>
              <a:t>Determined which seasons were included in the dataset</a:t>
            </a:r>
            <a:endParaRPr sz="315"/>
          </a:p>
          <a:p>
            <a:pPr marL="102869" indent="-102869" defTabSz="411479">
              <a:lnSpc>
                <a:spcPct val="96000"/>
              </a:lnSpc>
              <a:spcBef>
                <a:spcPts val="400"/>
              </a:spcBef>
              <a:defRPr sz="494"/>
            </a:pPr>
            <a:r>
              <a:t>Determined the first and last dates in the Seoul Bike Sharing dataset</a:t>
            </a:r>
            <a:endParaRPr sz="315"/>
          </a:p>
          <a:p>
            <a:pPr marL="102869" indent="-102869" defTabSz="411479">
              <a:lnSpc>
                <a:spcPct val="96000"/>
              </a:lnSpc>
              <a:spcBef>
                <a:spcPts val="400"/>
              </a:spcBef>
              <a:defRPr sz="494"/>
            </a:pPr>
            <a:r>
              <a:t>Determined on what day and hour the most bike rentals took place </a:t>
            </a:r>
            <a:endParaRPr sz="315"/>
          </a:p>
          <a:p>
            <a:pPr marL="102869" indent="-102869" defTabSz="411479">
              <a:lnSpc>
                <a:spcPct val="96000"/>
              </a:lnSpc>
              <a:spcBef>
                <a:spcPts val="400"/>
              </a:spcBef>
              <a:defRPr sz="494"/>
            </a:pPr>
            <a:r>
              <a:t>Determined  the average hourly temperature and the average number of bike rentals per hour over each season</a:t>
            </a:r>
            <a:endParaRPr sz="315"/>
          </a:p>
          <a:p>
            <a:pPr marL="102869" indent="-102869" defTabSz="411479">
              <a:lnSpc>
                <a:spcPct val="96000"/>
              </a:lnSpc>
              <a:spcBef>
                <a:spcPts val="400"/>
              </a:spcBef>
              <a:defRPr sz="494"/>
            </a:pPr>
            <a:r>
              <a:t>Determined the average hourly bike count, the minimum, maximum, and standard deviation of the rented bike count during each season</a:t>
            </a:r>
            <a:endParaRPr sz="315"/>
          </a:p>
          <a:p>
            <a:pPr marL="102869" indent="-102869" defTabSz="411479">
              <a:lnSpc>
                <a:spcPct val="96000"/>
              </a:lnSpc>
              <a:spcBef>
                <a:spcPts val="400"/>
              </a:spcBef>
              <a:defRPr sz="494"/>
            </a:pPr>
            <a:r>
              <a:t>Determined the average of the columns RENTED_BIKE_ COUNT, TEMPERATURE, HUMIDITY, WIND_SPEED, VISIBILITY, DEW_POINT_TEMPERATURE, SOLAR_RADIATION, RAINFALL, and SNOWFALL per season</a:t>
            </a:r>
            <a:endParaRPr sz="315"/>
          </a:p>
          <a:p>
            <a:pPr marL="102869" indent="-102869" defTabSz="411479">
              <a:lnSpc>
                <a:spcPct val="96000"/>
              </a:lnSpc>
              <a:spcBef>
                <a:spcPts val="400"/>
              </a:spcBef>
              <a:defRPr sz="494"/>
            </a:pPr>
            <a:r>
              <a:t>Performed an implicit join across the WORLD_CITIES and the BIKE_SHARING_SYSTEMS tables to combine the number of bikes available in Seoul with the columns CITY, COUNTRY, LAT, LON, POPULATION</a:t>
            </a:r>
            <a:endParaRPr sz="315"/>
          </a:p>
          <a:p>
            <a:pPr marL="102869" indent="-102869" defTabSz="411479">
              <a:lnSpc>
                <a:spcPct val="96000"/>
              </a:lnSpc>
              <a:spcBef>
                <a:spcPts val="400"/>
              </a:spcBef>
              <a:defRPr sz="494"/>
            </a:pPr>
            <a:r>
              <a:t>Filtered all cities with total bike counts between 15000 and 20000, which is a  comparable count to Seoul</a:t>
            </a:r>
            <a:endParaRPr sz="315"/>
          </a:p>
          <a:p>
            <a:pPr marL="102869" indent="-102869" defTabSz="411479">
              <a:lnSpc>
                <a:spcPct val="96000"/>
              </a:lnSpc>
              <a:spcBef>
                <a:spcPts val="400"/>
              </a:spcBef>
              <a:defRPr sz="1079"/>
            </a:pPr>
          </a:p>
          <a:p>
            <a:pPr marL="102869" indent="-102869" defTabSz="411479">
              <a:lnSpc>
                <a:spcPct val="96000"/>
              </a:lnSpc>
              <a:spcBef>
                <a:spcPts val="400"/>
              </a:spcBef>
              <a:defRPr sz="1079"/>
            </a:pPr>
          </a:p>
          <a:p>
            <a:pPr marL="102869" indent="-102869" defTabSz="411479">
              <a:lnSpc>
                <a:spcPct val="72000"/>
              </a:lnSpc>
              <a:spcBef>
                <a:spcPts val="400"/>
              </a:spcBef>
              <a:defRPr sz="1079"/>
            </a:pPr>
          </a:p>
          <a:p>
            <a:pPr marL="102869" indent="-102869" defTabSz="411479">
              <a:lnSpc>
                <a:spcPct val="72000"/>
              </a:lnSpc>
              <a:spcBef>
                <a:spcPts val="400"/>
              </a:spcBef>
              <a:defRPr sz="1079"/>
            </a:pPr>
          </a:p>
          <a:p>
            <a:pPr marL="102869" indent="-102869" defTabSz="411479">
              <a:lnSpc>
                <a:spcPct val="72000"/>
              </a:lnSpc>
              <a:spcBef>
                <a:spcPts val="400"/>
              </a:spcBef>
              <a:defRPr sz="989"/>
            </a:pPr>
          </a:p>
          <a:p>
            <a:pPr marL="102869" indent="-102869" defTabSz="411479">
              <a:lnSpc>
                <a:spcPct val="72000"/>
              </a:lnSpc>
              <a:spcBef>
                <a:spcPts val="400"/>
              </a:spcBef>
              <a:defRPr sz="989"/>
            </a:pPr>
          </a:p>
          <a:p>
            <a:pPr marL="102869" indent="-102869" defTabSz="411479">
              <a:lnSpc>
                <a:spcPct val="72000"/>
              </a:lnSpc>
              <a:spcBef>
                <a:spcPts val="400"/>
              </a:spcBef>
              <a:defRPr sz="494"/>
            </a:pPr>
          </a:p>
          <a:p>
            <a:pPr marL="102869" indent="-102869" defTabSz="411479">
              <a:lnSpc>
                <a:spcPct val="72000"/>
              </a:lnSpc>
              <a:spcBef>
                <a:spcPts val="400"/>
              </a:spcBef>
              <a:defRPr sz="539"/>
            </a:pPr>
          </a:p>
          <a:p>
            <a:pPr marL="102869" indent="-102869" defTabSz="411479">
              <a:lnSpc>
                <a:spcPct val="72000"/>
              </a:lnSpc>
              <a:spcBef>
                <a:spcPts val="400"/>
              </a:spcBef>
              <a:defRPr sz="539"/>
            </a:pPr>
          </a:p>
          <a:p>
            <a:pPr marL="102869" indent="-102869" defTabSz="411479">
              <a:lnSpc>
                <a:spcPct val="72000"/>
              </a:lnSpc>
              <a:spcBef>
                <a:spcPts val="400"/>
              </a:spcBef>
              <a:defRPr sz="539"/>
            </a:pPr>
          </a:p>
          <a:p>
            <a:pPr marL="102869" indent="-102869" defTabSz="411479">
              <a:lnSpc>
                <a:spcPct val="72000"/>
              </a:lnSpc>
              <a:spcBef>
                <a:spcPts val="400"/>
              </a:spcBef>
              <a:defRPr sz="539"/>
            </a:pPr>
          </a:p>
          <a:p>
            <a:pPr marL="102869" indent="-102869" defTabSz="411479">
              <a:lnSpc>
                <a:spcPct val="72000"/>
              </a:lnSpc>
              <a:spcBef>
                <a:spcPts val="400"/>
              </a:spcBef>
              <a:defRPr sz="539"/>
            </a:pPr>
          </a:p>
          <a:p>
            <a:pPr marL="102869" indent="-102869" defTabSz="411479">
              <a:lnSpc>
                <a:spcPct val="72000"/>
              </a:lnSpc>
              <a:spcBef>
                <a:spcPts val="400"/>
              </a:spcBef>
              <a:defRPr sz="539"/>
            </a:pPr>
          </a:p>
          <a:p>
            <a:pPr marL="102869" indent="-102869" defTabSz="411479">
              <a:lnSpc>
                <a:spcPct val="72000"/>
              </a:lnSpc>
              <a:spcBef>
                <a:spcPts val="400"/>
              </a:spcBef>
              <a:defRPr sz="539"/>
            </a:pPr>
          </a:p>
          <a:p>
            <a:pPr marL="102869" indent="-102869" defTabSz="411479">
              <a:lnSpc>
                <a:spcPct val="72000"/>
              </a:lnSpc>
              <a:spcBef>
                <a:spcPts val="400"/>
              </a:spcBef>
              <a:defRPr sz="539"/>
            </a:pPr>
          </a:p>
          <a:p>
            <a:pPr marL="102869" indent="-102869" defTabSz="411479">
              <a:lnSpc>
                <a:spcPct val="72000"/>
              </a:lnSpc>
              <a:spcBef>
                <a:spcPts val="400"/>
              </a:spcBef>
              <a:defRPr sz="539"/>
            </a:pPr>
          </a:p>
          <a:p>
            <a:pPr marL="102869" indent="-102869" defTabSz="411479">
              <a:lnSpc>
                <a:spcPct val="72000"/>
              </a:lnSpc>
              <a:spcBef>
                <a:spcPts val="400"/>
              </a:spcBef>
              <a:defRPr sz="539"/>
            </a:pPr>
          </a:p>
          <a:p>
            <a:pPr marL="102869" indent="-102869" defTabSz="411479">
              <a:lnSpc>
                <a:spcPct val="72000"/>
              </a:lnSpc>
              <a:spcBef>
                <a:spcPts val="400"/>
              </a:spcBef>
              <a:defRPr sz="539"/>
            </a:pPr>
          </a:p>
          <a:p>
            <a:pPr marL="102869" indent="-102869" defTabSz="411479">
              <a:lnSpc>
                <a:spcPct val="72000"/>
              </a:lnSpc>
              <a:spcBef>
                <a:spcPts val="400"/>
              </a:spcBef>
              <a:defRPr sz="539"/>
            </a:pPr>
          </a:p>
          <a:p>
            <a:pPr marL="102869" indent="-102869" defTabSz="411479">
              <a:lnSpc>
                <a:spcPct val="72000"/>
              </a:lnSpc>
              <a:spcBef>
                <a:spcPts val="400"/>
              </a:spcBef>
              <a:defRPr sz="539"/>
            </a:pPr>
          </a:p>
          <a:p>
            <a:pPr marL="102869" indent="-102869" defTabSz="411479">
              <a:lnSpc>
                <a:spcPct val="72000"/>
              </a:lnSpc>
              <a:spcBef>
                <a:spcPts val="400"/>
              </a:spcBef>
              <a:defRPr sz="134"/>
            </a:pPr>
            <a:r>
              <a:t>Add screenshots of all required SQL queries to the Appendix section</a:t>
            </a:r>
          </a:p>
        </p:txBody>
      </p:sp>
      <p:sp>
        <p:nvSpPr>
          <p:cNvPr id="146" name="Slide Number Placeholder 3"/>
          <p:cNvSpPr txBox="1"/>
          <p:nvPr>
            <p:ph type="sldNum" sz="quarter" idx="2"/>
          </p:nvPr>
        </p:nvSpPr>
        <p:spPr>
          <a:xfrm>
            <a:off x="11164902" y="6404292"/>
            <a:ext cx="188898"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LIDE_TEMPLATE_skill_network">
  <a:themeElements>
    <a:clrScheme name="SLIDE_TEMPLATE_skill_network">
      <a:dk1>
        <a:srgbClr val="FFFFFF"/>
      </a:dk1>
      <a:lt1>
        <a:srgbClr val="005493"/>
      </a:lt1>
      <a:dk2>
        <a:srgbClr val="A7A7A7"/>
      </a:dk2>
      <a:lt2>
        <a:srgbClr val="535353"/>
      </a:lt2>
      <a:accent1>
        <a:srgbClr val="00B0F0"/>
      </a:accent1>
      <a:accent2>
        <a:srgbClr val="FF0000"/>
      </a:accent2>
      <a:accent3>
        <a:srgbClr val="F2F2F2"/>
      </a:accent3>
      <a:accent4>
        <a:srgbClr val="8F8F8F"/>
      </a:accent4>
      <a:accent5>
        <a:srgbClr val="6E6E6E"/>
      </a:accent5>
      <a:accent6>
        <a:srgbClr val="4D4D4D"/>
      </a:accent6>
      <a:hlink>
        <a:srgbClr val="0000FF"/>
      </a:hlink>
      <a:folHlink>
        <a:srgbClr val="FF00FF"/>
      </a:folHlink>
    </a:clrScheme>
    <a:fontScheme name="SLIDE_TEMPLATE_skill_network">
      <a:majorFont>
        <a:latin typeface="Helvetica"/>
        <a:ea typeface="Helvetica"/>
        <a:cs typeface="Helvetica"/>
      </a:majorFont>
      <a:minorFont>
        <a:latin typeface="Calibri"/>
        <a:ea typeface="Calibri"/>
        <a:cs typeface="Calibri"/>
      </a:minorFont>
    </a:fontScheme>
    <a:fmtScheme name="SLIDE_TEMPLATE_skill_networ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472C4"/>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5493"/>
            </a:solidFill>
            <a:effectLst/>
            <a:uFillTx/>
            <a:latin typeface="IBM Plex Mono Text"/>
            <a:ea typeface="IBM Plex Mono Text"/>
            <a:cs typeface="IBM Plex Mono Text"/>
            <a:sym typeface="IBM Plex Mono Tex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5493"/>
            </a:solidFill>
            <a:effectLst/>
            <a:uFillTx/>
            <a:latin typeface="IBM Plex Mono Text"/>
            <a:ea typeface="IBM Plex Mono Text"/>
            <a:cs typeface="IBM Plex Mono Text"/>
            <a:sym typeface="IBM Plex Mono Tex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LIDE_TEMPLATE_skill_network">
  <a:themeElements>
    <a:clrScheme name="SLIDE_TEMPLATE_skill_network">
      <a:dk1>
        <a:srgbClr val="000000"/>
      </a:dk1>
      <a:lt1>
        <a:srgbClr val="FFFFFF"/>
      </a:lt1>
      <a:dk2>
        <a:srgbClr val="A7A7A7"/>
      </a:dk2>
      <a:lt2>
        <a:srgbClr val="535353"/>
      </a:lt2>
      <a:accent1>
        <a:srgbClr val="00B0F0"/>
      </a:accent1>
      <a:accent2>
        <a:srgbClr val="FF0000"/>
      </a:accent2>
      <a:accent3>
        <a:srgbClr val="F2F2F2"/>
      </a:accent3>
      <a:accent4>
        <a:srgbClr val="8F8F8F"/>
      </a:accent4>
      <a:accent5>
        <a:srgbClr val="6E6E6E"/>
      </a:accent5>
      <a:accent6>
        <a:srgbClr val="4D4D4D"/>
      </a:accent6>
      <a:hlink>
        <a:srgbClr val="0000FF"/>
      </a:hlink>
      <a:folHlink>
        <a:srgbClr val="FF00FF"/>
      </a:folHlink>
    </a:clrScheme>
    <a:fontScheme name="SLIDE_TEMPLATE_skill_network">
      <a:majorFont>
        <a:latin typeface="Helvetica"/>
        <a:ea typeface="Helvetica"/>
        <a:cs typeface="Helvetica"/>
      </a:majorFont>
      <a:minorFont>
        <a:latin typeface="Calibri"/>
        <a:ea typeface="Calibri"/>
        <a:cs typeface="Calibri"/>
      </a:minorFont>
    </a:fontScheme>
    <a:fmtScheme name="SLIDE_TEMPLATE_skill_networ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472C4"/>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5493"/>
            </a:solidFill>
            <a:effectLst/>
            <a:uFillTx/>
            <a:latin typeface="IBM Plex Mono Text"/>
            <a:ea typeface="IBM Plex Mono Text"/>
            <a:cs typeface="IBM Plex Mono Text"/>
            <a:sym typeface="IBM Plex Mono Tex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5493"/>
            </a:solidFill>
            <a:effectLst/>
            <a:uFillTx/>
            <a:latin typeface="IBM Plex Mono Text"/>
            <a:ea typeface="IBM Plex Mono Text"/>
            <a:cs typeface="IBM Plex Mono Text"/>
            <a:sym typeface="IBM Plex Mono Tex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