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62" r:id="rId6"/>
    <p:sldId id="261" r:id="rId7"/>
    <p:sldId id="341" r:id="rId8"/>
    <p:sldId id="338" r:id="rId9"/>
    <p:sldId id="340" r:id="rId10"/>
    <p:sldId id="339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B8EE-F6FA-4192-8CE5-0F7CDFC4DAE0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AA299-35FB-45B8-8FA2-ABDFB312B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4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ECC1A0-EFF1-464E-A0E9-828561522D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7D87C9-D1DC-41AD-8DCD-00A9B4D99D73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A7A06A-A679-41B1-BA74-AB20712234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B4B93B-2CB3-4074-B5C8-FCD8C53C1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909C7-3B90-4400-8DC2-187B692B19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57FD35-1F8D-4251-8F27-3463090EBB21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F53087-1BD3-4EA4-96C7-3E2131F5FB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273279-FE34-4021-9239-3D735AE0F7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BF1D-6AF0-4034-A4CE-49BED2169A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E13B3-95AE-4A36-8710-11F1733084D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14F666-7744-4C9A-ABA0-CEEB640BF9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4DDED9-BF80-4FEF-B70F-9E3549D173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66ABFF-74C3-46AB-81BB-42629B8885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AB6EA-D2AF-4BC9-9974-546E8704D9EB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1AD90D-FBD7-4DFB-BE1B-5B5B1C6659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CED436-999D-42C4-93E1-81E4EF864E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BF1D-6AF0-4034-A4CE-49BED2169A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E13B3-95AE-4A36-8710-11F1733084D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14F666-7744-4C9A-ABA0-CEEB640BF9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4DDED9-BF80-4FEF-B70F-9E3549D173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30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CC40D-D3D7-49D5-B482-D230F067BB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35DBF-7FDC-4B4C-BFB7-0F9C85CD7F5F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83CA6-EA19-4A6B-AD85-F4F01CE117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053111-E1CF-430E-ADF4-5FDD888702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CC40D-D3D7-49D5-B482-D230F067BB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235DBF-7FDC-4B4C-BFB7-0F9C85CD7F5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83CA6-EA19-4A6B-AD85-F4F01CE117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053111-E1CF-430E-ADF4-5FDD888702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6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CC40D-D3D7-49D5-B482-D230F067BB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235DBF-7FDC-4B4C-BFB7-0F9C85CD7F5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83CA6-EA19-4A6B-AD85-F4F01CE117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053111-E1CF-430E-ADF4-5FDD888702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99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CC40D-D3D7-49D5-B482-D230F067BB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235DBF-7FDC-4B4C-BFB7-0F9C85CD7F5F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83CA6-EA19-4A6B-AD85-F4F01CE117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053111-E1CF-430E-ADF4-5FDD888702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6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A0C38C-2322-4B42-AF31-2FC78A8DD8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ED3AD7-F54F-4A4A-833C-C7BD8F59BF7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C48F5E-2AE7-4E8C-9026-537CF2612C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810273-6A94-4910-B066-D5340B45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AC3EC-90B0-4D3F-BED5-3C0C6797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E226B-ACAC-4DB8-94D3-68FA59F0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C5BE-A1E2-4130-9FB9-96598A6E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62309F-944B-4419-B0C5-8577B14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0374E-743C-4DB6-8450-D64BA022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9B99D-6E77-4279-A356-D8557884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D78D9F-903A-4841-AC15-248E1855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7B5B2-FC38-4CF5-82B1-FA14C36C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7EEF4-6BC5-4E36-ADAF-5C183D5E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55F79-EA4E-4ACC-B29B-D8875E11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078948-A7A1-4A3E-9A72-1282C60B6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DA04A8-9980-4210-9D69-F0BFFF74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F35A7A-AEC1-4BB9-8D97-61D862B5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01A5C7-AB08-433C-AC37-134E8422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93CB9-6D8A-4453-A5A2-CC22CF57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0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88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8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29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6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99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6811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6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317DD-2C57-4DF8-A64E-784239FB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B24B0-9CD2-4FBC-AF57-C2B2ED0B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DEAF7-A587-449E-8014-70DB7DAB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BFEE4-C4B7-46E2-892F-66382367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3B86B-3206-4A94-A0D0-D1B0F853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25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16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637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4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3AF80-6954-449F-842D-43053475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71C3E-F92C-4EFC-B47C-9449CCD2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96018-CC30-4581-95C8-AC44CBFD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06823-AAF4-4416-89F3-B8CC98E0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2CF96-EEBE-439C-96F4-BE1697DF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0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19BE-4158-49A5-A9C3-3689BC07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D4B4-2E9B-4B07-AB8B-FCBD6ED6D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57C30-E24A-464C-8E4A-D19541DD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494AB9-ED7F-4481-BA3E-C43456F2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8CF87A-8793-4287-B974-F3B71F11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6527A-480C-434E-9CD6-A475EA51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4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7508A-13C1-40EF-B4F3-63569F9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FD2D78-3A4C-40DF-9793-4A93943C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A9C451-1D2F-443D-8E0F-6AAE83F9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7A430F-97FC-40F1-9162-DD4534D8A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3D1B64-73EF-46E5-9314-E91A158B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8D67EE-F76C-4722-A0B6-50F9C744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F7D1A-9B45-4EBD-84EE-1649CF43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D84F94-9ECB-4D22-A7DE-F6EECD1F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222D4-5C1F-4242-9EDC-411498EF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0D1090-67A5-4477-AFD1-57B3ACD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7337D4-CCED-4F21-887C-43BF8A2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B3AD03-5EA0-4BFB-BAF3-A070F962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5CD350-FE95-4A0F-AFFA-7D24C085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2137F5-48F6-4461-8F73-1CED8DEA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CF65B6-A578-4FB4-9979-5330A900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4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8023A-23FA-434C-AA0C-5A9228E7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470B3-AA1E-43FD-933D-9E50EA4E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F31D1-70B3-4051-BCEB-16ECEFDC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94336B-5CCA-484B-8088-4978799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10E93-2E11-4C51-AADB-F73E0C76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F6FB2F-3D64-4CA0-A725-C38FAA59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7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53A9A-B365-4A08-A0B6-9EF02F97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129712-B284-41B2-83CF-EFD13A0D0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753DFC-E07B-43D7-BFB4-061EDA97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3F50E7-70D1-4747-8DD1-F0BD243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9B3ED-5AF5-43FF-82A5-B5BEEE9D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F600E1-894E-421C-8195-2957F9C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1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74EC95-7034-46B8-94BF-3C4F371E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F0D74-170B-45DD-9624-843DF6FE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16F3B6-A996-466F-A595-F1C4FDE76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0FFE-31AC-4B09-A1B2-1A313B2C638C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AF80A-65C9-4B33-B5DF-D154A3C7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962CF-1C37-499B-B4F1-57567F70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7D65-9DDD-483C-B54B-CA7DF7A05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3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7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050046CA-2345-4D71-A38B-85A3FD55B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3715BE-1835-49F8-A4A1-BFEE812D6636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BD2ADE-47CA-4B19-A8E8-0A4753C42A08}"/>
              </a:ext>
            </a:extLst>
          </p:cNvPr>
          <p:cNvSpPr txBox="1"/>
          <p:nvPr/>
        </p:nvSpPr>
        <p:spPr>
          <a:xfrm>
            <a:off x="4653223" y="2178634"/>
            <a:ext cx="3374868" cy="29922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="ctr" anchorCtr="0" compatLnSpc="0">
            <a:spAutoFit/>
          </a:bodyPr>
          <a:lstStyle/>
          <a:p>
            <a:pPr algn="ctr" hangingPunct="0">
              <a:spcBef>
                <a:spcPts val="1080"/>
              </a:spcBef>
              <a:spcAft>
                <a:spcPts val="540"/>
              </a:spcAft>
            </a:pPr>
            <a:r>
              <a:rPr lang="fr-FR" sz="4355" b="1" dirty="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Magento 2.3</a:t>
            </a:r>
          </a:p>
          <a:p>
            <a:pPr algn="ctr" hangingPunct="0">
              <a:spcBef>
                <a:spcPts val="1080"/>
              </a:spcBef>
              <a:spcAft>
                <a:spcPts val="540"/>
              </a:spcAft>
            </a:pPr>
            <a:endParaRPr lang="fr-FR" sz="5443" b="1" dirty="0"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algn="ctr" hangingPunct="0">
              <a:spcBef>
                <a:spcPts val="1080"/>
              </a:spcBef>
              <a:spcAft>
                <a:spcPts val="540"/>
              </a:spcAft>
            </a:pPr>
            <a:r>
              <a:rPr lang="fr-FR" sz="1996" b="1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Thomas ALDAITZ</a:t>
            </a:r>
          </a:p>
          <a:p>
            <a:pPr algn="ctr" hangingPunct="0">
              <a:spcBef>
                <a:spcPts val="1080"/>
              </a:spcBef>
              <a:spcAft>
                <a:spcPts val="540"/>
              </a:spcAft>
            </a:pPr>
            <a:r>
              <a:rPr lang="fr-FR" sz="1996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08/01/2019</a:t>
            </a:r>
            <a:br>
              <a:rPr lang="fr-FR" sz="1633" dirty="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633" dirty="0"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0C002-1467-4361-AA5B-8945DA3FD774}"/>
              </a:ext>
            </a:extLst>
          </p:cNvPr>
          <p:cNvSpPr/>
          <p:nvPr/>
        </p:nvSpPr>
        <p:spPr>
          <a:xfrm>
            <a:off x="1523520" y="5758836"/>
            <a:ext cx="5864994" cy="115384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7976" tIns="57152" rIns="97976" bIns="57152" anchor="ctr" anchorCtr="1" compatLnSpc="0">
            <a:spAutoFit/>
          </a:bodyPr>
          <a:lstStyle/>
          <a:p>
            <a:pPr hangingPunct="0"/>
            <a:r>
              <a:rPr lang="fr-FR" sz="1179"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179"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179"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179">
                <a:latin typeface="Trebuchet MS" pitchFamily="34"/>
                <a:ea typeface="MS Gothic" pitchFamily="2"/>
                <a:cs typeface="Times New Roman" pitchFamily="18"/>
              </a:rPr>
              <a:t>11 rue Antoine Bourdelle, </a:t>
            </a:r>
            <a:r>
              <a:rPr lang="fr-FR" sz="1179"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75015 PARIS</a:t>
            </a:r>
          </a:p>
          <a:p>
            <a:pPr hangingPunct="0"/>
            <a:r>
              <a:rPr lang="fr-FR" sz="1179"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179"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28 rue de Strasbourg, 44000 Nantes</a:t>
            </a:r>
          </a:p>
          <a:p>
            <a:pPr hangingPunct="0"/>
            <a:r>
              <a:rPr lang="fr-FR" sz="1179"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179"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Bâtiment de la Banque Rhône Alpes, 235 cours Lafayette, 69006 Lyon</a:t>
            </a:r>
          </a:p>
          <a:p>
            <a:pPr hangingPunct="0"/>
            <a:r>
              <a:rPr lang="fr-FR" sz="1179"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Lille</a:t>
            </a:r>
            <a:r>
              <a:rPr lang="fr-FR" sz="1179"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16 Place du Général de Gaulle, 59800 Lille</a:t>
            </a:r>
          </a:p>
          <a:p>
            <a:pPr hangingPunct="0"/>
            <a:r>
              <a:rPr lang="en-US" sz="1179" u="sng"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algn="ctr" hangingPunct="0"/>
            <a:endParaRPr lang="fr-FR" sz="1089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3FC3FD55-5A5C-44BC-B47F-1388E8EFE592}"/>
              </a:ext>
            </a:extLst>
          </p:cNvPr>
          <p:cNvSpPr/>
          <p:nvPr/>
        </p:nvSpPr>
        <p:spPr>
          <a:xfrm>
            <a:off x="1523520" y="5551953"/>
            <a:ext cx="9144393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89811" tIns="48988" rIns="89811" bIns="48988" anchor="ctr" anchorCtr="1" compatLnSpc="0">
            <a:spAutoFit/>
          </a:bodyPr>
          <a:lstStyle/>
          <a:p>
            <a:pPr algn="ctr" hangingPunct="0"/>
            <a:endParaRPr lang="fr-FR" sz="1996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1135CE57-A26B-48C3-8C7C-6A51048EF73E}"/>
              </a:ext>
            </a:extLst>
          </p:cNvPr>
          <p:cNvSpPr/>
          <p:nvPr/>
        </p:nvSpPr>
        <p:spPr>
          <a:xfrm>
            <a:off x="1523520" y="5715246"/>
            <a:ext cx="9144393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89811" tIns="48988" rIns="89811" bIns="48988" anchor="ctr" anchorCtr="1" compatLnSpc="0">
            <a:spAutoFit/>
          </a:bodyPr>
          <a:lstStyle/>
          <a:p>
            <a:pPr algn="ctr" hangingPunct="0"/>
            <a:endParaRPr lang="fr-FR" sz="1996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9E7638E-AF00-4E31-9E60-7D0844FEED9B}"/>
              </a:ext>
            </a:extLst>
          </p:cNvPr>
          <p:cNvSpPr/>
          <p:nvPr/>
        </p:nvSpPr>
        <p:spPr>
          <a:xfrm>
            <a:off x="1523520" y="-295"/>
            <a:ext cx="0" cy="6858295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7976" tIns="57152" rIns="97976" bIns="57152" anchor="ctr" anchorCtr="1" compatLnSpc="0">
            <a:spAutoFit/>
          </a:bodyPr>
          <a:lstStyle/>
          <a:p>
            <a:pPr algn="ctr" hangingPunct="0"/>
            <a:endParaRPr lang="fr-FR" sz="1996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16C11-8B21-48D3-BDC5-706DA20BB8C6}"/>
              </a:ext>
            </a:extLst>
          </p:cNvPr>
          <p:cNvSpPr/>
          <p:nvPr/>
        </p:nvSpPr>
        <p:spPr>
          <a:xfrm>
            <a:off x="1654155" y="931078"/>
            <a:ext cx="3127642" cy="3586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7976" tIns="57152" rIns="97976" bIns="57152" anchor="ctr" anchorCtr="1" compatLnSpc="0">
            <a:spAutoFit/>
          </a:bodyPr>
          <a:lstStyle/>
          <a:p>
            <a:pPr hangingPunct="0"/>
            <a:r>
              <a:rPr lang="fr-FR" sz="1633"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Conseil, Ingénierie, 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7FDD4B-7C17-451A-9FD3-E424E35D6982}"/>
              </a:ext>
            </a:extLst>
          </p:cNvPr>
          <p:cNvSpPr txBox="1"/>
          <p:nvPr/>
        </p:nvSpPr>
        <p:spPr>
          <a:xfrm>
            <a:off x="3837641" y="5075203"/>
            <a:ext cx="5332615" cy="39177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compatLnSpc="0">
            <a:spAutoFit/>
          </a:bodyPr>
          <a:lstStyle/>
          <a:p>
            <a:pPr algn="ctr" hangingPunct="0"/>
            <a:r>
              <a:rPr lang="en-US" sz="1270"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270" u="sng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algn="ctr" hangingPunct="0"/>
            <a:r>
              <a:rPr lang="en-US" sz="1270"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361" b="1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09.72.37.73.73</a:t>
            </a:r>
            <a:r>
              <a:rPr lang="en-US" sz="907"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9F03C53E-D02F-4F0C-9977-FBFE6FCEB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5A0B947-051E-497C-94C3-BBDC29F78D8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2D860A-9F17-44FA-A883-E2872EBE73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890"/>
            <a:ext cx="7674759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Environnement de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6C1EF-FA84-49C7-9D1E-DFA61F06AA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402" y="1945885"/>
            <a:ext cx="11320441" cy="3736407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r-FR" b="1" dirty="0"/>
              <a:t>Administration</a:t>
            </a:r>
          </a:p>
          <a:p>
            <a:pPr lvl="0"/>
            <a:r>
              <a:rPr lang="fr-FR" dirty="0"/>
              <a:t> Navigateur internet : Chrome, Firefox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>
              <a:buNone/>
            </a:pPr>
            <a:r>
              <a:rPr lang="fr-FR" b="1" dirty="0"/>
              <a:t>Développement</a:t>
            </a:r>
          </a:p>
          <a:p>
            <a:pPr lvl="0"/>
            <a:r>
              <a:rPr lang="fr-FR" dirty="0"/>
              <a:t> Editeur de texte :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SublimeText</a:t>
            </a:r>
            <a:r>
              <a:rPr lang="fr-FR" dirty="0"/>
              <a:t> </a:t>
            </a:r>
          </a:p>
          <a:p>
            <a:pPr lvl="0"/>
            <a:r>
              <a:rPr lang="fr-FR" dirty="0"/>
              <a:t> Outils en local ou en dev : Apache, </a:t>
            </a:r>
            <a:r>
              <a:rPr lang="fr-FR" dirty="0" err="1"/>
              <a:t>Php</a:t>
            </a:r>
            <a:r>
              <a:rPr lang="fr-FR" dirty="0"/>
              <a:t>, </a:t>
            </a:r>
            <a:r>
              <a:rPr lang="fr-FR" dirty="0" err="1"/>
              <a:t>MySql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34269C-F139-45BC-9D43-2E512F478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BF3EE4C1-601C-4581-B4C6-BF174FD1C83F}" type="slidenum">
              <a:rPr lang="fr-FR">
                <a:solidFill>
                  <a:prstClr val="black"/>
                </a:solidFill>
              </a:rPr>
              <a:pPr defTabSz="829544"/>
              <a:t>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75D1B5-CE5A-4965-A995-6FF2CEEE03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/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50D29-1644-4F95-8D87-A984B7EE2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402" y="1469635"/>
            <a:ext cx="11320441" cy="356969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Créer une boutique en ligne à l’aide de Magento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 Maitriser l’administration d’une boutique Magento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 Personnaliser une boutique en développant son propre thème et ses propres </a:t>
            </a:r>
            <a:r>
              <a:rPr lang="fr-FR" dirty="0" err="1"/>
              <a:t>extentions</a:t>
            </a:r>
            <a:endParaRPr lang="fr-FR" dirty="0"/>
          </a:p>
          <a:p>
            <a:pPr lvl="0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2DDE192-0A6A-436C-81CF-4F9A17C97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2532C3F-E496-4C99-9B2E-8B4BF7941B2C}" type="slidenum">
              <a:rPr lang="fr-FR">
                <a:solidFill>
                  <a:prstClr val="black"/>
                </a:solidFill>
              </a:rPr>
              <a:pPr defTabSz="829544"/>
              <a:t>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9F757E-0BF6-4B6D-A4A9-30354865D6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9D84F-5135-45D8-BCBD-72D1AD0548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0448" y="3261675"/>
            <a:ext cx="5891103" cy="837602"/>
          </a:xfrm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34269C-F139-45BC-9D43-2E512F478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BF3EE4C1-601C-4581-B4C6-BF174FD1C83F}" type="slidenum">
              <a:rPr lang="fr-FR">
                <a:solidFill>
                  <a:prstClr val="black"/>
                </a:solidFill>
              </a:rPr>
              <a:pPr defTabSz="829544"/>
              <a:t>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75D1B5-CE5A-4965-A995-6FF2CEEE03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Magento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50D29-1644-4F95-8D87-A984B7EE2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9730" y="1931548"/>
            <a:ext cx="7209359" cy="4156010"/>
          </a:xfr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dirty="0"/>
              <a:t> </a:t>
            </a:r>
            <a:r>
              <a:rPr lang="fr-FR" b="1" dirty="0"/>
              <a:t>Existe depuis 2008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 </a:t>
            </a:r>
            <a:r>
              <a:rPr lang="fr-FR" b="1" dirty="0"/>
              <a:t>Société</a:t>
            </a:r>
            <a:r>
              <a:rPr lang="fr-FR" dirty="0"/>
              <a:t> : </a:t>
            </a:r>
            <a:r>
              <a:rPr lang="fr-FR" dirty="0" err="1"/>
              <a:t>Varien</a:t>
            </a:r>
            <a:r>
              <a:rPr lang="fr-FR" dirty="0"/>
              <a:t>, Adobe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 </a:t>
            </a:r>
            <a:r>
              <a:rPr lang="fr-FR" b="1" dirty="0"/>
              <a:t>Usage</a:t>
            </a:r>
            <a:r>
              <a:rPr lang="fr-FR" dirty="0"/>
              <a:t> : 250 000 commerçant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 </a:t>
            </a:r>
            <a:r>
              <a:rPr lang="fr-FR" b="1" dirty="0"/>
              <a:t>Communauté</a:t>
            </a:r>
            <a:r>
              <a:rPr lang="fr-FR" dirty="0"/>
              <a:t> : 300 000 développeurs </a:t>
            </a:r>
          </a:p>
          <a:p>
            <a:pPr lvl="0">
              <a:lnSpc>
                <a:spcPct val="150000"/>
              </a:lnSpc>
            </a:pPr>
            <a:r>
              <a:rPr lang="fr-FR" b="1" dirty="0"/>
              <a:t> Technologie</a:t>
            </a:r>
            <a:r>
              <a:rPr lang="fr-FR" dirty="0"/>
              <a:t> : PHP (Zend </a:t>
            </a:r>
            <a:r>
              <a:rPr lang="fr-FR" dirty="0" err="1"/>
              <a:t>framework</a:t>
            </a:r>
            <a:r>
              <a:rPr lang="fr-FR" dirty="0"/>
              <a:t>)</a:t>
            </a:r>
          </a:p>
          <a:p>
            <a:pPr lvl="0"/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DD0C3A0-02FC-4B8E-887B-91B25CFD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7257" y="1689160"/>
            <a:ext cx="5858586" cy="19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570579-9524-4B34-8CAF-29ED55197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A87A387B-603A-4D25-9AAC-9920ABA6810E}" type="slidenum">
              <a:rPr lang="fr-FR">
                <a:solidFill>
                  <a:prstClr val="black"/>
                </a:solidFill>
              </a:rPr>
              <a:pPr defTabSz="829544"/>
              <a:t>5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D747E-C43B-4431-AAA1-C8978D137D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Qu’est-ce que c’est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2CBFF-AC4B-4CB0-AC01-636306FD06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4731" y="1469635"/>
            <a:ext cx="8491222" cy="4824647"/>
          </a:xfrm>
        </p:spPr>
        <p:txBody>
          <a:bodyPr/>
          <a:lstStyle/>
          <a:p>
            <a:pPr marL="414772" indent="-414772" algn="l"/>
            <a:endParaRPr lang="fr-FR" dirty="0">
              <a:solidFill>
                <a:srgbClr val="000000"/>
              </a:solidFill>
              <a:latin typeface="Arial" pitchFamily="34"/>
            </a:endParaRPr>
          </a:p>
          <a:p>
            <a:pPr algn="l">
              <a:buNone/>
            </a:pP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Magento c’est …</a:t>
            </a:r>
          </a:p>
          <a:p>
            <a:pPr algn="l">
              <a:buNone/>
            </a:pPr>
            <a:endParaRPr lang="fr-FR" b="1" dirty="0">
              <a:solidFill>
                <a:srgbClr val="000000"/>
              </a:solidFill>
              <a:latin typeface="Arial" pitchFamily="34"/>
            </a:endParaRPr>
          </a:p>
          <a:p>
            <a:pPr marL="414772" indent="-414772" algn="l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Un CMS</a:t>
            </a:r>
          </a:p>
          <a:p>
            <a:pPr marL="414772" indent="-414772" algn="l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Un Framework</a:t>
            </a:r>
          </a:p>
          <a:p>
            <a:pPr marL="414772" indent="-414772" algn="l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Une plateforme communautaire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9B60EC-2BB5-4174-97A7-71CB95F76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80" y="1800225"/>
            <a:ext cx="6345989" cy="2571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570579-9524-4B34-8CAF-29ED55197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7A387B-603A-4D25-9AAC-9920ABA6810E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D747E-C43B-4431-AAA1-C8978D137D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Echanges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2CBFF-AC4B-4CB0-AC01-636306FD06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2907551"/>
            <a:ext cx="8491222" cy="1042897"/>
          </a:xfrm>
        </p:spPr>
        <p:txBody>
          <a:bodyPr/>
          <a:lstStyle/>
          <a:p>
            <a:pPr algn="ctr">
              <a:buNone/>
            </a:pPr>
            <a:r>
              <a:rPr lang="fr-FR" b="1" dirty="0">
                <a:solidFill>
                  <a:schemeClr val="accent6"/>
                </a:solidFill>
                <a:latin typeface="Arial" pitchFamily="34"/>
              </a:rPr>
              <a:t>CMS</a:t>
            </a:r>
            <a:r>
              <a:rPr lang="fr-FR" dirty="0">
                <a:solidFill>
                  <a:schemeClr val="accent6"/>
                </a:solidFill>
                <a:latin typeface="Arial" pitchFamily="34"/>
              </a:rPr>
              <a:t> : Intérêts, Avantages,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3893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570579-9524-4B34-8CAF-29ED55197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7A387B-603A-4D25-9AAC-9920ABA6810E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D747E-C43B-4431-AAA1-C8978D137D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Fonctionnalités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DB2735-211C-49AA-83F7-A94FC152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18" y="1378191"/>
            <a:ext cx="6956364" cy="48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570579-9524-4B34-8CAF-29ED55197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7A387B-603A-4D25-9AAC-9920ABA6810E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D747E-C43B-4431-AAA1-C8978D137D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Versions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2CBFF-AC4B-4CB0-AC01-636306FD06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271678"/>
            <a:ext cx="8491222" cy="4824647"/>
          </a:xfrm>
        </p:spPr>
        <p:txBody>
          <a:bodyPr/>
          <a:lstStyle/>
          <a:p>
            <a:pPr marL="457200" indent="-457200" algn="l"/>
            <a:r>
              <a:rPr lang="fr-FR" dirty="0">
                <a:solidFill>
                  <a:srgbClr val="000000"/>
                </a:solidFill>
                <a:latin typeface="Arial" pitchFamily="34"/>
              </a:rPr>
              <a:t>Version 1.0 - </a:t>
            </a:r>
            <a:r>
              <a:rPr lang="fr-FR" i="1" dirty="0">
                <a:solidFill>
                  <a:srgbClr val="000000"/>
                </a:solidFill>
                <a:latin typeface="Arial" pitchFamily="34"/>
              </a:rPr>
              <a:t>24/06/2008</a:t>
            </a:r>
          </a:p>
          <a:p>
            <a:pPr marL="457200" indent="-457200" algn="l"/>
            <a:r>
              <a:rPr lang="fr-FR" dirty="0">
                <a:solidFill>
                  <a:srgbClr val="000000"/>
                </a:solidFill>
                <a:latin typeface="Arial" pitchFamily="34"/>
              </a:rPr>
              <a:t>…</a:t>
            </a:r>
          </a:p>
          <a:p>
            <a:pPr marL="457200" indent="-457200" algn="l"/>
            <a:r>
              <a:rPr lang="fr-FR" b="1" dirty="0">
                <a:solidFill>
                  <a:srgbClr val="000000"/>
                </a:solidFill>
                <a:latin typeface="Arial" pitchFamily="34"/>
              </a:rPr>
              <a:t>Version 2.0 – </a:t>
            </a:r>
            <a:r>
              <a:rPr lang="fr-FR" b="1" i="1" dirty="0">
                <a:solidFill>
                  <a:srgbClr val="000000"/>
                </a:solidFill>
                <a:latin typeface="Arial" pitchFamily="34"/>
              </a:rPr>
              <a:t>18/11/2015</a:t>
            </a: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 : Changement de Framework, </a:t>
            </a:r>
            <a:r>
              <a:rPr lang="fr-FR" b="1" dirty="0" err="1">
                <a:solidFill>
                  <a:srgbClr val="000000"/>
                </a:solidFill>
                <a:latin typeface="Arial" pitchFamily="34"/>
              </a:rPr>
              <a:t>Php</a:t>
            </a: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 7, Responsive design by default, tests unitaires</a:t>
            </a:r>
          </a:p>
          <a:p>
            <a:pPr marL="457200" indent="-457200" algn="l"/>
            <a:r>
              <a:rPr lang="fr-FR" dirty="0">
                <a:solidFill>
                  <a:srgbClr val="000000"/>
                </a:solidFill>
                <a:latin typeface="Arial" pitchFamily="34"/>
              </a:rPr>
              <a:t>Version 2.1 – </a:t>
            </a:r>
            <a:r>
              <a:rPr lang="fr-FR" i="1" dirty="0">
                <a:solidFill>
                  <a:srgbClr val="000000"/>
                </a:solidFill>
                <a:latin typeface="Arial" pitchFamily="34"/>
              </a:rPr>
              <a:t>23/06/2016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 : Assistant de mise à jour, intégration de nouveaux moyen de paiements</a:t>
            </a:r>
          </a:p>
          <a:p>
            <a:pPr marL="457200" indent="-457200" algn="l"/>
            <a:r>
              <a:rPr lang="fr-FR" dirty="0">
                <a:solidFill>
                  <a:srgbClr val="000000"/>
                </a:solidFill>
                <a:latin typeface="Arial" pitchFamily="34"/>
              </a:rPr>
              <a:t>Version 2.2 – </a:t>
            </a:r>
            <a:r>
              <a:rPr lang="fr-FR" i="1" dirty="0">
                <a:solidFill>
                  <a:srgbClr val="000000"/>
                </a:solidFill>
                <a:latin typeface="Arial" pitchFamily="34"/>
              </a:rPr>
              <a:t>04/08/2017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 : Gestion de bundle d’extension, Magento Cloud</a:t>
            </a:r>
          </a:p>
          <a:p>
            <a:pPr marL="457200" indent="-457200" algn="l"/>
            <a:r>
              <a:rPr lang="fr-FR" dirty="0">
                <a:solidFill>
                  <a:srgbClr val="000000"/>
                </a:solidFill>
                <a:latin typeface="Arial" pitchFamily="34"/>
              </a:rPr>
              <a:t>Version 2.3 – </a:t>
            </a:r>
            <a:r>
              <a:rPr lang="fr-FR" i="1" dirty="0">
                <a:solidFill>
                  <a:srgbClr val="000000"/>
                </a:solidFill>
                <a:latin typeface="Arial" pitchFamily="34"/>
              </a:rPr>
              <a:t>28/12/2018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  :</a:t>
            </a:r>
            <a:r>
              <a:rPr lang="fr-FR" dirty="0" err="1">
                <a:solidFill>
                  <a:srgbClr val="000000"/>
                </a:solidFill>
                <a:latin typeface="Arial" pitchFamily="34"/>
              </a:rPr>
              <a:t>GraphQL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, </a:t>
            </a:r>
            <a:r>
              <a:rPr lang="fr-FR">
                <a:solidFill>
                  <a:srgbClr val="000000"/>
                </a:solidFill>
                <a:latin typeface="Arial" pitchFamily="34"/>
              </a:rPr>
              <a:t>Administration améliorée, PHP 7.2</a:t>
            </a:r>
            <a:endParaRPr lang="fr-FR" dirty="0">
              <a:solidFill>
                <a:srgbClr val="000000"/>
              </a:solidFill>
              <a:latin typeface="Arial" pitchFamily="34"/>
            </a:endParaRPr>
          </a:p>
          <a:p>
            <a:pPr marL="457200" indent="-457200" algn="l"/>
            <a:endParaRPr lang="fr-FR" dirty="0">
              <a:solidFill>
                <a:srgbClr val="000000"/>
              </a:solidFill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42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28D20E-D56A-4583-9AD0-F91ABDD36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36225B-F0C1-4D9E-AF49-682DE4DAA231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65E8D-3BDC-4906-889A-180A256820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Magento CE vs EE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9319A1-037A-4342-8582-52ECF920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20" y="1991078"/>
            <a:ext cx="8191500" cy="40334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Grand écran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Objectifs</vt:lpstr>
      <vt:lpstr>Présentation PowerPoint</vt:lpstr>
      <vt:lpstr>Magento</vt:lpstr>
      <vt:lpstr>Qu’est-ce que c’est</vt:lpstr>
      <vt:lpstr>Echanges</vt:lpstr>
      <vt:lpstr>Fonctionnalités</vt:lpstr>
      <vt:lpstr>Versions</vt:lpstr>
      <vt:lpstr>Magento CE vs EE </vt:lpstr>
      <vt:lpstr>Environnement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37</cp:revision>
  <dcterms:created xsi:type="dcterms:W3CDTF">2018-12-17T18:04:10Z</dcterms:created>
  <dcterms:modified xsi:type="dcterms:W3CDTF">2020-03-27T14:04:36Z</dcterms:modified>
</cp:coreProperties>
</file>