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5" r:id="rId3"/>
    <p:sldId id="266" r:id="rId4"/>
    <p:sldId id="273" r:id="rId5"/>
    <p:sldId id="267" r:id="rId6"/>
    <p:sldId id="269" r:id="rId7"/>
    <p:sldId id="270" r:id="rId8"/>
    <p:sldId id="271" r:id="rId9"/>
    <p:sldId id="272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9B9-D6D9-40F2-BDE9-5E927F0C3CF3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BF86D-1F42-4810-947C-2875E411B2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9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7D9B5F-FC92-4C27-9A44-C5C481824D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77C695-049E-47F9-9344-CA866A319CF3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0416E3-0E98-4550-8B2C-612321AED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298A4F-2795-418B-BB6A-988A827DCB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3469E0-AFBC-44E8-AED2-378106E4DC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994D67-81AC-4D64-9C00-3C3193F7E7B5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B5A535-9B32-4A87-B84F-0273A96960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B95028-87E1-4C0B-9502-BE5BCB8393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11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3469E0-AFBC-44E8-AED2-378106E4DC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994D67-81AC-4D64-9C00-3C3193F7E7B5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B5A535-9B32-4A87-B84F-0273A96960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B95028-87E1-4C0B-9502-BE5BCB8393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79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2D81F-1B16-44D8-AC3C-942B2E900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D41BC48-D0A7-429F-A902-20CE138588AF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86592D-AC46-4E49-9E24-B0757B7F5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91F36D-4AED-48D3-9283-27ACCB4140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37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1BA12-2E05-4EE2-B723-D8D120064F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ACB123-8364-4875-A224-AA33CFC9DD5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01009-95CE-4598-8B05-05C15ECC9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24E65E-2D52-4AE8-A97C-F1DFAC0456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E0BE25-F780-4FDF-A3E4-73690C5DAA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51A042-D064-4B3F-AD5D-F4F3173176EB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8E2B0C-108C-4634-9DE8-BD2EFCFCC1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73EEF7-8C2B-49B8-96BC-A5FC4D39FD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B33DC1-B953-479B-A630-53A6B5CC8B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2853C77-BEC2-4A9F-A154-3FB6EE9AA012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55E015B-7AA8-4FDA-AA47-1621D5D490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BADB5A-F3D8-4C17-8232-339289E1E6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29641-50A9-4097-AEB3-8F29489352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7582032-B345-4DC1-87E6-A6AEB9365CB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866D95-0F35-404C-A479-7FE6520BB6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B90D5F9-72D1-48C3-80DA-393BE057D4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3469E0-AFBC-44E8-AED2-378106E4DC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994D67-81AC-4D64-9C00-3C3193F7E7B5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B5A535-9B32-4A87-B84F-0273A96960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B95028-87E1-4C0B-9502-BE5BCB8393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3469E0-AFBC-44E8-AED2-378106E4DC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994D67-81AC-4D64-9C00-3C3193F7E7B5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BB5A535-9B32-4A87-B84F-0273A96960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B95028-87E1-4C0B-9502-BE5BCB8393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EE42A-190E-4895-A3E9-DC6C1D125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5BAA83-DE67-479B-B03F-B9ECBD9D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FCE9D-09CE-4BF9-8611-DBED7968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30BE1-CA2E-475C-ABF0-A772357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B4F282-9CFA-4CE9-A56D-E126A55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6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E209A-F106-4942-A9B7-CB961842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5D401C-EEDE-4E5E-AE84-01A2798A6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237B8-6EC4-4975-9AD1-9E0C0E9A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D84D-8B75-49F9-9A7A-BCC2ECE1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15F2-26BE-48A8-A04E-38ED181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38D8E2-A0EC-4792-AC1C-2DB12B9A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7D4A6B-DE1B-4BFE-BB2D-7003A4681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349CF-628C-413F-BE51-C3D6491D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85856-CC02-4C59-A123-099013B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DD9FA-B4D9-41A0-9D1B-E6978540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2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E4BC6-BDEC-4608-86A9-48F9B463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C44A7-4FCC-4978-8031-24B8BF18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58040-B9C8-44EF-8138-5009FC15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6F8089A-2903-4808-954D-6106DA14F9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02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3A715-81F0-40A5-9F5F-880AFB72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55F71-CD70-4566-B02C-8BC62CD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12A51D-86AD-4F39-9B8A-45C517BBE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133340E-2F04-40CF-94DE-B612960390B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47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9851-993C-4E6F-87C6-11E1B106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1075C6-F7BC-41F6-9E13-19AB7A23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6A897-B47F-4114-A152-214B66BE3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ADD0D4-F917-4B16-AD87-F924AFBC82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5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DFE3A-BB53-4A49-ADB4-5357C8EE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C0A82-EC0E-4D56-85ED-4D5F7AFE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8681E9-5D8B-4A96-A07C-53BE231A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65BFE-C3E8-41FA-93A8-158DA0A0F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894DFE-1840-4E5A-9310-6008836CC19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F5DD6-1C71-4E9C-B7EC-1C2A683F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BB0CBD-1E37-4726-9A69-88C6B82E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450795-B759-4ACE-B27D-52F3ED9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C71D3A-FAB1-4DBA-9A48-C7BE10933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C2899D-03BA-412A-A3A1-05717AB8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2CF5B-771B-4E1D-B747-2086090E3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0BF70CC-67DB-4857-8C01-EB08A3A7D6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90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C95C8-9CD1-46A9-B412-E031A0E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1DC296-BCCA-4285-BBA0-68838923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2CDEF9-0796-4731-8602-6B75186054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99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986485-2CD1-40AD-A227-9938C73A3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CF1640-E279-48F4-B8AB-F57D20C519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879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F4178-B571-42E3-9F9B-CA531E9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8F529-56B1-4272-9A2A-2ED2F5B4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43AC89-A97F-4F4D-B68B-FB97B450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C2D0D-343B-49DE-BED5-8CBADFEB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A3D737-0627-4B72-BFEF-47FFC1DD2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89393-922B-4083-9762-0F1612E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D7012-844A-4502-B48D-FCCC52AE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FEF3B-6C78-49DF-9538-E40F4F94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A89C6-E43F-4976-A12F-78BCC796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45D22-5D63-40FA-847B-EB47574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7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EF5ED-120F-45A4-BE15-8B884F50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2D9B3-4E30-410E-986C-2D9CAFFB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E176D-62BD-4841-91C6-45CEA242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30FA-6868-4FFA-9344-88150BB8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A7E305-AC6A-4A5A-8C50-394854D9CC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5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C6D70-6095-4442-8A71-FB554F18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51D5A-98FD-41BD-B107-3A0C9A1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E1980-79F8-460B-ADC2-A0BACA51A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61C6AF-FAB9-4031-8E4E-025D95767A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34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685F5-2558-4A86-BE51-CDC4669E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1AE61-C79C-48D0-BB08-9BEE3247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67EC2-2336-49F5-98CF-83703B992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01A15-ED46-4D32-A13A-57BD319D2F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5C07E-B3D1-400D-97B2-3C718776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E9D196-34B2-4364-9213-0B4B6EF8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E1C33-4C27-4661-B04F-5826E68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5F8F2-DE34-473C-9FF3-57A1804B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1E982-00F3-48DF-890A-1A1B31FF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6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54052-98F3-4CEC-ABB1-4453287E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B61EB-8545-4F4C-B376-D5D41CC4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9E24D3-683A-4E88-ACB9-5330E39C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077DC-9099-415F-A0C4-B8F79322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D6618C-381D-4938-9971-6964E40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3BBD-3321-4828-8694-4DB7ED76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78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7A6CC-334D-48F2-87D7-63BEE00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9E32D-BF0D-4AEC-BCA1-48822AC5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3CD18-8C16-475B-BCE8-048BD62D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50D1C7-6A59-4C1E-83B4-A366D738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6718D-675C-422C-90FE-51F0D1F40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5C4D37-D6B1-42B0-959A-91AFE425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2C30AD-D898-4BE3-87D2-46733D8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FD290F-1747-491A-B99A-45AD904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5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45BC1-C261-4453-9306-D37F613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61E7C9-2B0D-47E4-9F45-81C54B66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07F5F2-61D2-4364-8E2F-70693CA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2DE57-12B7-4424-A0AA-B6C0897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0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7D4611-1255-4B1E-A669-6A4E1D4F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63008F-2804-4E4F-B4E1-132916A9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57E12-1C08-481C-98F4-88B7E2FB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5CC4F-E4D1-4A50-A059-43DB4AD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A04D1-B3EE-4ABB-AB0D-3873917A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3C911-BE6B-44AA-B451-C571BB7E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0147F-E38B-4652-99BA-18F80D6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02D31-54E1-4D52-8FB8-6CA7CC7D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ACD4B-CA7B-4C9B-93E0-033E4914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17D4-1244-46AF-AB07-9064688D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C7AD05-CC2D-4330-93D0-D4F57BC20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E8DD2-D054-4F2B-8AC8-716E8A14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23AE96-E938-4AF0-9FC8-9AB657D5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4EBE81-E380-48C9-878A-246AD3E5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6C36-BC3B-4733-AF04-ADC3570B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5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4EE4B2-2722-47BA-917D-EC0ACBE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48F819-37AA-410A-86B5-20D24A9C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D5C1E-229B-4ACA-B0F6-93696B19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D580-2DA6-49AA-B713-5C7362A01524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FD709-C936-4A83-A392-F737E48A9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51A6D-7718-4364-A6A7-DEFF9ED8D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BE8E-EF4E-4918-8367-A8C9621C8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6A79F2-4F92-4CA4-A129-1ACDD0262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B9361-F765-4077-B711-4B2C86917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5937D-7CEC-4D06-8579-409119DFD9FB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11883E-4049-4704-8698-6E528BB153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8878647F-6B16-436A-ABE3-D78AA85D2EE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FE5EB26-D874-422F-BD5F-B0E863602CA1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747A64-ECED-438E-9AC3-2E3FDEE93E9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2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magent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inaerum.github.io/magento2-language-fr-f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o.com/tech-resources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etcomposer.org/downloa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%5bnom_projet%5d/setu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magento.com/guides/v2.3/install-gde/system-requirements-tech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D4008A2-05F6-4F18-9CCA-808DCFACF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0FCD5DD2-397C-48E5-97BD-E781F9F6A2CB}" type="slidenum">
              <a:rPr lang="fr-FR">
                <a:solidFill>
                  <a:prstClr val="black"/>
                </a:solidFill>
              </a:rPr>
              <a:pPr defTabSz="829544"/>
              <a:t>1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76D78-4CF9-467F-934D-8628CAB47D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2AB7C-C911-4F9D-B6E4-C1689CB4FE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61150" y="3010199"/>
            <a:ext cx="10269699" cy="837602"/>
          </a:xfrm>
        </p:spPr>
        <p:txBody>
          <a:bodyPr>
            <a:spAutoFit/>
          </a:bodyPr>
          <a:lstStyle/>
          <a:p>
            <a:pPr lvl="0" algn="ctr">
              <a:buNone/>
            </a:pPr>
            <a:r>
              <a:rPr lang="fr-FR" sz="5443" dirty="0">
                <a:latin typeface="Trebuchet MS" pitchFamily="34"/>
              </a:rPr>
              <a:t>Installation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AD99949-AD95-4C78-916D-BAECE5006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65BAEF-C9E5-463F-97BF-50FEAB2AA507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DE2738-7075-4360-9B4C-C8FA9AE5B8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Création des </a:t>
            </a:r>
            <a:r>
              <a:rPr lang="fr-FR" dirty="0" err="1"/>
              <a:t>access</a:t>
            </a:r>
            <a:r>
              <a:rPr lang="fr-FR" dirty="0"/>
              <a:t> keys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3A31CBB5-F005-445C-9CDF-FEF07524EA82}"/>
              </a:ext>
            </a:extLst>
          </p:cNvPr>
          <p:cNvSpPr txBox="1">
            <a:spLocks/>
          </p:cNvSpPr>
          <p:nvPr/>
        </p:nvSpPr>
        <p:spPr>
          <a:xfrm>
            <a:off x="1572801" y="2228191"/>
            <a:ext cx="8491222" cy="13385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342900" indent="-342900"/>
            <a:r>
              <a:rPr lang="fr-FR" sz="2177" dirty="0">
                <a:solidFill>
                  <a:sysClr val="windowText" lastClr="000000"/>
                </a:solidFill>
              </a:rPr>
              <a:t>Se rendre sur </a:t>
            </a:r>
            <a:r>
              <a:rPr lang="fr-FR" sz="2177" dirty="0">
                <a:solidFill>
                  <a:sysClr val="windowText" lastClr="000000"/>
                </a:solidFill>
                <a:hlinkClick r:id="rId3"/>
              </a:rPr>
              <a:t>https://marketplace.magento.com</a:t>
            </a:r>
            <a:r>
              <a:rPr lang="fr-FR" sz="2177" dirty="0">
                <a:solidFill>
                  <a:sysClr val="windowText" lastClr="000000"/>
                </a:solidFill>
              </a:rPr>
              <a:t> </a:t>
            </a:r>
          </a:p>
          <a:p>
            <a:pPr marL="342900" indent="-342900"/>
            <a:r>
              <a:rPr lang="fr-FR" sz="2177" dirty="0">
                <a:solidFill>
                  <a:sysClr val="windowText" lastClr="000000"/>
                </a:solidFill>
              </a:rPr>
              <a:t>Se logger</a:t>
            </a:r>
          </a:p>
          <a:p>
            <a:pPr marL="342900" indent="-342900"/>
            <a:r>
              <a:rPr lang="fr-FR" sz="2177" dirty="0">
                <a:solidFill>
                  <a:sysClr val="windowText" lastClr="000000"/>
                </a:solidFill>
              </a:rPr>
              <a:t>Puis sur son profil générer les clés d’accès</a:t>
            </a:r>
          </a:p>
        </p:txBody>
      </p:sp>
    </p:spTree>
    <p:extLst>
      <p:ext uri="{BB962C8B-B14F-4D97-AF65-F5344CB8AC3E}">
        <p14:creationId xmlns:p14="http://schemas.microsoft.com/office/powerpoint/2010/main" val="395789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AD99949-AD95-4C78-916D-BAECE5006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65BAEF-C9E5-463F-97BF-50FEAB2AA507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DE2738-7075-4360-9B4C-C8FA9AE5B8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Passage en </a:t>
            </a:r>
            <a:r>
              <a:rPr lang="fr-FR" dirty="0" err="1"/>
              <a:t>fr</a:t>
            </a:r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3A31CBB5-F005-445C-9CDF-FEF07524EA82}"/>
              </a:ext>
            </a:extLst>
          </p:cNvPr>
          <p:cNvSpPr txBox="1">
            <a:spLocks/>
          </p:cNvSpPr>
          <p:nvPr/>
        </p:nvSpPr>
        <p:spPr>
          <a:xfrm>
            <a:off x="1572801" y="2228191"/>
            <a:ext cx="8491222" cy="3908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342900" indent="-342900"/>
            <a:r>
              <a:rPr lang="fr-FR" dirty="0">
                <a:hlinkClick r:id="rId3"/>
              </a:rPr>
              <a:t>https://imaginaerum.github.io/magento2-language-fr-fr/</a:t>
            </a:r>
            <a:endParaRPr lang="fr-FR" sz="217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3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8E027A-C04F-419E-A67B-1132956D8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E00A12-A157-4170-BE56-6CB6D49CEF61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8FFE89-F7E8-4C0C-A751-4722C7CE7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Magento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6C8B4F-FB40-4BE6-A79B-CFB3CEA4B9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389" y="2629134"/>
            <a:ext cx="8491222" cy="1790105"/>
          </a:xfr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1814" dirty="0"/>
              <a:t> Créer un compte personnel sur Magento qui permettra ensuite d’accéder aux différentes ressources proposées. </a:t>
            </a:r>
          </a:p>
          <a:p>
            <a:pPr lvl="0">
              <a:lnSpc>
                <a:spcPct val="150000"/>
              </a:lnSpc>
            </a:pPr>
            <a:r>
              <a:rPr lang="fr-FR" sz="1814" dirty="0"/>
              <a:t> Récupérer les fichiers d’installation sur </a:t>
            </a:r>
            <a:r>
              <a:rPr lang="fr-FR" sz="1814" dirty="0">
                <a:hlinkClick r:id="rId3"/>
              </a:rPr>
              <a:t>https://magento.com/tech-resources/download</a:t>
            </a:r>
            <a:endParaRPr lang="fr-FR" sz="181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Environnement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83D96-8DB4-43BA-B584-A3C1848C7968}"/>
              </a:ext>
            </a:extLst>
          </p:cNvPr>
          <p:cNvSpPr/>
          <p:nvPr/>
        </p:nvSpPr>
        <p:spPr>
          <a:xfrm>
            <a:off x="829558" y="2205872"/>
            <a:ext cx="1979629" cy="3214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Apache 2.2 / 2.4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Nginx 1.x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F12E0-4A86-4630-81AA-91009D31ECFA}"/>
              </a:ext>
            </a:extLst>
          </p:cNvPr>
          <p:cNvSpPr/>
          <p:nvPr/>
        </p:nvSpPr>
        <p:spPr>
          <a:xfrm>
            <a:off x="4752680" y="2205872"/>
            <a:ext cx="1979629" cy="32145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Php</a:t>
            </a:r>
            <a:r>
              <a:rPr lang="fr-FR" dirty="0">
                <a:solidFill>
                  <a:schemeClr val="tx1"/>
                </a:solidFill>
              </a:rPr>
              <a:t> 5.5 / 5.6+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Php</a:t>
            </a:r>
            <a:r>
              <a:rPr lang="fr-FR" dirty="0">
                <a:solidFill>
                  <a:schemeClr val="tx1"/>
                </a:solidFill>
              </a:rPr>
              <a:t> 7.1.3+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Php</a:t>
            </a:r>
            <a:r>
              <a:rPr lang="fr-FR" dirty="0">
                <a:solidFill>
                  <a:schemeClr val="tx1"/>
                </a:solidFill>
              </a:rPr>
              <a:t> 7.2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B0183-282E-48AC-8E24-C4EC3100140F}"/>
              </a:ext>
            </a:extLst>
          </p:cNvPr>
          <p:cNvSpPr/>
          <p:nvPr/>
        </p:nvSpPr>
        <p:spPr>
          <a:xfrm>
            <a:off x="8675802" y="2205872"/>
            <a:ext cx="1979629" cy="3214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MySQL 5.6 / 5.7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MariaDB</a:t>
            </a:r>
            <a:r>
              <a:rPr lang="fr-FR" dirty="0">
                <a:solidFill>
                  <a:schemeClr val="tx1"/>
                </a:solidFill>
              </a:rPr>
              <a:t> 10 / 10.1 / 10.2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7204E6-C071-430D-A7E0-A2A6E522F207}"/>
              </a:ext>
            </a:extLst>
          </p:cNvPr>
          <p:cNvSpPr txBox="1"/>
          <p:nvPr/>
        </p:nvSpPr>
        <p:spPr>
          <a:xfrm>
            <a:off x="829558" y="1706252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7E4D01-9F0E-4BB2-80C5-E8B921865C7C}"/>
              </a:ext>
            </a:extLst>
          </p:cNvPr>
          <p:cNvSpPr txBox="1"/>
          <p:nvPr/>
        </p:nvSpPr>
        <p:spPr>
          <a:xfrm>
            <a:off x="4752679" y="1673986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B6E22CC-047B-4BA4-B001-F705BCE07159}"/>
              </a:ext>
            </a:extLst>
          </p:cNvPr>
          <p:cNvSpPr txBox="1"/>
          <p:nvPr/>
        </p:nvSpPr>
        <p:spPr>
          <a:xfrm>
            <a:off x="8675800" y="1673986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33568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5DA13DC-65F0-4936-BE44-C7F3CCE66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F7107B-4F03-4E57-A2FC-33DC8B82FB84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4F17E3-8095-4AF8-8180-EB5034F839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 err="1"/>
              <a:t>Wamp</a:t>
            </a:r>
            <a:r>
              <a:rPr lang="fr-FR" dirty="0"/>
              <a:t> &amp; Composer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A15E54-9263-40A2-83F7-93CDEB162D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7640" y="2049794"/>
            <a:ext cx="10269699" cy="1896930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 Récupérer l’installeur </a:t>
            </a:r>
            <a:r>
              <a:rPr lang="fr-FR" dirty="0" err="1"/>
              <a:t>Wamp</a:t>
            </a:r>
            <a:r>
              <a:rPr lang="fr-FR" dirty="0"/>
              <a:t> sur </a:t>
            </a:r>
            <a:r>
              <a:rPr lang="fr-FR" dirty="0">
                <a:hlinkClick r:id="rId3"/>
              </a:rPr>
              <a:t>http://www.wampserver.com/</a:t>
            </a:r>
            <a:endParaRPr lang="fr-FR" sz="862" dirty="0">
              <a:solidFill>
                <a:srgbClr val="000000"/>
              </a:solidFill>
              <a:latin typeface="Consolas" pitchFamily="33"/>
            </a:endParaRPr>
          </a:p>
          <a:p>
            <a:pPr lvl="0"/>
            <a:r>
              <a:rPr lang="fr-FR" dirty="0"/>
              <a:t> Installer l’environnement </a:t>
            </a:r>
            <a:r>
              <a:rPr lang="fr-FR" dirty="0" err="1"/>
              <a:t>Wamp</a:t>
            </a:r>
            <a:r>
              <a:rPr lang="fr-FR" dirty="0"/>
              <a:t> par défaut</a:t>
            </a:r>
          </a:p>
          <a:p>
            <a:pPr lvl="0"/>
            <a:r>
              <a:rPr lang="fr-FR" dirty="0"/>
              <a:t> Puis récupérer l’installeur de Composer pour </a:t>
            </a:r>
            <a:r>
              <a:rPr lang="fr-FR" dirty="0" err="1"/>
              <a:t>windows</a:t>
            </a:r>
            <a:r>
              <a:rPr lang="fr-FR" dirty="0"/>
              <a:t> et l’installer </a:t>
            </a:r>
            <a:r>
              <a:rPr lang="fr-FR" dirty="0">
                <a:hlinkClick r:id="rId4"/>
              </a:rPr>
              <a:t>https://getcomposer.org/download/</a:t>
            </a:r>
            <a:r>
              <a:rPr lang="fr-FR" dirty="0"/>
              <a:t> </a:t>
            </a:r>
          </a:p>
        </p:txBody>
      </p:sp>
      <p:pic>
        <p:nvPicPr>
          <p:cNvPr id="1026" name="Picture 2" descr="https://getcomposer.org/img/logo-composer-transparent2.png">
            <a:extLst>
              <a:ext uri="{FF2B5EF4-FFF2-40B4-BE49-F238E27FC236}">
                <a16:creationId xmlns:a16="http://schemas.microsoft.com/office/drawing/2014/main" id="{B01B64A5-F248-45FD-99A4-7775312EB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68" y="4068683"/>
            <a:ext cx="1667072" cy="20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wamp&quot;">
            <a:extLst>
              <a:ext uri="{FF2B5EF4-FFF2-40B4-BE49-F238E27FC236}">
                <a16:creationId xmlns:a16="http://schemas.microsoft.com/office/drawing/2014/main" id="{BD66C011-549E-45BD-A997-A0CE6B1CF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0" y="4048934"/>
            <a:ext cx="2095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74B8465-1172-4531-9761-3625CAD3B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512648B-6AF3-45BE-97D8-0A7367EFA72B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24EE9E-D37F-4BC2-8A25-49F9649034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Config Apache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907E8E94-AAC1-4EC4-867D-39FD214B6EC2}"/>
              </a:ext>
            </a:extLst>
          </p:cNvPr>
          <p:cNvSpPr txBox="1">
            <a:spLocks/>
          </p:cNvSpPr>
          <p:nvPr/>
        </p:nvSpPr>
        <p:spPr>
          <a:xfrm>
            <a:off x="961150" y="2480535"/>
            <a:ext cx="10269699" cy="13393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r>
              <a:rPr lang="fr-FR" dirty="0">
                <a:solidFill>
                  <a:sysClr val="windowText" lastClr="000000"/>
                </a:solidFill>
              </a:rPr>
              <a:t> Vérifier que le module Version est bien activé</a:t>
            </a:r>
            <a:endParaRPr lang="fr-FR" sz="862" dirty="0">
              <a:solidFill>
                <a:srgbClr val="000000"/>
              </a:solidFill>
              <a:latin typeface="Consolas" pitchFamily="33"/>
            </a:endParaRPr>
          </a:p>
          <a:p>
            <a:r>
              <a:rPr lang="fr-FR" dirty="0">
                <a:solidFill>
                  <a:sysClr val="windowText" lastClr="000000"/>
                </a:solidFill>
              </a:rPr>
              <a:t> Si non : se rendre dans le </a:t>
            </a:r>
            <a:r>
              <a:rPr lang="fr-FR" dirty="0" err="1">
                <a:solidFill>
                  <a:sysClr val="windowText" lastClr="000000"/>
                </a:solidFill>
              </a:rPr>
              <a:t>httpd.conf</a:t>
            </a:r>
            <a:r>
              <a:rPr lang="fr-FR" dirty="0">
                <a:solidFill>
                  <a:sysClr val="windowText" lastClr="000000"/>
                </a:solidFill>
              </a:rPr>
              <a:t> et décommenter </a:t>
            </a:r>
            <a:r>
              <a:rPr lang="fr-FR" i="1" dirty="0" err="1">
                <a:solidFill>
                  <a:sysClr val="windowText" lastClr="000000"/>
                </a:solidFill>
              </a:rPr>
              <a:t>LoadModule</a:t>
            </a:r>
            <a:r>
              <a:rPr lang="fr-FR" i="1" dirty="0">
                <a:solidFill>
                  <a:sysClr val="windowText" lastClr="000000"/>
                </a:solidFill>
              </a:rPr>
              <a:t> </a:t>
            </a:r>
            <a:r>
              <a:rPr lang="fr-FR" i="1" dirty="0" err="1">
                <a:solidFill>
                  <a:sysClr val="windowText" lastClr="000000"/>
                </a:solidFill>
              </a:rPr>
              <a:t>version_module</a:t>
            </a:r>
            <a:r>
              <a:rPr lang="fr-FR" i="1" dirty="0">
                <a:solidFill>
                  <a:sysClr val="windowText" lastClr="000000"/>
                </a:solidFill>
              </a:rPr>
              <a:t> modules/mod_version.so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BC4FB9-2532-4253-8750-D406CF31C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18" y="4010270"/>
            <a:ext cx="604837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71DFDF2-134A-43B4-A134-60EFDDC37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CD08A8-8CE2-45BC-A56E-9E502A39CBDA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F3AF1A-F0E5-4E70-A6C1-5A6C05325E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Config </a:t>
            </a:r>
            <a:r>
              <a:rPr lang="fr-FR" dirty="0" err="1"/>
              <a:t>Php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C72E0-99B2-49CA-AA4A-506D4E4900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5757" y="1866267"/>
            <a:ext cx="8491222" cy="1650637"/>
          </a:xfrm>
        </p:spPr>
        <p:txBody>
          <a:bodyPr/>
          <a:lstStyle/>
          <a:p>
            <a:pPr>
              <a:lnSpc>
                <a:spcPct val="200000"/>
              </a:lnSpc>
              <a:spcAft>
                <a:spcPts val="257"/>
              </a:spcAft>
            </a:pPr>
            <a:r>
              <a:rPr lang="fr-FR" sz="2400" dirty="0"/>
              <a:t> Modification du php.ini pour Magento :</a:t>
            </a:r>
          </a:p>
          <a:p>
            <a:pPr lvl="3">
              <a:lnSpc>
                <a:spcPct val="200000"/>
              </a:lnSpc>
              <a:spcAft>
                <a:spcPts val="257"/>
              </a:spcAft>
            </a:pPr>
            <a:r>
              <a:rPr lang="fr-FR" sz="2400" dirty="0"/>
              <a:t> </a:t>
            </a:r>
            <a:r>
              <a:rPr lang="fr-FR" sz="2400" i="1" dirty="0" err="1"/>
              <a:t>max_input_vars</a:t>
            </a:r>
            <a:r>
              <a:rPr lang="fr-FR" sz="2400" i="1" dirty="0"/>
              <a:t> = 10000</a:t>
            </a:r>
          </a:p>
          <a:p>
            <a:pPr lvl="3">
              <a:lnSpc>
                <a:spcPct val="200000"/>
              </a:lnSpc>
              <a:spcAft>
                <a:spcPts val="257"/>
              </a:spcAft>
            </a:pPr>
            <a:r>
              <a:rPr lang="fr-FR" sz="2400" i="1" dirty="0"/>
              <a:t> </a:t>
            </a:r>
            <a:r>
              <a:rPr lang="fr-FR" sz="2400" i="1" dirty="0" err="1"/>
              <a:t>memory_limit</a:t>
            </a:r>
            <a:r>
              <a:rPr lang="fr-FR" sz="2400" i="1" dirty="0"/>
              <a:t> = 2G</a:t>
            </a:r>
          </a:p>
          <a:p>
            <a:pPr lvl="3">
              <a:spcAft>
                <a:spcPts val="257"/>
              </a:spcAft>
            </a:pPr>
            <a:endParaRPr lang="fr-FR" sz="2177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744070-ED06-4D96-9149-ED178FA6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7" y="1866267"/>
            <a:ext cx="5676016" cy="3515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DF17195-A3A3-4986-803A-DAC863BEB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E9F681-CC85-4F06-A54E-D8F904F7D36A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66A42E-3232-45BD-BB65-391E148DC7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 err="1"/>
              <a:t>Prépartion</a:t>
            </a:r>
            <a:r>
              <a:rPr lang="fr-FR" dirty="0"/>
              <a:t> </a:t>
            </a:r>
            <a:r>
              <a:rPr lang="fr-FR" dirty="0" err="1"/>
              <a:t>MySql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DDDF3A-C036-47CB-A02A-04C8F5C885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389" y="3010616"/>
            <a:ext cx="8491222" cy="836768"/>
          </a:xfrm>
        </p:spPr>
        <p:txBody>
          <a:bodyPr>
            <a:spAutoFit/>
          </a:bodyPr>
          <a:lstStyle/>
          <a:p>
            <a:pPr marL="342900" indent="-342900"/>
            <a:r>
              <a:rPr lang="fr-FR" sz="2177" dirty="0"/>
              <a:t>Création d’un utilisateur pour Magento</a:t>
            </a:r>
          </a:p>
          <a:p>
            <a:pPr marL="342900" indent="-342900"/>
            <a:r>
              <a:rPr lang="fr-FR" sz="2177" dirty="0"/>
              <a:t>Création d’une base de donnée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DD9227-EF03-401F-9360-1FC4609DB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131" y="1531168"/>
            <a:ext cx="4166011" cy="4266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AD99949-AD95-4C78-916D-BAECE5006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65BAEF-C9E5-463F-97BF-50FEAB2AA507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DE2738-7075-4360-9B4C-C8FA9AE5B8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 err="1"/>
              <a:t>Wizard</a:t>
            </a:r>
            <a:r>
              <a:rPr lang="fr-FR" dirty="0"/>
              <a:t> installation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3A31CBB5-F005-445C-9CDF-FEF07524EA82}"/>
              </a:ext>
            </a:extLst>
          </p:cNvPr>
          <p:cNvSpPr txBox="1">
            <a:spLocks/>
          </p:cNvSpPr>
          <p:nvPr/>
        </p:nvSpPr>
        <p:spPr>
          <a:xfrm>
            <a:off x="1572801" y="2228191"/>
            <a:ext cx="8491222" cy="11717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342900" indent="-342900"/>
            <a:r>
              <a:rPr lang="fr-FR" sz="2177" dirty="0">
                <a:solidFill>
                  <a:sysClr val="windowText" lastClr="000000"/>
                </a:solidFill>
              </a:rPr>
              <a:t>Décompresser le contenu de l’archive Magento dans le répertoire www de </a:t>
            </a:r>
            <a:r>
              <a:rPr lang="fr-FR" sz="2177" dirty="0" err="1">
                <a:solidFill>
                  <a:sysClr val="windowText" lastClr="000000"/>
                </a:solidFill>
              </a:rPr>
              <a:t>Wamp</a:t>
            </a:r>
            <a:r>
              <a:rPr lang="fr-FR" sz="2177" dirty="0">
                <a:solidFill>
                  <a:sysClr val="windowText" lastClr="000000"/>
                </a:solidFill>
              </a:rPr>
              <a:t> dans un dossier [</a:t>
            </a:r>
            <a:r>
              <a:rPr lang="fr-FR" sz="2177" dirty="0" err="1">
                <a:solidFill>
                  <a:sysClr val="windowText" lastClr="000000"/>
                </a:solidFill>
              </a:rPr>
              <a:t>nom_projet</a:t>
            </a:r>
            <a:r>
              <a:rPr lang="fr-FR" sz="2177" dirty="0">
                <a:solidFill>
                  <a:sysClr val="windowText" lastClr="000000"/>
                </a:solidFill>
              </a:rPr>
              <a:t>]</a:t>
            </a:r>
          </a:p>
          <a:p>
            <a:pPr marL="342900" indent="-342900"/>
            <a:r>
              <a:rPr lang="fr-FR" sz="2177" dirty="0">
                <a:solidFill>
                  <a:sysClr val="windowText" lastClr="000000"/>
                </a:solidFill>
              </a:rPr>
              <a:t>Puis se rendre sur </a:t>
            </a:r>
            <a:r>
              <a:rPr lang="fr-FR" sz="2177" dirty="0">
                <a:solidFill>
                  <a:sysClr val="windowText" lastClr="000000"/>
                </a:solidFill>
                <a:hlinkClick r:id="rId3"/>
              </a:rPr>
              <a:t>http://127.0.0.1/[nom_projet]/setup/</a:t>
            </a:r>
            <a:r>
              <a:rPr lang="fr-FR" sz="2177" dirty="0">
                <a:solidFill>
                  <a:sysClr val="windowText" lastClr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AD99949-AD95-4C78-916D-BAECE5006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65BAEF-C9E5-463F-97BF-50FEAB2AA507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DE2738-7075-4360-9B4C-C8FA9AE5B8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Post-installation (Pour </a:t>
            </a:r>
            <a:r>
              <a:rPr lang="fr-FR" dirty="0" err="1"/>
              <a:t>windows</a:t>
            </a:r>
            <a:r>
              <a:rPr lang="fr-FR" dirty="0"/>
              <a:t>)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3A31CBB5-F005-445C-9CDF-FEF07524EA82}"/>
              </a:ext>
            </a:extLst>
          </p:cNvPr>
          <p:cNvSpPr txBox="1">
            <a:spLocks/>
          </p:cNvSpPr>
          <p:nvPr/>
        </p:nvSpPr>
        <p:spPr>
          <a:xfrm>
            <a:off x="1733056" y="1619159"/>
            <a:ext cx="8491222" cy="21768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0" marR="0" lvl="0" indent="0" rtl="0" hangingPunct="0">
              <a:spcBef>
                <a:spcPts val="0"/>
              </a:spcBef>
              <a:spcAft>
                <a:spcPts val="1304"/>
              </a:spcAft>
              <a:buClr>
                <a:srgbClr val="F20000"/>
              </a:buClr>
              <a:buSzPct val="5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0" marR="0" lvl="1" indent="0" rtl="0" hangingPunct="0">
              <a:spcBef>
                <a:spcPts val="0"/>
              </a:spcBef>
              <a:spcAft>
                <a:spcPts val="1304"/>
              </a:spcAft>
              <a:buClr>
                <a:srgbClr val="C0C0C0"/>
              </a:buClr>
              <a:buSzPct val="65000"/>
              <a:buFont typeface="StarSymbol"/>
              <a:buChar char="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0" marR="0" lvl="2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0" marR="0" lvl="3" indent="0" rtl="0" hangingPunct="0">
              <a:spcBef>
                <a:spcPts val="0"/>
              </a:spcBef>
              <a:spcAft>
                <a:spcPts val="1304"/>
              </a:spcAft>
              <a:buSzPct val="75000"/>
              <a:buFont typeface="StarSymbol"/>
              <a:buChar char="–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0" marR="0" lvl="4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0" marR="0" lvl="5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0" marR="0" lvl="6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0" marR="0" lvl="7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0" marR="0" lvl="8" indent="0" rtl="0" hangingPunct="0">
              <a:spcBef>
                <a:spcPts val="0"/>
              </a:spcBef>
              <a:spcAft>
                <a:spcPts val="1304"/>
              </a:spcAft>
              <a:buSzPct val="45000"/>
              <a:buFont typeface="StarSymbol"/>
              <a:buChar char="●"/>
              <a:tabLst/>
              <a:defRPr lang="fr-FR" sz="254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342900" indent="-342900"/>
            <a:r>
              <a:rPr lang="fr-FR" sz="2177" dirty="0">
                <a:solidFill>
                  <a:sysClr val="windowText" lastClr="000000"/>
                </a:solidFill>
              </a:rPr>
              <a:t>Magento n’est pas supporté sur un environnement Windows : </a:t>
            </a:r>
            <a:r>
              <a:rPr lang="fr-FR" sz="2177" dirty="0">
                <a:solidFill>
                  <a:sysClr val="windowText" lastClr="000000"/>
                </a:solidFill>
                <a:hlinkClick r:id="rId3"/>
              </a:rPr>
              <a:t>https://devdocs.magento.com/guides/v2.3/install-gde/system-requirements-tech.html</a:t>
            </a:r>
            <a:r>
              <a:rPr lang="fr-FR" sz="2177" dirty="0">
                <a:solidFill>
                  <a:sysClr val="windowText" lastClr="000000"/>
                </a:solidFill>
              </a:rPr>
              <a:t> </a:t>
            </a:r>
          </a:p>
          <a:p>
            <a:pPr marL="342900" indent="-342900"/>
            <a:r>
              <a:rPr lang="fr-FR" sz="2177" dirty="0">
                <a:solidFill>
                  <a:sysClr val="windowText" lastClr="000000"/>
                </a:solidFill>
              </a:rPr>
              <a:t>Il faut donc modifier le fichier  {</a:t>
            </a:r>
            <a:r>
              <a:rPr lang="fr-FR" sz="2177" dirty="0" err="1">
                <a:solidFill>
                  <a:sysClr val="windowText" lastClr="000000"/>
                </a:solidFill>
              </a:rPr>
              <a:t>Magento_Dir</a:t>
            </a:r>
            <a:r>
              <a:rPr lang="fr-FR" sz="2177" dirty="0">
                <a:solidFill>
                  <a:sysClr val="windowText" lastClr="000000"/>
                </a:solidFill>
              </a:rPr>
              <a:t>}\</a:t>
            </a:r>
            <a:r>
              <a:rPr lang="fr-FR" sz="2177" dirty="0" err="1">
                <a:solidFill>
                  <a:sysClr val="windowText" lastClr="000000"/>
                </a:solidFill>
              </a:rPr>
              <a:t>vendor</a:t>
            </a:r>
            <a:r>
              <a:rPr lang="fr-FR" sz="2177" dirty="0">
                <a:solidFill>
                  <a:sysClr val="windowText" lastClr="000000"/>
                </a:solidFill>
              </a:rPr>
              <a:t>\</a:t>
            </a:r>
            <a:r>
              <a:rPr lang="fr-FR" sz="2177" dirty="0" err="1">
                <a:solidFill>
                  <a:sysClr val="windowText" lastClr="000000"/>
                </a:solidFill>
              </a:rPr>
              <a:t>magento</a:t>
            </a:r>
            <a:r>
              <a:rPr lang="fr-FR" sz="2177" dirty="0">
                <a:solidFill>
                  <a:sysClr val="windowText" lastClr="000000"/>
                </a:solidFill>
              </a:rPr>
              <a:t>\</a:t>
            </a:r>
            <a:r>
              <a:rPr lang="fr-FR" sz="2177" dirty="0" err="1">
                <a:solidFill>
                  <a:sysClr val="windowText" lastClr="000000"/>
                </a:solidFill>
              </a:rPr>
              <a:t>framework</a:t>
            </a:r>
            <a:r>
              <a:rPr lang="fr-FR" sz="2177" dirty="0">
                <a:solidFill>
                  <a:sysClr val="windowText" lastClr="000000"/>
                </a:solidFill>
              </a:rPr>
              <a:t>\</a:t>
            </a:r>
            <a:r>
              <a:rPr lang="fr-FR" sz="2177" dirty="0" err="1">
                <a:solidFill>
                  <a:sysClr val="windowText" lastClr="000000"/>
                </a:solidFill>
              </a:rPr>
              <a:t>View</a:t>
            </a:r>
            <a:r>
              <a:rPr lang="fr-FR" sz="2177" dirty="0">
                <a:solidFill>
                  <a:sysClr val="windowText" lastClr="000000"/>
                </a:solidFill>
              </a:rPr>
              <a:t>\</a:t>
            </a:r>
            <a:r>
              <a:rPr lang="fr-FR" sz="2177" dirty="0" err="1">
                <a:solidFill>
                  <a:sysClr val="windowText" lastClr="000000"/>
                </a:solidFill>
              </a:rPr>
              <a:t>Element</a:t>
            </a:r>
            <a:r>
              <a:rPr lang="fr-FR" sz="2177" dirty="0">
                <a:solidFill>
                  <a:sysClr val="windowText" lastClr="000000"/>
                </a:solidFill>
              </a:rPr>
              <a:t>\Template\File\</a:t>
            </a:r>
            <a:r>
              <a:rPr lang="fr-FR" sz="2177" dirty="0" err="1">
                <a:solidFill>
                  <a:sysClr val="windowText" lastClr="000000"/>
                </a:solidFill>
              </a:rPr>
              <a:t>Validator.php</a:t>
            </a:r>
            <a:r>
              <a:rPr lang="fr-FR" sz="2177" dirty="0">
                <a:solidFill>
                  <a:sysClr val="windowText" lastClr="000000"/>
                </a:solidFill>
              </a:rPr>
              <a:t> à la ligne 138 de la manière suivante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425A6D9-2240-4A50-A0F9-D4A01E8C9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716" y="3796037"/>
            <a:ext cx="7210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64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Grand écran</PresentationFormat>
  <Paragraphs>63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StarSymbol</vt:lpstr>
      <vt:lpstr>Times New Roman</vt:lpstr>
      <vt:lpstr>Trebuchet MS</vt:lpstr>
      <vt:lpstr>Thème Office</vt:lpstr>
      <vt:lpstr>presentation_dawan</vt:lpstr>
      <vt:lpstr>Présentation PowerPoint</vt:lpstr>
      <vt:lpstr> Magento</vt:lpstr>
      <vt:lpstr>Environnement</vt:lpstr>
      <vt:lpstr>Wamp &amp; Composer</vt:lpstr>
      <vt:lpstr>Config Apache</vt:lpstr>
      <vt:lpstr>Config Php</vt:lpstr>
      <vt:lpstr>Prépartion MySql</vt:lpstr>
      <vt:lpstr>Wizard installation</vt:lpstr>
      <vt:lpstr>Post-installation (Pour windows)</vt:lpstr>
      <vt:lpstr>Création des access keys</vt:lpstr>
      <vt:lpstr>Passage en fr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Aldaitz</dc:creator>
  <cp:lastModifiedBy>Thomas Aldaitz</cp:lastModifiedBy>
  <cp:revision>29</cp:revision>
  <dcterms:created xsi:type="dcterms:W3CDTF">2018-12-17T18:31:36Z</dcterms:created>
  <dcterms:modified xsi:type="dcterms:W3CDTF">2018-12-31T15:10:37Z</dcterms:modified>
</cp:coreProperties>
</file>