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65" r:id="rId3"/>
    <p:sldId id="266" r:id="rId4"/>
    <p:sldId id="267" r:id="rId5"/>
    <p:sldId id="268" r:id="rId6"/>
    <p:sldId id="273" r:id="rId7"/>
    <p:sldId id="269" r:id="rId8"/>
    <p:sldId id="271" r:id="rId9"/>
    <p:sldId id="270" r:id="rId10"/>
    <p:sldId id="275" r:id="rId11"/>
    <p:sldId id="277" r:id="rId12"/>
    <p:sldId id="274" r:id="rId13"/>
    <p:sldId id="278" r:id="rId14"/>
    <p:sldId id="27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F89B9-D6D9-40F2-BDE9-5E927F0C3CF3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BF86D-1F42-4810-947C-2875E411B2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39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7D9B5F-FC92-4C27-9A44-C5C481824D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77C695-049E-47F9-9344-CA866A319CF3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40416E3-0E98-4550-8B2C-612321AEDCC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9298A4F-2795-418B-BB6A-988A827DCB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201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719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536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95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372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482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560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957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204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657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EE42A-190E-4895-A3E9-DC6C1D125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5BAA83-DE67-479B-B03F-B9ECBD9D3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9FCE9D-09CE-4BF9-8611-DBED7968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730BE1-CA2E-475C-ABF0-A7723575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B4F282-9CFA-4CE9-A56D-E126A559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46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E209A-F106-4942-A9B7-CB961842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5D401C-EEDE-4E5E-AE84-01A2798A6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237B8-6EC4-4975-9AD1-9E0C0E9A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5CD84D-8B75-49F9-9A7A-BCC2ECE1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A815F2-26BE-48A8-A04E-38ED181F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03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138D8E2-A0EC-4792-AC1C-2DB12B9A5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7D4A6B-DE1B-4BFE-BB2D-7003A4681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F349CF-628C-413F-BE51-C3D6491D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585856-CC02-4C59-A123-099013B1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DDD9FA-B4D9-41A0-9D1B-E6978540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42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E4BC6-BDEC-4608-86A9-48F9B4630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3C44A7-4FCC-4978-8031-24B8BF18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819"/>
            <a:ext cx="914304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C58040-B9C8-44EF-8138-5009FC1561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6F8089A-2903-4808-954D-6106DA14F90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027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3A715-81F0-40A5-9F5F-880AFB72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755F71-CD70-4566-B02C-8BC62CDD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12A51D-86AD-4F39-9B8A-45C517BBE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133340E-2F04-40CF-94DE-B612960390B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047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19851-993C-4E6F-87C6-11E1B106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1075C6-F7BC-41F6-9E13-19AB7A237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9763"/>
            <a:ext cx="10515839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72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544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316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4pPr>
            <a:lvl5pPr marL="165908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5pPr>
            <a:lvl6pPr marL="2073859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6pPr>
            <a:lvl7pPr marL="2488631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7pPr>
            <a:lvl8pPr marL="2903403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8pPr>
            <a:lvl9pPr marL="3318175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86A897-B47F-4114-A152-214B66BE38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ADD0D4-F917-4B16-AD87-F924AFBC828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35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5DFE3A-BB53-4A49-ADB4-5357C8EE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4C0A82-EC0E-4D56-85ED-4D5F7AFEF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841" y="1468954"/>
            <a:ext cx="5568000" cy="466177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8681E9-5D8B-4A96-A07C-53BE231AD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161" y="1468954"/>
            <a:ext cx="5568000" cy="466177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D65BFE-C3E8-41FA-93A8-158DA0A0F4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A894DFE-1840-4E5A-9310-6008836CC19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1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F5DD6-1C71-4E9C-B7EC-1C2A683F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BB0CBD-1E37-4726-9A69-88C6B82E5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450795-B759-4ACE-B27D-52F3ED938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4424"/>
            <a:ext cx="5159039" cy="368534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C71D3A-FAB1-4DBA-9A48-C7BE10933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C2899D-03BA-412A-A3A1-05717AB88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4424"/>
            <a:ext cx="5182079" cy="368534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02CF5B-771B-4E1D-B747-2086090E3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0BF70CC-67DB-4857-8C01-EB08A3A7D6E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590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C95C8-9CD1-46A9-B412-E031A0E7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1DC296-BCCA-4285-BBA0-68838923E7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82CDEF9-0796-4731-8602-6B751860546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992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E986485-2CD1-40AD-A227-9938C73A3F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4CF1640-E279-48F4-B8AB-F57D20C5198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38792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F4178-B571-42E3-9F9B-CA531E96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F8F529-56B1-4272-9A2A-2ED2F5B4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43AC89-A97F-4F4D-B68B-FB97B450D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C2D0D-343B-49DE-BED5-8CBADFEB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A3D737-0627-4B72-BFEF-47FFC1DD23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3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89393-922B-4083-9762-0F1612EC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CD7012-844A-4502-B48D-FCCC52AE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9FEF3B-6C78-49DF-9538-E40F4F94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EA89C6-E43F-4976-A12F-78BCC796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C45D22-5D63-40FA-847B-EB475744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574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CEF5ED-120F-45A4-BE15-8B884F50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32D9B3-4E30-410E-986C-2D9CAFFBF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0E176D-62BD-4841-91C6-45CEA242B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1730FA-6868-4FFA-9344-88150BB884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8A7E305-AC6A-4A5A-8C50-394854D9CC0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535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C6D70-6095-4442-8A71-FB554F18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C51D5A-98FD-41BD-B107-3A0C9A1E6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AE1980-79F8-460B-ADC2-A0BACA51AD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461C6AF-FAB9-4031-8E4E-025D95767A5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7347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F685F5-2558-4A86-BE51-CDC4669E2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26081" y="162737"/>
            <a:ext cx="2830080" cy="596798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D1AE61-C79C-48D0-BB08-9BEE32479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5841" y="162737"/>
            <a:ext cx="8305920" cy="596798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467EC2-2336-49F5-98CF-83703B992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9801A15-ED46-4D32-A13A-57BD319D2F9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27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5C07E-B3D1-400D-97B2-3C718776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E9D196-34B2-4364-9213-0B4B6EF8A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9E1C33-4C27-4661-B04F-5826E68F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B5F8F2-DE34-473C-9FF3-57A1804B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D1E982-00F3-48DF-890A-1A1B31FF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76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954052-98F3-4CEC-ABB1-4453287E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B61EB-8545-4F4C-B376-D5D41CC48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9E24D3-683A-4E88-ACB9-5330E39C6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6077DC-9099-415F-A0C4-B8F79322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D6618C-381D-4938-9971-6964E405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C53BBD-3321-4828-8694-4DB7ED76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78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7A6CC-334D-48F2-87D7-63BEE0082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C9E32D-BF0D-4AEC-BCA1-48822AC52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93CD18-8C16-475B-BCE8-048BD62D8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50D1C7-6A59-4C1E-83B4-A366D7387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6718D-675C-422C-90FE-51F0D1F40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5C4D37-D6B1-42B0-959A-91AFE425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2C30AD-D898-4BE3-87D2-46733D8E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AFD290F-1747-491A-B99A-45AD904B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05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F45BC1-C261-4453-9306-D37F613B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61E7C9-2B0D-47E4-9F45-81C54B66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07F5F2-61D2-4364-8E2F-70693CA7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C2DE57-12B7-4424-A0AA-B6C0897C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40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7D4611-1255-4B1E-A669-6A4E1D4F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63008F-2804-4E4F-B4E1-132916A9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157E12-1C08-481C-98F4-88B7E2FB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43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5CC4F-E4D1-4A50-A059-43DB4AD9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6A04D1-B3EE-4ABB-AB0D-3873917A9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63C911-BE6B-44AA-B451-C571BB7E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70147F-E38B-4652-99BA-18F80D65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E02D31-54E1-4D52-8FB8-6CA7CC7D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5ACD4B-CA7B-4C9B-93E0-033E4914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6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F17D4-1244-46AF-AB07-9064688D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C7AD05-CC2D-4330-93D0-D4F57BC20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4E8DD2-D054-4F2B-8AC8-716E8A14F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23AE96-E938-4AF0-9FC8-9AB657D5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4EBE81-E380-48C9-878A-246AD3E5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EF6C36-BC3B-4733-AF04-ADC3570B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85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4EE4B2-2722-47BA-917D-EC0ACBE7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48F819-37AA-410A-86B5-20D24A9C9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7D5C1E-229B-4ACA-B0F6-93696B19B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D580-2DA6-49AA-B713-5C7362A01524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5FD709-C936-4A83-A392-F737E48A9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951A6D-7718-4364-A6A7-DEFF9ED8D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2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6A79F2-4F92-4CA4-A129-1ACDD02629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402" y="163293"/>
            <a:ext cx="10231937" cy="11430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2B9361-F765-4077-B711-4B2C86917E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5402" y="1469635"/>
            <a:ext cx="11320441" cy="4661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25937D-7CEC-4D06-8579-409119DFD9FB}"/>
              </a:ext>
            </a:extLst>
          </p:cNvPr>
          <p:cNvSpPr/>
          <p:nvPr/>
        </p:nvSpPr>
        <p:spPr>
          <a:xfrm>
            <a:off x="-217701" y="6368417"/>
            <a:ext cx="12626646" cy="326585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8165" tIns="8165" rIns="8165" bIns="8165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27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27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11883E-4049-4704-8698-6E528BB153F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20441" y="6466392"/>
            <a:ext cx="435402" cy="3523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27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8878647F-6B16-436A-ABE3-D78AA85D2EE9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5FE5EB26-D874-422F-BD5F-B0E863602CA1}"/>
              </a:ext>
            </a:extLst>
          </p:cNvPr>
          <p:cNvSpPr/>
          <p:nvPr/>
        </p:nvSpPr>
        <p:spPr>
          <a:xfrm>
            <a:off x="0" y="1306342"/>
            <a:ext cx="12187325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6003" tIns="16003" rIns="16003" bIns="16003" anchor="ctr" anchorCtr="1"/>
          <a:lstStyle/>
          <a:p>
            <a:pPr lvl="0" rtl="0" hangingPunct="0">
              <a:buNone/>
              <a:tabLst/>
            </a:pPr>
            <a:endParaRPr lang="fr-FR" sz="2177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747A64-ECED-438E-9AC3-2E3FDEE93E9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10667338" y="163293"/>
            <a:ext cx="1308382" cy="984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424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buNone/>
        <a:tabLst/>
        <a:defRPr lang="fr-FR" sz="4355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304"/>
        </a:spcAft>
        <a:buClr>
          <a:srgbClr val="F20000"/>
        </a:buClr>
        <a:buSzPct val="5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304"/>
        </a:spcAft>
        <a:buClr>
          <a:srgbClr val="C0C0C0"/>
        </a:buClr>
        <a:buSzPct val="65000"/>
        <a:buFont typeface="StarSymbol"/>
        <a:buChar char="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304"/>
        </a:spcAft>
        <a:buSzPct val="75000"/>
        <a:buFont typeface="StarSymbol"/>
        <a:buChar char="–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D4008A2-05F6-4F18-9CCA-808DCFACF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0FCD5DD2-397C-48E5-97BD-E781F9F6A2CB}" type="slidenum">
              <a:rPr lang="fr-FR">
                <a:solidFill>
                  <a:prstClr val="black"/>
                </a:solidFill>
              </a:rPr>
              <a:pPr defTabSz="829544"/>
              <a:t>1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F76D78-4CF9-467F-934D-8628CAB47D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62AB7C-C911-4F9D-B6E4-C1689CB4FE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3010199"/>
            <a:ext cx="10269699" cy="837602"/>
          </a:xfrm>
        </p:spPr>
        <p:txBody>
          <a:bodyPr>
            <a:spAutoFit/>
          </a:bodyPr>
          <a:lstStyle/>
          <a:p>
            <a:pPr lvl="0" algn="ctr">
              <a:buNone/>
            </a:pPr>
            <a:r>
              <a:rPr lang="fr-FR" sz="5443" dirty="0">
                <a:latin typeface="Trebuchet MS" pitchFamily="34"/>
              </a:rPr>
              <a:t>Personnalisation de la boutique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Personnaliser le Design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5403" y="1933780"/>
            <a:ext cx="7115468" cy="4184735"/>
          </a:xfrm>
        </p:spPr>
        <p:txBody>
          <a:bodyPr wrap="square">
            <a:spAutoFit/>
          </a:bodyPr>
          <a:lstStyle/>
          <a:p>
            <a:pPr lvl="0"/>
            <a:r>
              <a:rPr lang="fr-FR" dirty="0"/>
              <a:t> Vous pouvez ici changer les éléments de base de votre boutique comme le titre et le message de bienvenu</a:t>
            </a:r>
          </a:p>
          <a:p>
            <a:pPr lvl="0"/>
            <a:r>
              <a:rPr lang="fr-FR" dirty="0"/>
              <a:t> C’est </a:t>
            </a:r>
            <a:r>
              <a:rPr lang="fr-FR" dirty="0" err="1"/>
              <a:t>içi</a:t>
            </a:r>
            <a:r>
              <a:rPr lang="fr-FR" dirty="0"/>
              <a:t> qu’on défini également le thème général de la boutique</a:t>
            </a:r>
          </a:p>
          <a:p>
            <a:pPr lvl="0"/>
            <a:r>
              <a:rPr lang="fr-FR" dirty="0"/>
              <a:t> Vous pouvez ajouter vos logos et favicon</a:t>
            </a:r>
          </a:p>
          <a:p>
            <a:pPr lvl="0"/>
            <a:r>
              <a:rPr lang="fr-FR" dirty="0"/>
              <a:t> Vous pouvez également ajouter des filigranes sur les images (</a:t>
            </a:r>
            <a:r>
              <a:rPr lang="fr-FR" dirty="0" err="1"/>
              <a:t>watermark</a:t>
            </a:r>
            <a:r>
              <a:rPr lang="fr-FR" dirty="0"/>
              <a:t>)</a:t>
            </a:r>
          </a:p>
          <a:p>
            <a:pPr lvl="0"/>
            <a:endParaRPr lang="fr-FR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E6C004-E297-4DEF-A232-052F06471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493" y="1933780"/>
            <a:ext cx="35623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74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Voir les thèmes installés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5403" y="1933780"/>
            <a:ext cx="7115468" cy="1339341"/>
          </a:xfrm>
        </p:spPr>
        <p:txBody>
          <a:bodyPr wrap="square">
            <a:spAutoFit/>
          </a:bodyPr>
          <a:lstStyle/>
          <a:p>
            <a:pPr lvl="0"/>
            <a:r>
              <a:rPr lang="fr-FR" dirty="0"/>
              <a:t> C’est ici qu’on va notamment vérifier qu’un thème a bien été installé</a:t>
            </a:r>
          </a:p>
          <a:p>
            <a:pPr lvl="0"/>
            <a:endParaRPr lang="fr-FR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A8053C3-04E9-4E76-B972-EE9BE95AC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493" y="1933780"/>
            <a:ext cx="35623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5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2480535"/>
            <a:ext cx="10269699" cy="948465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Installation d’un thème</a:t>
            </a:r>
          </a:p>
          <a:p>
            <a:pPr lvl="0"/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53896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Programmation d’un thème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5403" y="1933780"/>
            <a:ext cx="7115468" cy="1339341"/>
          </a:xfrm>
        </p:spPr>
        <p:txBody>
          <a:bodyPr wrap="square">
            <a:spAutoFit/>
          </a:bodyPr>
          <a:lstStyle/>
          <a:p>
            <a:pPr lvl="0"/>
            <a:r>
              <a:rPr lang="fr-FR" dirty="0"/>
              <a:t> On a la possibilité de programmer un thème à l’avance et pour une période donnée</a:t>
            </a:r>
          </a:p>
          <a:p>
            <a:pPr lvl="0"/>
            <a:endParaRPr lang="fr-FR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AD155AC-8582-4EDA-BD39-E3ED00A91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493" y="1933780"/>
            <a:ext cx="35623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7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Les éléments statiques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33115A5E-5327-4689-8D05-4C5120B20707}"/>
              </a:ext>
            </a:extLst>
          </p:cNvPr>
          <p:cNvSpPr txBox="1">
            <a:spLocks/>
          </p:cNvSpPr>
          <p:nvPr/>
        </p:nvSpPr>
        <p:spPr>
          <a:xfrm>
            <a:off x="961150" y="2150284"/>
            <a:ext cx="10269699" cy="25574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marR="0" lvl="0" indent="0" rtl="0" hangingPunct="0">
              <a:spcBef>
                <a:spcPts val="0"/>
              </a:spcBef>
              <a:spcAft>
                <a:spcPts val="1304"/>
              </a:spcAft>
              <a:buClr>
                <a:srgbClr val="F20000"/>
              </a:buClr>
              <a:buSzPct val="5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0" marR="0" lvl="1" indent="0" rtl="0" hangingPunct="0">
              <a:spcBef>
                <a:spcPts val="0"/>
              </a:spcBef>
              <a:spcAft>
                <a:spcPts val="1304"/>
              </a:spcAft>
              <a:buClr>
                <a:srgbClr val="C0C0C0"/>
              </a:buClr>
              <a:buSzPct val="65000"/>
              <a:buFont typeface="StarSymbol"/>
              <a:buChar char="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0" marR="0" lvl="2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0" marR="0" lvl="3" indent="0" rtl="0" hangingPunct="0">
              <a:spcBef>
                <a:spcPts val="0"/>
              </a:spcBef>
              <a:spcAft>
                <a:spcPts val="1304"/>
              </a:spcAft>
              <a:buSzPct val="75000"/>
              <a:buFont typeface="StarSymbol"/>
              <a:buChar char="–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0" marR="0" lvl="4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0" marR="0" lvl="5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0" marR="0" lvl="6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0" marR="0" lvl="7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0" marR="0" lvl="8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>
              <a:lnSpc>
                <a:spcPct val="200000"/>
              </a:lnSpc>
            </a:pPr>
            <a:r>
              <a:rPr lang="fr-FR" dirty="0">
                <a:solidFill>
                  <a:sysClr val="windowText" lastClr="000000"/>
                </a:solidFill>
              </a:rPr>
              <a:t> Les Pages</a:t>
            </a:r>
          </a:p>
          <a:p>
            <a:pPr>
              <a:lnSpc>
                <a:spcPct val="200000"/>
              </a:lnSpc>
            </a:pPr>
            <a:r>
              <a:rPr lang="fr-FR" dirty="0">
                <a:solidFill>
                  <a:sysClr val="windowText" lastClr="000000"/>
                </a:solidFill>
              </a:rPr>
              <a:t> Les Blocks</a:t>
            </a:r>
          </a:p>
          <a:p>
            <a:pPr>
              <a:lnSpc>
                <a:spcPct val="200000"/>
              </a:lnSpc>
            </a:pPr>
            <a:r>
              <a:rPr lang="fr-FR" dirty="0">
                <a:solidFill>
                  <a:sysClr val="windowText" lastClr="000000"/>
                </a:solidFill>
              </a:rPr>
              <a:t> Les Widgets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Les pages par défaut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9C5AD2-F021-4F06-AD34-FF0C8FD0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" y="1519237"/>
            <a:ext cx="12011025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Les pages personnalisées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1912402"/>
            <a:ext cx="10269699" cy="1339341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Se rendre dans </a:t>
            </a:r>
            <a:r>
              <a:rPr lang="fr-FR" b="1" dirty="0"/>
              <a:t>Content -&gt; Pages </a:t>
            </a:r>
            <a:r>
              <a:rPr lang="fr-FR" dirty="0"/>
              <a:t>pour créer de nouvelles pages ou modifier des pages existantes </a:t>
            </a:r>
          </a:p>
          <a:p>
            <a:pPr lvl="0"/>
            <a:endParaRPr lang="fr-FR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8D54C1-C7C5-45BE-BC0C-B60DF12FD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93" y="3052100"/>
            <a:ext cx="11605014" cy="208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8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Le </a:t>
            </a:r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5403" y="1933780"/>
            <a:ext cx="7115468" cy="2845394"/>
          </a:xfrm>
        </p:spPr>
        <p:txBody>
          <a:bodyPr wrap="square">
            <a:spAutoFit/>
          </a:bodyPr>
          <a:lstStyle/>
          <a:p>
            <a:pPr lvl="0"/>
            <a:r>
              <a:rPr lang="fr-FR" dirty="0"/>
              <a:t> Il s’agit du squelette d’une page Magento</a:t>
            </a:r>
          </a:p>
          <a:p>
            <a:pPr lvl="0"/>
            <a:r>
              <a:rPr lang="fr-FR" dirty="0"/>
              <a:t> Un </a:t>
            </a:r>
            <a:r>
              <a:rPr lang="fr-FR" dirty="0" err="1"/>
              <a:t>layout</a:t>
            </a:r>
            <a:r>
              <a:rPr lang="fr-FR" dirty="0"/>
              <a:t> contient des zone qui vont accueillir du contenu : ce sont les Containers</a:t>
            </a:r>
          </a:p>
          <a:p>
            <a:pPr lvl="0"/>
            <a:r>
              <a:rPr lang="fr-FR" dirty="0"/>
              <a:t> Il est possible d’intervenir sur le </a:t>
            </a:r>
            <a:r>
              <a:rPr lang="fr-FR" dirty="0" err="1"/>
              <a:t>layout</a:t>
            </a:r>
            <a:r>
              <a:rPr lang="fr-FR" dirty="0"/>
              <a:t> depuis le backoffice sans toucher au code.</a:t>
            </a:r>
          </a:p>
          <a:p>
            <a:pPr lvl="0"/>
            <a:endParaRPr lang="fr-FR" b="1" dirty="0"/>
          </a:p>
        </p:txBody>
      </p:sp>
      <p:pic>
        <p:nvPicPr>
          <p:cNvPr id="1026" name="Picture 2" descr="null">
            <a:extLst>
              <a:ext uri="{FF2B5EF4-FFF2-40B4-BE49-F238E27FC236}">
                <a16:creationId xmlns:a16="http://schemas.microsoft.com/office/drawing/2014/main" id="{AF5D8528-4E57-4462-A9A0-56EB58B1E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922" y="1532116"/>
            <a:ext cx="3770253" cy="480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99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Les blocs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1912402"/>
            <a:ext cx="10269699" cy="1339341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Type de widget, qui se distingue par le fait qu’ils embarquent des informations statiques comme du texte, des bannières ou des vidéos.</a:t>
            </a:r>
          </a:p>
          <a:p>
            <a:pPr lvl="0"/>
            <a:endParaRPr lang="fr-FR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8D54C1-C7C5-45BE-BC0C-B60DF12FD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93" y="3052100"/>
            <a:ext cx="11605014" cy="208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0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Positionner les blocs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2480535"/>
            <a:ext cx="10269699" cy="2287806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Soit directement en l’appelant dans le contenu d’une page ou d’un autre bloc</a:t>
            </a:r>
          </a:p>
          <a:p>
            <a:pPr lvl="0"/>
            <a:r>
              <a:rPr lang="fr-FR" dirty="0"/>
              <a:t> Soit en s’insérant dans le </a:t>
            </a:r>
            <a:r>
              <a:rPr lang="fr-FR" dirty="0" err="1"/>
              <a:t>layout</a:t>
            </a:r>
            <a:r>
              <a:rPr lang="fr-FR" dirty="0"/>
              <a:t> d’un page existante à l’aide d’une widget</a:t>
            </a:r>
          </a:p>
          <a:p>
            <a:pPr lvl="0"/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4960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Les widgets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1912402"/>
            <a:ext cx="10269699" cy="2287806"/>
          </a:xfrm>
        </p:spPr>
        <p:txBody>
          <a:bodyPr>
            <a:spAutoFit/>
          </a:bodyPr>
          <a:lstStyle/>
          <a:p>
            <a:pPr lvl="0" algn="l"/>
            <a:r>
              <a:rPr lang="fr-FR" dirty="0"/>
              <a:t> Les widgets sont des éléments essentiels des pages car ils ont porteurs d’information dynamique et on peut les insérer à tout point du </a:t>
            </a:r>
            <a:r>
              <a:rPr lang="fr-FR" dirty="0" err="1"/>
              <a:t>layout</a:t>
            </a:r>
            <a:r>
              <a:rPr lang="fr-FR" dirty="0"/>
              <a:t> (quand le thème le permet)</a:t>
            </a:r>
          </a:p>
          <a:p>
            <a:pPr lvl="0" algn="l"/>
            <a:endParaRPr lang="fr-FR" dirty="0"/>
          </a:p>
          <a:p>
            <a:pPr lvl="0"/>
            <a:endParaRPr lang="fr-FR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A2AE00F-11B2-4B76-9FB4-1F67AE92A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45" y="3429000"/>
            <a:ext cx="6096050" cy="263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6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2480535"/>
            <a:ext cx="10269699" cy="2454518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Création d’un bloc</a:t>
            </a:r>
          </a:p>
          <a:p>
            <a:pPr lvl="0"/>
            <a:r>
              <a:rPr lang="fr-FR" dirty="0"/>
              <a:t> Insertion dans la page produit à l’aide d’une widget</a:t>
            </a:r>
          </a:p>
          <a:p>
            <a:pPr lvl="0"/>
            <a:r>
              <a:rPr lang="fr-FR" dirty="0"/>
              <a:t> Insertion d’une liste de produit dans une nouvelle page « /</a:t>
            </a:r>
            <a:r>
              <a:rPr lang="fr-FR" dirty="0" err="1"/>
              <a:t>les_animaux_adoptés</a:t>
            </a:r>
            <a:r>
              <a:rPr lang="fr-FR" dirty="0"/>
              <a:t> »</a:t>
            </a:r>
          </a:p>
          <a:p>
            <a:pPr lvl="0"/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1576923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Grand écran</PresentationFormat>
  <Paragraphs>60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StarSymbol</vt:lpstr>
      <vt:lpstr>Times New Roman</vt:lpstr>
      <vt:lpstr>Trebuchet MS</vt:lpstr>
      <vt:lpstr>Thème Office</vt:lpstr>
      <vt:lpstr>presentation_dawan</vt:lpstr>
      <vt:lpstr>Présentation PowerPoint</vt:lpstr>
      <vt:lpstr> Les éléments statiques</vt:lpstr>
      <vt:lpstr>Les pages par défaut</vt:lpstr>
      <vt:lpstr>Les pages personnalisées</vt:lpstr>
      <vt:lpstr>Le layout</vt:lpstr>
      <vt:lpstr>Les blocs</vt:lpstr>
      <vt:lpstr>Positionner les blocs</vt:lpstr>
      <vt:lpstr>Les widgets</vt:lpstr>
      <vt:lpstr>Atelier</vt:lpstr>
      <vt:lpstr>Personnaliser le Design</vt:lpstr>
      <vt:lpstr>Voir les thèmes installés</vt:lpstr>
      <vt:lpstr>Atelier</vt:lpstr>
      <vt:lpstr>Programmation d’un thème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Aldaitz</dc:creator>
  <cp:lastModifiedBy>Thomas Aldaitz</cp:lastModifiedBy>
  <cp:revision>125</cp:revision>
  <dcterms:created xsi:type="dcterms:W3CDTF">2018-12-17T18:31:36Z</dcterms:created>
  <dcterms:modified xsi:type="dcterms:W3CDTF">2019-01-03T13:42:21Z</dcterms:modified>
</cp:coreProperties>
</file>