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5" r:id="rId3"/>
    <p:sldId id="279" r:id="rId4"/>
    <p:sldId id="288" r:id="rId5"/>
    <p:sldId id="289" r:id="rId6"/>
    <p:sldId id="290" r:id="rId7"/>
    <p:sldId id="291" r:id="rId8"/>
    <p:sldId id="287" r:id="rId9"/>
    <p:sldId id="29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9B9-D6D9-40F2-BDE9-5E927F0C3CF3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F86D-1F42-4810-947C-2875E411B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7D9B5F-FC92-4C27-9A44-C5C481824D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7C695-049E-47F9-9344-CA866A319CF3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0416E3-0E98-4550-8B2C-612321AED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298A4F-2795-418B-BB6A-988A827DCB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0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2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07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89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4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5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59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EE42A-190E-4895-A3E9-DC6C1D12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5BAA83-DE67-479B-B03F-B9ECBD9D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FCE9D-09CE-4BF9-8611-DBED7968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30BE1-CA2E-475C-ABF0-A772357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4F282-9CFA-4CE9-A56D-E126A55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E209A-F106-4942-A9B7-CB96184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5D401C-EEDE-4E5E-AE84-01A2798A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237B8-6EC4-4975-9AD1-9E0C0E9A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D84D-8B75-49F9-9A7A-BCC2ECE1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15F2-26BE-48A8-A04E-38ED181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38D8E2-A0EC-4792-AC1C-2DB12B9A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7D4A6B-DE1B-4BFE-BB2D-7003A4681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349CF-628C-413F-BE51-C3D6491D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85856-CC02-4C59-A123-099013B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DD9FA-B4D9-41A0-9D1B-E6978540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2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E4BC6-BDEC-4608-86A9-48F9B463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C44A7-4FCC-4978-8031-24B8BF18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58040-B9C8-44EF-8138-5009FC15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F8089A-2903-4808-954D-6106DA14F9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2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3A715-81F0-40A5-9F5F-880AFB72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55F71-CD70-4566-B02C-8BC62CD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2A51D-86AD-4F39-9B8A-45C517BBE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133340E-2F04-40CF-94DE-B612960390B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4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9851-993C-4E6F-87C6-11E1B106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075C6-F7BC-41F6-9E13-19AB7A23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6A897-B47F-4114-A152-214B66BE3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ADD0D4-F917-4B16-AD87-F924AFBC82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5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DFE3A-BB53-4A49-ADB4-5357C8E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C0A82-EC0E-4D56-85ED-4D5F7AFE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681E9-5D8B-4A96-A07C-53BE231A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65BFE-C3E8-41FA-93A8-158DA0A0F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894DFE-1840-4E5A-9310-6008836CC1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5DD6-1C71-4E9C-B7EC-1C2A683F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BB0CBD-1E37-4726-9A69-88C6B82E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450795-B759-4ACE-B27D-52F3ED9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C71D3A-FAB1-4DBA-9A48-C7BE10933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C2899D-03BA-412A-A3A1-05717AB8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2CF5B-771B-4E1D-B747-2086090E3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BF70CC-67DB-4857-8C01-EB08A3A7D6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9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C95C8-9CD1-46A9-B412-E031A0E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1DC296-BCCA-4285-BBA0-68838923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2CDEF9-0796-4731-8602-6B75186054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9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986485-2CD1-40AD-A227-9938C73A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CF1640-E279-48F4-B8AB-F57D20C519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879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F4178-B571-42E3-9F9B-CA531E9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8F529-56B1-4272-9A2A-2ED2F5B4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43AC89-A97F-4F4D-B68B-FB97B450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C2D0D-343B-49DE-BED5-8CBADFEB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A3D737-0627-4B72-BFEF-47FFC1DD2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89393-922B-4083-9762-0F1612E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D7012-844A-4502-B48D-FCCC52AE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FEF3B-6C78-49DF-9538-E40F4F94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A89C6-E43F-4976-A12F-78BCC796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45D22-5D63-40FA-847B-EB47574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7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EF5ED-120F-45A4-BE15-8B884F50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2D9B3-4E30-410E-986C-2D9CAFFB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E176D-62BD-4841-91C6-45CEA242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30FA-6868-4FFA-9344-88150BB8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A7E305-AC6A-4A5A-8C50-394854D9CC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5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C6D70-6095-4442-8A71-FB554F18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51D5A-98FD-41BD-B107-3A0C9A1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E1980-79F8-460B-ADC2-A0BACA51A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61C6AF-FAB9-4031-8E4E-025D95767A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34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685F5-2558-4A86-BE51-CDC4669E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1AE61-C79C-48D0-BB08-9BEE3247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67EC2-2336-49F5-98CF-83703B992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01A15-ED46-4D32-A13A-57BD319D2F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5C07E-B3D1-400D-97B2-3C718776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9D196-34B2-4364-9213-0B4B6EF8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E1C33-4C27-4661-B04F-5826E68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5F8F2-DE34-473C-9FF3-57A1804B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1E982-00F3-48DF-890A-1A1B31FF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54052-98F3-4CEC-ABB1-4453287E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B61EB-8545-4F4C-B376-D5D41CC4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9E24D3-683A-4E88-ACB9-5330E39C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077DC-9099-415F-A0C4-B8F79322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D6618C-381D-4938-9971-6964E40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3BBD-3321-4828-8694-4DB7ED76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78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A6CC-334D-48F2-87D7-63BEE00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9E32D-BF0D-4AEC-BCA1-48822AC5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3CD18-8C16-475B-BCE8-048BD62D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50D1C7-6A59-4C1E-83B4-A366D738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6718D-675C-422C-90FE-51F0D1F40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5C4D37-D6B1-42B0-959A-91AFE425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2C30AD-D898-4BE3-87D2-46733D8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FD290F-1747-491A-B99A-45AD904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45BC1-C261-4453-9306-D37F613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61E7C9-2B0D-47E4-9F45-81C54B66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07F5F2-61D2-4364-8E2F-70693CA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2DE57-12B7-4424-A0AA-B6C0897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7D4611-1255-4B1E-A669-6A4E1D4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63008F-2804-4E4F-B4E1-132916A9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57E12-1C08-481C-98F4-88B7E2FB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CC4F-E4D1-4A50-A059-43DB4AD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A04D1-B3EE-4ABB-AB0D-3873917A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3C911-BE6B-44AA-B451-C571BB7E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0147F-E38B-4652-99BA-18F80D6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02D31-54E1-4D52-8FB8-6CA7CC7D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ACD4B-CA7B-4C9B-93E0-033E4914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17D4-1244-46AF-AB07-9064688D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C7AD05-CC2D-4330-93D0-D4F57BC20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E8DD2-D054-4F2B-8AC8-716E8A14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23AE96-E938-4AF0-9FC8-9AB657D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4EBE81-E380-48C9-878A-246AD3E5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6C36-BC3B-4733-AF04-ADC3570B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5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4EE4B2-2722-47BA-917D-EC0ACBE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8F819-37AA-410A-86B5-20D24A9C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5C1E-229B-4ACA-B0F6-93696B19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FD709-C936-4A83-A392-F737E48A9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51A6D-7718-4364-A6A7-DEFF9ED8D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6A79F2-4F92-4CA4-A129-1ACDD0262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B9361-F765-4077-B711-4B2C86917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5937D-7CEC-4D06-8579-409119DFD9FB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11883E-4049-4704-8698-6E528BB153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8878647F-6B16-436A-ABE3-D78AA85D2EE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FE5EB26-D874-422F-BD5F-B0E863602CA1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747A64-ECED-438E-9AC3-2E3FDEE93E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2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D4008A2-05F6-4F18-9CCA-808DCFACF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0FCD5DD2-397C-48E5-97BD-E781F9F6A2CB}" type="slidenum">
              <a:rPr lang="fr-FR">
                <a:solidFill>
                  <a:prstClr val="black"/>
                </a:solidFill>
              </a:rPr>
              <a:pPr defTabSz="829544"/>
              <a:t>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76D78-4CF9-467F-934D-8628CAB47D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2AB7C-C911-4F9D-B6E4-C1689CB4FE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3010199"/>
            <a:ext cx="10269699" cy="837602"/>
          </a:xfrm>
        </p:spPr>
        <p:txBody>
          <a:bodyPr>
            <a:spAutoFit/>
          </a:bodyPr>
          <a:lstStyle/>
          <a:p>
            <a:pPr lvl="0" algn="ctr">
              <a:buNone/>
            </a:pPr>
            <a:r>
              <a:rPr lang="fr-FR" sz="5443" dirty="0">
                <a:latin typeface="Trebuchet MS" pitchFamily="34"/>
              </a:rPr>
              <a:t>Administration avancée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le backup de Magento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961150" y="2369991"/>
            <a:ext cx="10269699" cy="25574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Totale (Système) : Fichier applicatif + BDD + médias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Base de données et médias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Base de données seulement</a:t>
            </a:r>
          </a:p>
        </p:txBody>
      </p:sp>
    </p:spTree>
    <p:extLst>
      <p:ext uri="{BB962C8B-B14F-4D97-AF65-F5344CB8AC3E}">
        <p14:creationId xmlns:p14="http://schemas.microsoft.com/office/powerpoint/2010/main" val="119583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le backup de Magento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FBA484-C5DB-4415-81B8-9FFA00EA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02" y="2281287"/>
            <a:ext cx="11316242" cy="33182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6983072-2649-470F-8940-0735507DF331}"/>
              </a:ext>
            </a:extLst>
          </p:cNvPr>
          <p:cNvSpPr txBox="1"/>
          <p:nvPr/>
        </p:nvSpPr>
        <p:spPr>
          <a:xfrm>
            <a:off x="435402" y="158370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System -&gt; Backup</a:t>
            </a:r>
          </a:p>
        </p:txBody>
      </p:sp>
    </p:spTree>
    <p:extLst>
      <p:ext uri="{BB962C8B-B14F-4D97-AF65-F5344CB8AC3E}">
        <p14:creationId xmlns:p14="http://schemas.microsoft.com/office/powerpoint/2010/main" val="136632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Planification des backups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983072-2649-470F-8940-0735507DF331}"/>
              </a:ext>
            </a:extLst>
          </p:cNvPr>
          <p:cNvSpPr txBox="1"/>
          <p:nvPr/>
        </p:nvSpPr>
        <p:spPr>
          <a:xfrm>
            <a:off x="435402" y="158370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Store -&gt; Configuration -&gt; Avancé -&gt; Système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62748B-3800-4634-B969-C8D01B18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50" y="2102034"/>
            <a:ext cx="10150899" cy="38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Gestion du cache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983072-2649-470F-8940-0735507DF331}"/>
              </a:ext>
            </a:extLst>
          </p:cNvPr>
          <p:cNvSpPr txBox="1"/>
          <p:nvPr/>
        </p:nvSpPr>
        <p:spPr>
          <a:xfrm>
            <a:off x="435402" y="158370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Store -&gt; Configuration -&gt; Advance -&gt; </a:t>
            </a:r>
            <a:r>
              <a:rPr lang="fr-FR" b="1" dirty="0" err="1"/>
              <a:t>Systeme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C51A96-CEBF-487A-AF6C-B4723CE6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2428875"/>
            <a:ext cx="11953875" cy="20002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1A61E95-F192-484E-80A0-D197E5CDCD9D}"/>
              </a:ext>
            </a:extLst>
          </p:cNvPr>
          <p:cNvSpPr txBox="1"/>
          <p:nvPr/>
        </p:nvSpPr>
        <p:spPr>
          <a:xfrm>
            <a:off x="435402" y="527430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à configurer dans </a:t>
            </a:r>
            <a:r>
              <a:rPr lang="fr-FR" b="1" dirty="0" err="1"/>
              <a:t>Systeme</a:t>
            </a:r>
            <a:r>
              <a:rPr lang="fr-FR" b="1" dirty="0"/>
              <a:t> -&gt; Cache management</a:t>
            </a:r>
          </a:p>
        </p:txBody>
      </p:sp>
    </p:spTree>
    <p:extLst>
      <p:ext uri="{BB962C8B-B14F-4D97-AF65-F5344CB8AC3E}">
        <p14:creationId xmlns:p14="http://schemas.microsoft.com/office/powerpoint/2010/main" val="379978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Gestion des indexes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983072-2649-470F-8940-0735507DF331}"/>
              </a:ext>
            </a:extLst>
          </p:cNvPr>
          <p:cNvSpPr txBox="1"/>
          <p:nvPr/>
        </p:nvSpPr>
        <p:spPr>
          <a:xfrm>
            <a:off x="435402" y="158370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Store -&gt; Configuration -&gt; Advance -&gt; System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C51A96-CEBF-487A-AF6C-B4723CE6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2428875"/>
            <a:ext cx="11953875" cy="20002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1A61E95-F192-484E-80A0-D197E5CDCD9D}"/>
              </a:ext>
            </a:extLst>
          </p:cNvPr>
          <p:cNvSpPr txBox="1"/>
          <p:nvPr/>
        </p:nvSpPr>
        <p:spPr>
          <a:xfrm>
            <a:off x="435402" y="527430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à configurer dans </a:t>
            </a:r>
            <a:r>
              <a:rPr lang="fr-FR" b="1" dirty="0" err="1"/>
              <a:t>Systeme</a:t>
            </a:r>
            <a:r>
              <a:rPr lang="fr-FR" b="1" dirty="0"/>
              <a:t> -&gt; Cache management</a:t>
            </a:r>
          </a:p>
        </p:txBody>
      </p:sp>
    </p:spTree>
    <p:extLst>
      <p:ext uri="{BB962C8B-B14F-4D97-AF65-F5344CB8AC3E}">
        <p14:creationId xmlns:p14="http://schemas.microsoft.com/office/powerpoint/2010/main" val="326918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480535"/>
            <a:ext cx="10269699" cy="948465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Création d’un backup</a:t>
            </a:r>
          </a:p>
          <a:p>
            <a:pPr lvl="0"/>
            <a:r>
              <a:rPr lang="fr-FR" b="1" dirty="0"/>
              <a:t> </a:t>
            </a:r>
            <a:r>
              <a:rPr lang="fr-FR" dirty="0" err="1"/>
              <a:t>Plannification</a:t>
            </a:r>
            <a:r>
              <a:rPr lang="fr-FR" dirty="0"/>
              <a:t> d’un backup régulier</a:t>
            </a:r>
          </a:p>
        </p:txBody>
      </p:sp>
    </p:spTree>
    <p:extLst>
      <p:ext uri="{BB962C8B-B14F-4D97-AF65-F5344CB8AC3E}">
        <p14:creationId xmlns:p14="http://schemas.microsoft.com/office/powerpoint/2010/main" val="175393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Gestion des utilisateurs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983072-2649-470F-8940-0735507DF331}"/>
              </a:ext>
            </a:extLst>
          </p:cNvPr>
          <p:cNvSpPr txBox="1"/>
          <p:nvPr/>
        </p:nvSpPr>
        <p:spPr>
          <a:xfrm>
            <a:off x="435402" y="158370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System -&gt; Permissions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745CDC7B-3A9C-4390-A555-6C8DB63D9B89}"/>
              </a:ext>
            </a:extLst>
          </p:cNvPr>
          <p:cNvSpPr txBox="1">
            <a:spLocks/>
          </p:cNvSpPr>
          <p:nvPr/>
        </p:nvSpPr>
        <p:spPr>
          <a:xfrm>
            <a:off x="650066" y="2603084"/>
            <a:ext cx="10269699" cy="9484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r>
              <a:rPr lang="fr-FR" dirty="0">
                <a:solidFill>
                  <a:sysClr val="windowText" lastClr="000000"/>
                </a:solidFill>
              </a:rPr>
              <a:t> Créer des rôles utilisateur </a:t>
            </a:r>
          </a:p>
          <a:p>
            <a:r>
              <a:rPr lang="fr-FR" b="1" dirty="0">
                <a:solidFill>
                  <a:sysClr val="windowText" lastClr="000000"/>
                </a:solidFill>
              </a:rPr>
              <a:t> </a:t>
            </a:r>
            <a:r>
              <a:rPr lang="fr-FR" dirty="0">
                <a:solidFill>
                  <a:sysClr val="windowText" lastClr="000000"/>
                </a:solidFill>
              </a:rPr>
              <a:t>Puis créer les utilisateurs correspondants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0221C5-9E37-417B-823D-F3A4D4540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509" y="1953032"/>
            <a:ext cx="1609725" cy="19907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413E3F8-54D9-497E-A693-796E94AF2E40}"/>
              </a:ext>
            </a:extLst>
          </p:cNvPr>
          <p:cNvSpPr txBox="1"/>
          <p:nvPr/>
        </p:nvSpPr>
        <p:spPr>
          <a:xfrm>
            <a:off x="537328" y="4788816"/>
            <a:ext cx="6853286" cy="94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Graphique 10" descr="Avertissement">
            <a:extLst>
              <a:ext uri="{FF2B5EF4-FFF2-40B4-BE49-F238E27FC236}">
                <a16:creationId xmlns:a16="http://schemas.microsoft.com/office/drawing/2014/main" id="{C79BDDE8-49FF-4B62-9525-56AA1A3FB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402" y="4627524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2C84AB-767A-4545-AEED-17D35317402E}"/>
              </a:ext>
            </a:extLst>
          </p:cNvPr>
          <p:cNvSpPr txBox="1"/>
          <p:nvPr/>
        </p:nvSpPr>
        <p:spPr>
          <a:xfrm>
            <a:off x="1349802" y="5132739"/>
            <a:ext cx="573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 ce n’est pas ici qu’on gère les accès aux API </a:t>
            </a:r>
          </a:p>
        </p:txBody>
      </p:sp>
    </p:spTree>
    <p:extLst>
      <p:ext uri="{BB962C8B-B14F-4D97-AF65-F5344CB8AC3E}">
        <p14:creationId xmlns:p14="http://schemas.microsoft.com/office/powerpoint/2010/main" val="2840804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Grand écran</PresentationFormat>
  <Paragraphs>39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StarSymbol</vt:lpstr>
      <vt:lpstr>Times New Roman</vt:lpstr>
      <vt:lpstr>Trebuchet MS</vt:lpstr>
      <vt:lpstr>Thème Office</vt:lpstr>
      <vt:lpstr>presentation_dawan</vt:lpstr>
      <vt:lpstr>Présentation PowerPoint</vt:lpstr>
      <vt:lpstr> le backup de Magento</vt:lpstr>
      <vt:lpstr> le backup de Magento</vt:lpstr>
      <vt:lpstr> Planification des backups</vt:lpstr>
      <vt:lpstr> Gestion du cache</vt:lpstr>
      <vt:lpstr> Gestion des indexes</vt:lpstr>
      <vt:lpstr>Atelier</vt:lpstr>
      <vt:lpstr> Gestion des utilisateurs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Aldaitz</dc:creator>
  <cp:lastModifiedBy>Thomas Aldaitz</cp:lastModifiedBy>
  <cp:revision>171</cp:revision>
  <dcterms:created xsi:type="dcterms:W3CDTF">2018-12-17T18:31:36Z</dcterms:created>
  <dcterms:modified xsi:type="dcterms:W3CDTF">2019-01-04T14:53:17Z</dcterms:modified>
</cp:coreProperties>
</file>