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65" r:id="rId3"/>
    <p:sldId id="27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9B9-D6D9-40F2-BDE9-5E927F0C3CF3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F86D-1F42-4810-947C-2875E411B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0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E42A-190E-4895-A3E9-DC6C1D12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5BAA83-DE67-479B-B03F-B9ECBD9D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FCE9D-09CE-4BF9-8611-DBED7968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30BE1-CA2E-475C-ABF0-A772357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4F282-9CFA-4CE9-A56D-E126A55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209A-F106-4942-A9B7-CB96184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5D401C-EEDE-4E5E-AE84-01A2798A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237B8-6EC4-4975-9AD1-9E0C0E9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D84D-8B75-49F9-9A7A-BCC2ECE1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5F2-26BE-48A8-A04E-38ED18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8D8E2-A0EC-4792-AC1C-2DB12B9A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D4A6B-DE1B-4BFE-BB2D-7003A468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349CF-628C-413F-BE51-C3D6491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5856-CC02-4C59-A123-099013B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D9FA-B4D9-41A0-9D1B-E697854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79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9393-922B-4083-9762-0F1612E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D7012-844A-4502-B48D-FCCC52AE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FEF3B-6C78-49DF-9538-E40F4F9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A89C6-E43F-4976-A12F-78BCC79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45D22-5D63-40FA-847B-EB47574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7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3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5C07E-B3D1-400D-97B2-3C718776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9D196-34B2-4364-9213-0B4B6EF8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E1C33-4C27-4661-B04F-5826E6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F8F2-DE34-473C-9FF3-57A1804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1E982-00F3-48DF-890A-1A1B31F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4052-98F3-4CEC-ABB1-4453287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B61EB-8545-4F4C-B376-D5D41CC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E24D3-683A-4E88-ACB9-5330E39C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077DC-9099-415F-A0C4-B8F7932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6618C-381D-4938-9971-6964E40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3BBD-3321-4828-8694-4DB7ED7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A6CC-334D-48F2-87D7-63BEE0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9E32D-BF0D-4AEC-BCA1-48822AC5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3CD18-8C16-475B-BCE8-048BD62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0D1C7-6A59-4C1E-83B4-A366D738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6718D-675C-422C-90FE-51F0D1F40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C4D37-D6B1-42B0-959A-91AFE42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2C30AD-D898-4BE3-87D2-46733D8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D290F-1747-491A-B99A-45AD904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5BC1-C261-4453-9306-D37F613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61E7C9-2B0D-47E4-9F45-81C54B6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07F5F2-61D2-4364-8E2F-70693CA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2DE57-12B7-4424-A0AA-B6C0897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7D4611-1255-4B1E-A669-6A4E1D4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63008F-2804-4E4F-B4E1-132916A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57E12-1C08-481C-98F4-88B7E2F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CC4F-E4D1-4A50-A059-43DB4AD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04D1-B3EE-4ABB-AB0D-3873917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3C911-BE6B-44AA-B451-C571BB7E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0147F-E38B-4652-99BA-18F80D6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02D31-54E1-4D52-8FB8-6CA7CC7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ACD4B-CA7B-4C9B-93E0-033E49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17D4-1244-46AF-AB07-9064688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7AD05-CC2D-4330-93D0-D4F57BC2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E8DD2-D054-4F2B-8AC8-716E8A14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3AE96-E938-4AF0-9FC8-9AB657D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EBE81-E380-48C9-878A-246AD3E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C36-BC3B-4733-AF04-ADC3570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4EE4B2-2722-47BA-917D-EC0ACBE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8F819-37AA-410A-86B5-20D24A9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5C1E-229B-4ACA-B0F6-93696B19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FD709-C936-4A83-A392-F737E48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51A6D-7718-4364-A6A7-DEFF9ED8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>
                <a:latin typeface="Trebuchet MS" pitchFamily="34"/>
              </a:rPr>
              <a:t>Les modules Magento</a:t>
            </a:r>
            <a:endParaRPr lang="fr-FR" sz="5443" dirty="0">
              <a:latin typeface="Trebuchet MS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le backup de Magento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961150" y="2369991"/>
            <a:ext cx="10269699" cy="25574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Totale (Système) : Fichier applicatif + BDD + médias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Base de données et médias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Base de données seulement</a:t>
            </a:r>
          </a:p>
        </p:txBody>
      </p:sp>
    </p:spTree>
    <p:extLst>
      <p:ext uri="{BB962C8B-B14F-4D97-AF65-F5344CB8AC3E}">
        <p14:creationId xmlns:p14="http://schemas.microsoft.com/office/powerpoint/2010/main" val="11958352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Grand écran</PresentationFormat>
  <Paragraphs>9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 le backup de Magento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173</cp:revision>
  <dcterms:created xsi:type="dcterms:W3CDTF">2018-12-17T18:31:36Z</dcterms:created>
  <dcterms:modified xsi:type="dcterms:W3CDTF">2019-01-04T14:57:20Z</dcterms:modified>
</cp:coreProperties>
</file>