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62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7E1DB-2C8C-49F7-92E6-0EDDD858558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0936-0B3C-4D97-A5C9-00772284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2F6C-FCAE-4DE5-996D-056D2081D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16DD-DA6E-4D78-ADD7-5A9262B4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4908-A8C5-424B-B375-08C743ED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5FD-8716-47D3-9886-2F92C8F5C61E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CCD3-AB84-4164-BFC0-DAC288F0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5A86-FB41-4A0F-B09A-58047932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E1C4-63CD-4917-8A65-8E300875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D177D-BEB9-42B0-9F90-7B7719392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C41B-72BA-40A6-832F-67B1F70F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46D8-30A6-4261-9D6B-186224F201A9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8FA0-B037-486E-A8E5-80C3443A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44A8-668A-4BAC-941F-D7D0740B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A4602-9DAF-4C33-8A52-4F844D48B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9367-520A-4E0C-81FA-77ECC090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DA9D-C32C-4B9D-A820-5697AEF0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2448-BF01-4B13-82E3-1DE86CF2D44D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294D-5787-4745-B243-14DEBC15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339D4-7268-4A6E-B215-7920DD8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284F-1994-4F49-871E-F44DB1CA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F02D-05BB-4F84-B0A0-AB2D763E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BFF3-7B76-4AD5-97CB-EDDFE5C3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6705-4AEE-4650-867D-2D619A3A57E3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56CE-DB4B-4D26-AA4D-84C4920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D01C-2B50-422D-BF97-68E29881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08C2-5325-4F09-865A-C7E0C35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5564A-3B35-4525-B603-07E44460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4036-98EB-4EDB-BFC3-204AF169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39AE-7804-44F5-B1C4-AA7A9C70E679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AECB-0685-443B-A811-C04ACED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9411-1491-49C1-BF46-C13AA130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DDA3-54DD-4ABC-A53A-A697CFE4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071C-9BCC-4C97-A275-9D3DDA672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43A2-1B05-4293-9C48-67DE9D7D0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59438-697F-4359-B00B-FD13B48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F2A9-AACF-44C7-8168-71B6980EF9B4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20389-8115-4636-A3F0-F2AA866E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7FA9F-13FD-43F7-8BB5-3CD5DE2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934F-A48A-4CD3-A071-D6C526AC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6632-4730-43B2-88B7-19A39FDD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BBD02-B1AF-4483-9E3B-683D521A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D2B95-A5CF-4417-8C3A-BA57BBDEE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CD038-7A9E-4EA8-9AC6-9F1535D33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E1C31-B2F8-4B75-AC63-BB5D273C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C0A9-C769-4832-B7DA-AD9C931DDBEC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F507D-95B4-4459-9641-A3C7235D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C7054-8B30-440E-9B85-39C23513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15C2-9B28-4642-A896-818EBDF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47A0E-A33C-4EB7-99B7-5F55533E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7DAB-34B8-4596-A59E-AE6DE2187033}" type="datetime1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F1B76-1518-435A-A0C5-29FEF9B2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FC97-E00E-4BEA-AB53-10CE077C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8E0BE-376C-4325-9C30-9CD90FC6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7DD-0855-403D-A19B-055BC2F16C13}" type="datetime1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05A66-8EC2-4938-BD57-934612BF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3664F-CF2F-4D6F-84B8-9925187E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8155-A704-4967-AFD0-7CB88ACA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CFAA-9E8C-4130-B89A-E689AD51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E2544-BF07-4651-B2B2-53CFAE77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7D5E6-0DEC-455A-896A-A6220BA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6A8-7DFA-44EC-88A9-9690E8846AAB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C81B6-DD88-409F-903D-0EE120F1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8010-C25D-42D2-9B30-D9070D35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2595-4A71-4084-B288-85C3AD9E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39AEA-2CAB-4973-B704-763533869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07300-B3E8-4378-95A1-74498ACAE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19A4E-D9C3-4F5B-BFE4-A95E2F4F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55AE-6849-47BA-97C4-0B1AB9EDFCF4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0D6AD-BA76-4792-81CC-DB364D4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B534-E15F-4063-A340-04D6C819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4D670-9D8E-4568-9D33-83A91B6F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EB5AD-3D99-4D6F-A9C4-3924C553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AC15-CAB7-447E-8039-9CE5AECEA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D6A4-C22E-4E3E-9874-95870EBF4AD4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073C-F37A-4907-B057-0AEB647C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779C-E751-4250-A315-55C578396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EAE2-35F4-45A0-8612-EAF023C3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template?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19C0-CBFC-4074-9E60-6C270202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template and don’t add slides or reorder them (or if you prefer Presenter/Latex, copy each slide over)</a:t>
            </a:r>
          </a:p>
          <a:p>
            <a:r>
              <a:rPr lang="en-US" dirty="0"/>
              <a:t>Try to answer all points in the slides!</a:t>
            </a:r>
          </a:p>
          <a:p>
            <a:r>
              <a:rPr lang="en-US" dirty="0"/>
              <a:t>Make sure that graphs are readable! You can copy them from the report if they fit well, but I suggest recreating them here.</a:t>
            </a:r>
          </a:p>
          <a:p>
            <a:r>
              <a:rPr lang="en-US" dirty="0"/>
              <a:t>Don’t spend more than 1-1.5 minute on any of the slides when presenting!</a:t>
            </a:r>
          </a:p>
          <a:p>
            <a:endParaRPr lang="en-US" dirty="0"/>
          </a:p>
          <a:p>
            <a:r>
              <a:rPr lang="en-US" i="1" dirty="0"/>
              <a:t>Before submitting, remove this slide from the presentation.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441A9-43E1-4185-BC56-A5172B78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BA7-45E6-44FA-AA87-12DEBEB7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A699-D760-4671-952B-3FC8B2767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150" dirty="0"/>
              <a:t>Computer Systems Performance</a:t>
            </a:r>
            <a:r>
              <a:rPr lang="en-150"/>
              <a:t>, Spring 2021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YOUR NAME, YOUR NAME, YOUR NAME</a:t>
            </a:r>
          </a:p>
          <a:p>
            <a:r>
              <a:rPr lang="en-US" dirty="0">
                <a:solidFill>
                  <a:schemeClr val="accent1"/>
                </a:solidFill>
              </a:rPr>
              <a:t>YOUR_EMAIL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9B59-E5E5-44D9-BC95-2DFEB082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38A-869B-46C3-84D9-298EEE7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5804-1300-4F00-990B-F20C86C0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shortly how you implemented the HTML cleaning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23C4-F802-4E9C-AEFA-4157715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38A-869B-46C3-84D9-298EEE7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5804-1300-4F00-990B-F20C86C0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shortly how you implemented multi-threading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23C4-F802-4E9C-AEFA-4157715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7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5D97-9162-4E8A-B833-758FD591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86AD-6576-4DF9-96CA-3CECB914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default experiment length and replication factor</a:t>
            </a:r>
          </a:p>
          <a:p>
            <a:endParaRPr lang="en-US" dirty="0"/>
          </a:p>
          <a:p>
            <a:r>
              <a:rPr lang="en-US" dirty="0"/>
              <a:t>Show an example graph with throughput over time (at least 1 minute) that motivates how you chose the warm-up  and cool-down times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D332-6D92-4664-A189-E4F87089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5A6F-CA5F-4370-85AA-42FF8598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B8F8-B852-4AFE-AC58-76E0D286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throughput with increasing number of clients for the following three variants of the system (on a single graph):</a:t>
            </a:r>
          </a:p>
          <a:p>
            <a:pPr lvl="1"/>
            <a:r>
              <a:rPr lang="en-US" dirty="0"/>
              <a:t>1) default skeleton</a:t>
            </a:r>
          </a:p>
          <a:p>
            <a:pPr lvl="1"/>
            <a:r>
              <a:rPr lang="en-US" dirty="0"/>
              <a:t>2) single-threaded server with HTML tag cleaning</a:t>
            </a:r>
          </a:p>
          <a:p>
            <a:pPr lvl="1"/>
            <a:r>
              <a:rPr lang="en-US" dirty="0"/>
              <a:t>3) multi-threaded server with tag cleaning. </a:t>
            </a:r>
          </a:p>
          <a:p>
            <a:r>
              <a:rPr lang="en-US" dirty="0"/>
              <a:t>Highlight the place where system becomes saturated in each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56389-D540-468C-BADC-65D46A48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E3A9-779A-45A6-BAFF-83AC57E6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Document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93C1-9C12-482C-BD50-77C00BAB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graph of internal costs of the server given different </a:t>
            </a:r>
            <a:r>
              <a:rPr lang="en-US"/>
              <a:t>document types </a:t>
            </a:r>
            <a:r>
              <a:rPr lang="en-US" dirty="0"/>
              <a:t>(plot time per document, include at least two different costs)</a:t>
            </a:r>
          </a:p>
          <a:p>
            <a:endParaRPr lang="en-US" dirty="0"/>
          </a:p>
          <a:p>
            <a:r>
              <a:rPr lang="en-US" dirty="0"/>
              <a:t>State which operation is your bottleneck in reaching higher performance and give a short argument why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906F-5B0E-413D-B631-14C30563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959E-02CC-4A34-97AC-58619482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27D7-143A-45C2-84E1-A88D7E5AA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Elaborate shortly on </a:t>
            </a:r>
          </a:p>
          <a:p>
            <a:r>
              <a:rPr lang="en-US" dirty="0"/>
              <a:t>What did you learn about the system through experiments?</a:t>
            </a:r>
          </a:p>
          <a:p>
            <a:r>
              <a:rPr lang="en-US" dirty="0"/>
              <a:t>What new skill did you learn while working on the project?</a:t>
            </a:r>
          </a:p>
          <a:p>
            <a:r>
              <a:rPr lang="en-US" dirty="0"/>
              <a:t>What was the most difficult aspect of the project?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1B3E-7FB7-4108-A065-C2F8850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300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use this template?</vt:lpstr>
      <vt:lpstr>Project Presentation</vt:lpstr>
      <vt:lpstr>Implementation</vt:lpstr>
      <vt:lpstr>Implementation 2</vt:lpstr>
      <vt:lpstr>System Stability</vt:lpstr>
      <vt:lpstr>Baselines</vt:lpstr>
      <vt:lpstr>Effect of Document Type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Zsolt István</dc:creator>
  <cp:lastModifiedBy>Zsolt István</cp:lastModifiedBy>
  <cp:revision>36</cp:revision>
  <dcterms:created xsi:type="dcterms:W3CDTF">2018-10-08T09:01:07Z</dcterms:created>
  <dcterms:modified xsi:type="dcterms:W3CDTF">2020-11-26T15:38:54Z</dcterms:modified>
</cp:coreProperties>
</file>