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-6</a:t>
            </a:r>
            <a:r>
              <a:rPr lang="da-DK" baseline="0"/>
              <a:t> warmup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Default!$K$24:$K$147</c:f>
              <c:numCache>
                <c:formatCode>General</c:formatCode>
                <c:ptCount val="124"/>
                <c:pt idx="0">
                  <c:v>1.0118895769119201</c:v>
                </c:pt>
                <c:pt idx="1">
                  <c:v>1.0120538473129199</c:v>
                </c:pt>
                <c:pt idx="2">
                  <c:v>1.01197493076324</c:v>
                </c:pt>
                <c:pt idx="3">
                  <c:v>1.0119198560714699</c:v>
                </c:pt>
                <c:pt idx="4">
                  <c:v>1.01202452182769</c:v>
                </c:pt>
                <c:pt idx="5">
                  <c:v>1.0120863914489699</c:v>
                </c:pt>
                <c:pt idx="6">
                  <c:v>1.01198625564575</c:v>
                </c:pt>
                <c:pt idx="7">
                  <c:v>1.01206767559051</c:v>
                </c:pt>
                <c:pt idx="8">
                  <c:v>1.0114556550979601</c:v>
                </c:pt>
                <c:pt idx="9">
                  <c:v>1.0124607086181601</c:v>
                </c:pt>
                <c:pt idx="10">
                  <c:v>1.01189672946929</c:v>
                </c:pt>
                <c:pt idx="11">
                  <c:v>1.02453076839447</c:v>
                </c:pt>
                <c:pt idx="12">
                  <c:v>1.01189684867858</c:v>
                </c:pt>
                <c:pt idx="13">
                  <c:v>1.01141798496246</c:v>
                </c:pt>
                <c:pt idx="14">
                  <c:v>1.0129337310791</c:v>
                </c:pt>
                <c:pt idx="15">
                  <c:v>1.0116537809371899</c:v>
                </c:pt>
                <c:pt idx="16">
                  <c:v>1.01190197467803</c:v>
                </c:pt>
                <c:pt idx="17">
                  <c:v>1.0112832784652701</c:v>
                </c:pt>
                <c:pt idx="18">
                  <c:v>1.0132076740264799</c:v>
                </c:pt>
                <c:pt idx="19">
                  <c:v>1.0115395784378001</c:v>
                </c:pt>
                <c:pt idx="20">
                  <c:v>1.0120031833648599</c:v>
                </c:pt>
                <c:pt idx="21">
                  <c:v>1.0119659900665201</c:v>
                </c:pt>
                <c:pt idx="22">
                  <c:v>1.0119156837463299</c:v>
                </c:pt>
                <c:pt idx="23">
                  <c:v>1.01203000545501</c:v>
                </c:pt>
                <c:pt idx="24">
                  <c:v>1.0120254755020099</c:v>
                </c:pt>
                <c:pt idx="25">
                  <c:v>1.01195788383483</c:v>
                </c:pt>
                <c:pt idx="26">
                  <c:v>1.01206243038177</c:v>
                </c:pt>
                <c:pt idx="27">
                  <c:v>1.0119946002960201</c:v>
                </c:pt>
                <c:pt idx="28">
                  <c:v>1.01189124584198</c:v>
                </c:pt>
                <c:pt idx="29">
                  <c:v>1.01215827465057</c:v>
                </c:pt>
                <c:pt idx="30">
                  <c:v>1.01191294193267</c:v>
                </c:pt>
                <c:pt idx="31">
                  <c:v>1.01185846328735</c:v>
                </c:pt>
                <c:pt idx="32">
                  <c:v>1.0120373964309599</c:v>
                </c:pt>
                <c:pt idx="33">
                  <c:v>1.01160895824432</c:v>
                </c:pt>
                <c:pt idx="34">
                  <c:v>1.01206254959106</c:v>
                </c:pt>
                <c:pt idx="35">
                  <c:v>1.0122975111007599</c:v>
                </c:pt>
                <c:pt idx="36">
                  <c:v>1.0116332769393901</c:v>
                </c:pt>
                <c:pt idx="37">
                  <c:v>1.01231896877288</c:v>
                </c:pt>
                <c:pt idx="38">
                  <c:v>1.0119668245315501</c:v>
                </c:pt>
                <c:pt idx="39">
                  <c:v>1.0120500326156601</c:v>
                </c:pt>
                <c:pt idx="40">
                  <c:v>1.01195812225341</c:v>
                </c:pt>
                <c:pt idx="41">
                  <c:v>1.01170814037323</c:v>
                </c:pt>
                <c:pt idx="42">
                  <c:v>1.0120437145233101</c:v>
                </c:pt>
                <c:pt idx="43">
                  <c:v>1.0119268894195499</c:v>
                </c:pt>
                <c:pt idx="44">
                  <c:v>1.0120153427123999</c:v>
                </c:pt>
                <c:pt idx="45">
                  <c:v>1.0119162797927801</c:v>
                </c:pt>
                <c:pt idx="46">
                  <c:v>1.0120165348052901</c:v>
                </c:pt>
                <c:pt idx="47">
                  <c:v>1.01195096969604</c:v>
                </c:pt>
                <c:pt idx="48">
                  <c:v>1.0120760202407799</c:v>
                </c:pt>
                <c:pt idx="49">
                  <c:v>1.01190865039825</c:v>
                </c:pt>
                <c:pt idx="50">
                  <c:v>1.01212477684021</c:v>
                </c:pt>
                <c:pt idx="51">
                  <c:v>1.0119808912277199</c:v>
                </c:pt>
                <c:pt idx="52">
                  <c:v>1.01194703578948</c:v>
                </c:pt>
                <c:pt idx="53">
                  <c:v>1.0120115280151301</c:v>
                </c:pt>
                <c:pt idx="54">
                  <c:v>1.01588022708892</c:v>
                </c:pt>
                <c:pt idx="55">
                  <c:v>1.0117938518524101</c:v>
                </c:pt>
                <c:pt idx="56">
                  <c:v>1.01230204105377</c:v>
                </c:pt>
                <c:pt idx="57">
                  <c:v>1.0125157833099301</c:v>
                </c:pt>
                <c:pt idx="58">
                  <c:v>1.01165127754211</c:v>
                </c:pt>
                <c:pt idx="59">
                  <c:v>1.0119102001190099</c:v>
                </c:pt>
                <c:pt idx="60">
                  <c:v>1.0123051404953001</c:v>
                </c:pt>
                <c:pt idx="61">
                  <c:v>1.01201355457305</c:v>
                </c:pt>
                <c:pt idx="62">
                  <c:v>1.0119261741638099</c:v>
                </c:pt>
                <c:pt idx="63">
                  <c:v>1.01189041137695</c:v>
                </c:pt>
                <c:pt idx="64">
                  <c:v>1.0121377706527701</c:v>
                </c:pt>
                <c:pt idx="65">
                  <c:v>1.0111670494079501</c:v>
                </c:pt>
                <c:pt idx="66">
                  <c:v>1.0131026506423899</c:v>
                </c:pt>
                <c:pt idx="67">
                  <c:v>1.0115661621093699</c:v>
                </c:pt>
                <c:pt idx="68">
                  <c:v>1.01132440567016</c:v>
                </c:pt>
                <c:pt idx="69">
                  <c:v>1.01198053359985</c:v>
                </c:pt>
                <c:pt idx="70">
                  <c:v>1.01285064220428</c:v>
                </c:pt>
                <c:pt idx="71">
                  <c:v>1.01106894016265</c:v>
                </c:pt>
                <c:pt idx="72">
                  <c:v>1.01194560527801</c:v>
                </c:pt>
                <c:pt idx="73">
                  <c:v>1.0141307115554801</c:v>
                </c:pt>
                <c:pt idx="74">
                  <c:v>1.01065325736999</c:v>
                </c:pt>
                <c:pt idx="75">
                  <c:v>1.0113164186477599</c:v>
                </c:pt>
                <c:pt idx="76">
                  <c:v>1.0126608610153101</c:v>
                </c:pt>
                <c:pt idx="77">
                  <c:v>1.0119554996490401</c:v>
                </c:pt>
                <c:pt idx="78">
                  <c:v>1.01131439208984</c:v>
                </c:pt>
                <c:pt idx="79">
                  <c:v>1.01310157775878</c:v>
                </c:pt>
                <c:pt idx="80">
                  <c:v>1.01124620437622</c:v>
                </c:pt>
                <c:pt idx="81">
                  <c:v>1.0119769573211601</c:v>
                </c:pt>
                <c:pt idx="82">
                  <c:v>1.01232469081878</c:v>
                </c:pt>
                <c:pt idx="83">
                  <c:v>1.01167428493499</c:v>
                </c:pt>
                <c:pt idx="84">
                  <c:v>1.0128881931304901</c:v>
                </c:pt>
                <c:pt idx="85">
                  <c:v>1.01157391071319</c:v>
                </c:pt>
                <c:pt idx="86">
                  <c:v>1.011967420578</c:v>
                </c:pt>
                <c:pt idx="87">
                  <c:v>1.01209568977355</c:v>
                </c:pt>
                <c:pt idx="88">
                  <c:v>1.0117931365966699</c:v>
                </c:pt>
                <c:pt idx="89">
                  <c:v>1.01131832599639</c:v>
                </c:pt>
                <c:pt idx="90">
                  <c:v>1.0126495361328101</c:v>
                </c:pt>
                <c:pt idx="91">
                  <c:v>1.0122324228286701</c:v>
                </c:pt>
                <c:pt idx="92">
                  <c:v>1.011652469635</c:v>
                </c:pt>
                <c:pt idx="93">
                  <c:v>1.0123493671417201</c:v>
                </c:pt>
                <c:pt idx="94">
                  <c:v>1.01178073883056</c:v>
                </c:pt>
                <c:pt idx="95">
                  <c:v>1.0119103193282999</c:v>
                </c:pt>
                <c:pt idx="96">
                  <c:v>1.0116600990295399</c:v>
                </c:pt>
                <c:pt idx="97">
                  <c:v>1.0122992992401101</c:v>
                </c:pt>
                <c:pt idx="98">
                  <c:v>1.0115998983383101</c:v>
                </c:pt>
                <c:pt idx="99">
                  <c:v>1.01169645786285</c:v>
                </c:pt>
                <c:pt idx="100">
                  <c:v>1.0127214193344101</c:v>
                </c:pt>
                <c:pt idx="101">
                  <c:v>1.01192986965179</c:v>
                </c:pt>
                <c:pt idx="102">
                  <c:v>1.0116543769836399</c:v>
                </c:pt>
                <c:pt idx="103">
                  <c:v>1.0116380453109699</c:v>
                </c:pt>
                <c:pt idx="104">
                  <c:v>1.0126218795776301</c:v>
                </c:pt>
                <c:pt idx="105">
                  <c:v>1.01206386089324</c:v>
                </c:pt>
                <c:pt idx="106">
                  <c:v>1.0115556716918901</c:v>
                </c:pt>
                <c:pt idx="107">
                  <c:v>1.01276195049285</c:v>
                </c:pt>
                <c:pt idx="108">
                  <c:v>1.01282238960266</c:v>
                </c:pt>
                <c:pt idx="109">
                  <c:v>1.0108174085617001</c:v>
                </c:pt>
                <c:pt idx="110">
                  <c:v>1.0112506151199301</c:v>
                </c:pt>
                <c:pt idx="111">
                  <c:v>1.01272904872894</c:v>
                </c:pt>
                <c:pt idx="112">
                  <c:v>1.0119591951370199</c:v>
                </c:pt>
                <c:pt idx="113">
                  <c:v>1.0112512111663801</c:v>
                </c:pt>
                <c:pt idx="114">
                  <c:v>1.01368808746337</c:v>
                </c:pt>
                <c:pt idx="115">
                  <c:v>1.0107613801956099</c:v>
                </c:pt>
                <c:pt idx="116">
                  <c:v>1.0119320154189999</c:v>
                </c:pt>
                <c:pt idx="117">
                  <c:v>1.01202428340911</c:v>
                </c:pt>
                <c:pt idx="118">
                  <c:v>1.0115871429443299</c:v>
                </c:pt>
                <c:pt idx="119">
                  <c:v>1.0124090909957799</c:v>
                </c:pt>
                <c:pt idx="120">
                  <c:v>1.01189017295837</c:v>
                </c:pt>
                <c:pt idx="121">
                  <c:v>1.01170289516448</c:v>
                </c:pt>
                <c:pt idx="122">
                  <c:v>1.01199173927307</c:v>
                </c:pt>
                <c:pt idx="123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6F-4C12-96E3-5B3830FFD5D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Default!$L$24:$L$147</c:f>
              <c:numCache>
                <c:formatCode>General</c:formatCode>
                <c:ptCount val="124"/>
                <c:pt idx="0">
                  <c:v>1.0118834972381501</c:v>
                </c:pt>
                <c:pt idx="1">
                  <c:v>1.0119810104370099</c:v>
                </c:pt>
                <c:pt idx="2">
                  <c:v>1.0119997262954701</c:v>
                </c:pt>
                <c:pt idx="3">
                  <c:v>1.0120272636413501</c:v>
                </c:pt>
                <c:pt idx="4">
                  <c:v>1.0119541883468599</c:v>
                </c:pt>
                <c:pt idx="5">
                  <c:v>1.01197922229766</c:v>
                </c:pt>
                <c:pt idx="6">
                  <c:v>1.0120269060134801</c:v>
                </c:pt>
                <c:pt idx="7">
                  <c:v>1.0120530128478999</c:v>
                </c:pt>
                <c:pt idx="8">
                  <c:v>1.0119653940200799</c:v>
                </c:pt>
                <c:pt idx="9">
                  <c:v>1.01206219196319</c:v>
                </c:pt>
                <c:pt idx="10">
                  <c:v>1.01194536685943</c:v>
                </c:pt>
                <c:pt idx="11">
                  <c:v>1.01596474647521</c:v>
                </c:pt>
                <c:pt idx="12">
                  <c:v>1.0119699239730799</c:v>
                </c:pt>
                <c:pt idx="13">
                  <c:v>1.0119506120681701</c:v>
                </c:pt>
                <c:pt idx="14">
                  <c:v>1.01199162006378</c:v>
                </c:pt>
                <c:pt idx="15">
                  <c:v>1.01207995414733</c:v>
                </c:pt>
                <c:pt idx="16">
                  <c:v>1.0118601322173999</c:v>
                </c:pt>
                <c:pt idx="17">
                  <c:v>1.01208043098449</c:v>
                </c:pt>
                <c:pt idx="18">
                  <c:v>1.0119721889495801</c:v>
                </c:pt>
                <c:pt idx="19">
                  <c:v>1.0119646787643399</c:v>
                </c:pt>
                <c:pt idx="20">
                  <c:v>1.0119779109954801</c:v>
                </c:pt>
                <c:pt idx="21">
                  <c:v>1.0120314359664899</c:v>
                </c:pt>
                <c:pt idx="22">
                  <c:v>1.0120648145675599</c:v>
                </c:pt>
                <c:pt idx="23">
                  <c:v>1.0119204521179199</c:v>
                </c:pt>
                <c:pt idx="24">
                  <c:v>1.0120047330856301</c:v>
                </c:pt>
                <c:pt idx="25">
                  <c:v>1.011962890625</c:v>
                </c:pt>
                <c:pt idx="26">
                  <c:v>1.01187908649444</c:v>
                </c:pt>
                <c:pt idx="27">
                  <c:v>1.01215147972106</c:v>
                </c:pt>
                <c:pt idx="28">
                  <c:v>1.0119500160217201</c:v>
                </c:pt>
                <c:pt idx="29">
                  <c:v>1.01191222667694</c:v>
                </c:pt>
                <c:pt idx="30">
                  <c:v>1.0119812488555899</c:v>
                </c:pt>
                <c:pt idx="31">
                  <c:v>1.0120421648025499</c:v>
                </c:pt>
                <c:pt idx="32">
                  <c:v>1.0120047330856301</c:v>
                </c:pt>
                <c:pt idx="33">
                  <c:v>1.01198053359985</c:v>
                </c:pt>
                <c:pt idx="34">
                  <c:v>1.0121154785156199</c:v>
                </c:pt>
                <c:pt idx="35">
                  <c:v>1.0119543075561499</c:v>
                </c:pt>
                <c:pt idx="36">
                  <c:v>1.01190686225891</c:v>
                </c:pt>
                <c:pt idx="37">
                  <c:v>1.0119469165802</c:v>
                </c:pt>
                <c:pt idx="38">
                  <c:v>1.01198971271514</c:v>
                </c:pt>
                <c:pt idx="39">
                  <c:v>1.0120760202407799</c:v>
                </c:pt>
                <c:pt idx="40">
                  <c:v>1.0119374990463199</c:v>
                </c:pt>
                <c:pt idx="41">
                  <c:v>1.01194596290588</c:v>
                </c:pt>
                <c:pt idx="42">
                  <c:v>1.01200795173645</c:v>
                </c:pt>
                <c:pt idx="43">
                  <c:v>1.01196312904357</c:v>
                </c:pt>
                <c:pt idx="44">
                  <c:v>1.01203429698944</c:v>
                </c:pt>
                <c:pt idx="45">
                  <c:v>1.0119727849960301</c:v>
                </c:pt>
                <c:pt idx="46">
                  <c:v>1.0120059251785201</c:v>
                </c:pt>
                <c:pt idx="47">
                  <c:v>1.0120255947112999</c:v>
                </c:pt>
                <c:pt idx="48">
                  <c:v>1.0119913816452</c:v>
                </c:pt>
                <c:pt idx="49">
                  <c:v>1.0120495557785001</c:v>
                </c:pt>
                <c:pt idx="50">
                  <c:v>1.0119770765304501</c:v>
                </c:pt>
                <c:pt idx="51">
                  <c:v>1.0119423866271899</c:v>
                </c:pt>
                <c:pt idx="52">
                  <c:v>1.0119330883026101</c:v>
                </c:pt>
                <c:pt idx="53">
                  <c:v>1.0120403766632</c:v>
                </c:pt>
                <c:pt idx="54">
                  <c:v>1.0119937658309901</c:v>
                </c:pt>
                <c:pt idx="55">
                  <c:v>1.0119400024414</c:v>
                </c:pt>
                <c:pt idx="56">
                  <c:v>1.0120403766632</c:v>
                </c:pt>
                <c:pt idx="57">
                  <c:v>1.0159939527511499</c:v>
                </c:pt>
                <c:pt idx="58">
                  <c:v>1.0121294260025</c:v>
                </c:pt>
                <c:pt idx="59">
                  <c:v>1.0118262767791699</c:v>
                </c:pt>
                <c:pt idx="60">
                  <c:v>1.01205790042877</c:v>
                </c:pt>
                <c:pt idx="61">
                  <c:v>1.0118981599807699</c:v>
                </c:pt>
                <c:pt idx="62">
                  <c:v>1.0120769739151001</c:v>
                </c:pt>
                <c:pt idx="63">
                  <c:v>1.01196932792663</c:v>
                </c:pt>
                <c:pt idx="64">
                  <c:v>1.0120041370391799</c:v>
                </c:pt>
                <c:pt idx="65">
                  <c:v>1.0119538307189899</c:v>
                </c:pt>
                <c:pt idx="66">
                  <c:v>1.0119432210922199</c:v>
                </c:pt>
                <c:pt idx="67">
                  <c:v>1.0120491981506301</c:v>
                </c:pt>
                <c:pt idx="68">
                  <c:v>1.0130702257156301</c:v>
                </c:pt>
                <c:pt idx="69">
                  <c:v>1.0109360218048</c:v>
                </c:pt>
                <c:pt idx="70">
                  <c:v>1.01197433471679</c:v>
                </c:pt>
                <c:pt idx="71">
                  <c:v>1.01209568977355</c:v>
                </c:pt>
                <c:pt idx="72">
                  <c:v>1.0119742155075</c:v>
                </c:pt>
                <c:pt idx="73">
                  <c:v>1.0120147466659499</c:v>
                </c:pt>
                <c:pt idx="74">
                  <c:v>1.01185083389282</c:v>
                </c:pt>
                <c:pt idx="75">
                  <c:v>1.0120534896850499</c:v>
                </c:pt>
                <c:pt idx="76">
                  <c:v>1.0119882822036701</c:v>
                </c:pt>
                <c:pt idx="77">
                  <c:v>1.0119342803955</c:v>
                </c:pt>
                <c:pt idx="78">
                  <c:v>1.0120701789855899</c:v>
                </c:pt>
                <c:pt idx="79">
                  <c:v>1.01187372207641</c:v>
                </c:pt>
                <c:pt idx="80">
                  <c:v>1.0121991634368801</c:v>
                </c:pt>
                <c:pt idx="81">
                  <c:v>1.0118304491043</c:v>
                </c:pt>
                <c:pt idx="82">
                  <c:v>1.01195287704467</c:v>
                </c:pt>
                <c:pt idx="83">
                  <c:v>1.0121487379073999</c:v>
                </c:pt>
                <c:pt idx="84">
                  <c:v>1.0120046138763401</c:v>
                </c:pt>
                <c:pt idx="85">
                  <c:v>1.01193499565124</c:v>
                </c:pt>
                <c:pt idx="86">
                  <c:v>1.0119447708129801</c:v>
                </c:pt>
                <c:pt idx="87">
                  <c:v>1.0119993686676001</c:v>
                </c:pt>
                <c:pt idx="88">
                  <c:v>1.0120273828506401</c:v>
                </c:pt>
                <c:pt idx="89">
                  <c:v>1.01246893405914</c:v>
                </c:pt>
                <c:pt idx="90">
                  <c:v>1.0114928483962999</c:v>
                </c:pt>
                <c:pt idx="91">
                  <c:v>1.01193511486053</c:v>
                </c:pt>
                <c:pt idx="92">
                  <c:v>1.01198065280914</c:v>
                </c:pt>
                <c:pt idx="93">
                  <c:v>1.01199698448181</c:v>
                </c:pt>
                <c:pt idx="94">
                  <c:v>1.01200067996978</c:v>
                </c:pt>
                <c:pt idx="95">
                  <c:v>1.01191282272338</c:v>
                </c:pt>
                <c:pt idx="96">
                  <c:v>1.0121351480484</c:v>
                </c:pt>
                <c:pt idx="97">
                  <c:v>1.0159637928009</c:v>
                </c:pt>
                <c:pt idx="98">
                  <c:v>1.0119374990463199</c:v>
                </c:pt>
                <c:pt idx="99">
                  <c:v>1.01200115680694</c:v>
                </c:pt>
                <c:pt idx="100">
                  <c:v>1.01199698448181</c:v>
                </c:pt>
                <c:pt idx="101">
                  <c:v>1.0120429992675699</c:v>
                </c:pt>
                <c:pt idx="102">
                  <c:v>1.01203000545501</c:v>
                </c:pt>
                <c:pt idx="103">
                  <c:v>1.0119183063507</c:v>
                </c:pt>
                <c:pt idx="104">
                  <c:v>1.01205790042877</c:v>
                </c:pt>
                <c:pt idx="105">
                  <c:v>1.0119335651397701</c:v>
                </c:pt>
                <c:pt idx="106">
                  <c:v>1.0119256973266599</c:v>
                </c:pt>
                <c:pt idx="107">
                  <c:v>1.0119880437850901</c:v>
                </c:pt>
                <c:pt idx="108">
                  <c:v>1.0120667219161901</c:v>
                </c:pt>
                <c:pt idx="109">
                  <c:v>1.01198005676269</c:v>
                </c:pt>
                <c:pt idx="110">
                  <c:v>1.0119894742965601</c:v>
                </c:pt>
                <c:pt idx="111">
                  <c:v>1.0119391679763701</c:v>
                </c:pt>
                <c:pt idx="112">
                  <c:v>1.0119978189468299</c:v>
                </c:pt>
                <c:pt idx="113">
                  <c:v>1.0120745897293</c:v>
                </c:pt>
                <c:pt idx="114">
                  <c:v>1.0119223594665501</c:v>
                </c:pt>
                <c:pt idx="115">
                  <c:v>1.0120050907135001</c:v>
                </c:pt>
                <c:pt idx="116">
                  <c:v>1.01195633411407</c:v>
                </c:pt>
                <c:pt idx="117">
                  <c:v>1.0120539665222099</c:v>
                </c:pt>
                <c:pt idx="118">
                  <c:v>1.0119210481643599</c:v>
                </c:pt>
                <c:pt idx="119">
                  <c:v>1.0121159553527801</c:v>
                </c:pt>
                <c:pt idx="120">
                  <c:v>1.0119514465332</c:v>
                </c:pt>
                <c:pt idx="121">
                  <c:v>1.01188611984252</c:v>
                </c:pt>
                <c:pt idx="122">
                  <c:v>1.0120588541030799</c:v>
                </c:pt>
                <c:pt idx="123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6F-4C12-96E3-5B3830FFD5D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Default!$M$24:$M$147</c:f>
              <c:numCache>
                <c:formatCode>General</c:formatCode>
                <c:ptCount val="124"/>
                <c:pt idx="0">
                  <c:v>1.0120670795440601</c:v>
                </c:pt>
                <c:pt idx="1">
                  <c:v>1.0119166374206501</c:v>
                </c:pt>
                <c:pt idx="2">
                  <c:v>1.01200282573699</c:v>
                </c:pt>
                <c:pt idx="3">
                  <c:v>1.01190209388732</c:v>
                </c:pt>
                <c:pt idx="4">
                  <c:v>1.0120031833648599</c:v>
                </c:pt>
                <c:pt idx="5">
                  <c:v>1.0120775699615401</c:v>
                </c:pt>
                <c:pt idx="6">
                  <c:v>1.0118778944015501</c:v>
                </c:pt>
                <c:pt idx="7">
                  <c:v>1.0121099948882999</c:v>
                </c:pt>
                <c:pt idx="8">
                  <c:v>1.01190173625946</c:v>
                </c:pt>
                <c:pt idx="9">
                  <c:v>1.01206362247467</c:v>
                </c:pt>
                <c:pt idx="10">
                  <c:v>1.0119988918304399</c:v>
                </c:pt>
                <c:pt idx="11">
                  <c:v>1.01185631752014</c:v>
                </c:pt>
                <c:pt idx="12">
                  <c:v>1.01194608211517</c:v>
                </c:pt>
                <c:pt idx="13">
                  <c:v>1.0120531320571899</c:v>
                </c:pt>
                <c:pt idx="14">
                  <c:v>1.01193523406982</c:v>
                </c:pt>
                <c:pt idx="15">
                  <c:v>1.01199579238891</c:v>
                </c:pt>
                <c:pt idx="16">
                  <c:v>1.0120989084243699</c:v>
                </c:pt>
                <c:pt idx="17">
                  <c:v>1.01191878318786</c:v>
                </c:pt>
                <c:pt idx="18">
                  <c:v>1.0120036602020199</c:v>
                </c:pt>
                <c:pt idx="19">
                  <c:v>1.0119837522506701</c:v>
                </c:pt>
                <c:pt idx="20">
                  <c:v>1.01204490661621</c:v>
                </c:pt>
                <c:pt idx="21">
                  <c:v>1.0119144916534399</c:v>
                </c:pt>
                <c:pt idx="22">
                  <c:v>1.0120996236801101</c:v>
                </c:pt>
                <c:pt idx="23">
                  <c:v>1.0118433237075799</c:v>
                </c:pt>
                <c:pt idx="24">
                  <c:v>1.01202881336212</c:v>
                </c:pt>
                <c:pt idx="25">
                  <c:v>1.01204168796539</c:v>
                </c:pt>
                <c:pt idx="26">
                  <c:v>1.01197874546051</c:v>
                </c:pt>
                <c:pt idx="27">
                  <c:v>1.0119643211364699</c:v>
                </c:pt>
                <c:pt idx="28">
                  <c:v>1.0120555162429801</c:v>
                </c:pt>
                <c:pt idx="29">
                  <c:v>1.01195621490478</c:v>
                </c:pt>
                <c:pt idx="30">
                  <c:v>1.01196300983428</c:v>
                </c:pt>
                <c:pt idx="31">
                  <c:v>1.0120211839675901</c:v>
                </c:pt>
                <c:pt idx="32">
                  <c:v>1.0119599103927599</c:v>
                </c:pt>
                <c:pt idx="33">
                  <c:v>1.01202344894409</c:v>
                </c:pt>
                <c:pt idx="34">
                  <c:v>1.0119500160217201</c:v>
                </c:pt>
                <c:pt idx="35">
                  <c:v>1.01201212406158</c:v>
                </c:pt>
                <c:pt idx="36">
                  <c:v>1.01195847988128</c:v>
                </c:pt>
                <c:pt idx="37">
                  <c:v>1.011962890625</c:v>
                </c:pt>
                <c:pt idx="38">
                  <c:v>1.0120481252670199</c:v>
                </c:pt>
                <c:pt idx="39">
                  <c:v>1.01197898387908</c:v>
                </c:pt>
                <c:pt idx="40">
                  <c:v>1.01194643974304</c:v>
                </c:pt>
                <c:pt idx="41">
                  <c:v>1.0121099948882999</c:v>
                </c:pt>
                <c:pt idx="42">
                  <c:v>1.0123773813247601</c:v>
                </c:pt>
                <c:pt idx="43">
                  <c:v>1.01186871528625</c:v>
                </c:pt>
                <c:pt idx="44">
                  <c:v>1.0120370388030999</c:v>
                </c:pt>
                <c:pt idx="45">
                  <c:v>1.01201260089874</c:v>
                </c:pt>
                <c:pt idx="46">
                  <c:v>1.0119429826736399</c:v>
                </c:pt>
                <c:pt idx="47">
                  <c:v>1.0119661092758101</c:v>
                </c:pt>
                <c:pt idx="48">
                  <c:v>1.01199519634246</c:v>
                </c:pt>
                <c:pt idx="49">
                  <c:v>1.0121592283248899</c:v>
                </c:pt>
                <c:pt idx="50">
                  <c:v>1.0118885040283201</c:v>
                </c:pt>
                <c:pt idx="51">
                  <c:v>1.01202428340911</c:v>
                </c:pt>
                <c:pt idx="52">
                  <c:v>1.0119394063949501</c:v>
                </c:pt>
                <c:pt idx="53">
                  <c:v>1.01179563999176</c:v>
                </c:pt>
                <c:pt idx="54">
                  <c:v>1.0121977329254099</c:v>
                </c:pt>
                <c:pt idx="55">
                  <c:v>1.0120366811752299</c:v>
                </c:pt>
                <c:pt idx="56">
                  <c:v>1.0119658708572301</c:v>
                </c:pt>
                <c:pt idx="57">
                  <c:v>1.01196873188018</c:v>
                </c:pt>
                <c:pt idx="58">
                  <c:v>1.01201295852661</c:v>
                </c:pt>
                <c:pt idx="59">
                  <c:v>1.01206398010253</c:v>
                </c:pt>
                <c:pt idx="60">
                  <c:v>1.0119311809539699</c:v>
                </c:pt>
                <c:pt idx="61">
                  <c:v>1.0119339227676301</c:v>
                </c:pt>
                <c:pt idx="62">
                  <c:v>1.01198065280914</c:v>
                </c:pt>
                <c:pt idx="63">
                  <c:v>1.01196873188018</c:v>
                </c:pt>
                <c:pt idx="64">
                  <c:v>1.0120376348495399</c:v>
                </c:pt>
                <c:pt idx="65">
                  <c:v>1.0120725631713801</c:v>
                </c:pt>
                <c:pt idx="66">
                  <c:v>1.0118939876556301</c:v>
                </c:pt>
                <c:pt idx="67">
                  <c:v>1.0119544267654399</c:v>
                </c:pt>
                <c:pt idx="68">
                  <c:v>1.0120393037796001</c:v>
                </c:pt>
                <c:pt idx="69">
                  <c:v>1.01196813583374</c:v>
                </c:pt>
                <c:pt idx="70">
                  <c:v>1.0120393037796001</c:v>
                </c:pt>
                <c:pt idx="71">
                  <c:v>1.01161992549896</c:v>
                </c:pt>
                <c:pt idx="72">
                  <c:v>1.0123031139373699</c:v>
                </c:pt>
                <c:pt idx="73">
                  <c:v>1.01205837726593</c:v>
                </c:pt>
                <c:pt idx="74">
                  <c:v>1.0119149684905999</c:v>
                </c:pt>
                <c:pt idx="75">
                  <c:v>1.0160759687423699</c:v>
                </c:pt>
                <c:pt idx="76">
                  <c:v>1.01197373867034</c:v>
                </c:pt>
                <c:pt idx="77">
                  <c:v>1.0118876695632899</c:v>
                </c:pt>
                <c:pt idx="78">
                  <c:v>1.01213955879211</c:v>
                </c:pt>
                <c:pt idx="79">
                  <c:v>1.0131578445434499</c:v>
                </c:pt>
                <c:pt idx="80">
                  <c:v>1.0107616186141899</c:v>
                </c:pt>
                <c:pt idx="81">
                  <c:v>1.0119931697845399</c:v>
                </c:pt>
                <c:pt idx="82">
                  <c:v>1.01196813583374</c:v>
                </c:pt>
                <c:pt idx="83">
                  <c:v>1.0120817422866799</c:v>
                </c:pt>
                <c:pt idx="84">
                  <c:v>1.0124739408493</c:v>
                </c:pt>
                <c:pt idx="85">
                  <c:v>1.0114675760269101</c:v>
                </c:pt>
                <c:pt idx="86">
                  <c:v>1.0120431184768599</c:v>
                </c:pt>
                <c:pt idx="87">
                  <c:v>1.0120654106140099</c:v>
                </c:pt>
                <c:pt idx="88">
                  <c:v>1.01190626621246</c:v>
                </c:pt>
                <c:pt idx="89">
                  <c:v>1.0121318101882899</c:v>
                </c:pt>
                <c:pt idx="90">
                  <c:v>1.0154517889022801</c:v>
                </c:pt>
                <c:pt idx="91">
                  <c:v>1.0119440555572501</c:v>
                </c:pt>
                <c:pt idx="92">
                  <c:v>1.01196336746215</c:v>
                </c:pt>
                <c:pt idx="93">
                  <c:v>1.0123461484909</c:v>
                </c:pt>
                <c:pt idx="94">
                  <c:v>1.0120257139205899</c:v>
                </c:pt>
                <c:pt idx="95">
                  <c:v>1.01197838783264</c:v>
                </c:pt>
                <c:pt idx="96">
                  <c:v>1.01202368736267</c:v>
                </c:pt>
                <c:pt idx="97">
                  <c:v>1.0119856595993</c:v>
                </c:pt>
                <c:pt idx="98">
                  <c:v>1.0120162963867101</c:v>
                </c:pt>
                <c:pt idx="99">
                  <c:v>1.0119664669036801</c:v>
                </c:pt>
                <c:pt idx="100">
                  <c:v>1.0120141506195</c:v>
                </c:pt>
                <c:pt idx="101">
                  <c:v>1.0118924379348699</c:v>
                </c:pt>
                <c:pt idx="102">
                  <c:v>1.0119780302047701</c:v>
                </c:pt>
                <c:pt idx="103">
                  <c:v>1.0120921134948699</c:v>
                </c:pt>
                <c:pt idx="104">
                  <c:v>1.0119767189025799</c:v>
                </c:pt>
                <c:pt idx="105">
                  <c:v>1.0119615793228101</c:v>
                </c:pt>
                <c:pt idx="106">
                  <c:v>1.0119116306304901</c:v>
                </c:pt>
                <c:pt idx="107">
                  <c:v>1.0120712518692001</c:v>
                </c:pt>
                <c:pt idx="108">
                  <c:v>1.0116839408874501</c:v>
                </c:pt>
                <c:pt idx="109">
                  <c:v>1.01233422756195</c:v>
                </c:pt>
                <c:pt idx="110">
                  <c:v>1.0119276046752901</c:v>
                </c:pt>
                <c:pt idx="111">
                  <c:v>1.0119872093200599</c:v>
                </c:pt>
                <c:pt idx="112">
                  <c:v>1.0119925737380899</c:v>
                </c:pt>
                <c:pt idx="113">
                  <c:v>1.0120533704757599</c:v>
                </c:pt>
                <c:pt idx="114">
                  <c:v>1.0119169950485201</c:v>
                </c:pt>
                <c:pt idx="115">
                  <c:v>1.0120176076889</c:v>
                </c:pt>
                <c:pt idx="116">
                  <c:v>1.01201808452606</c:v>
                </c:pt>
                <c:pt idx="117">
                  <c:v>1.01199615001678</c:v>
                </c:pt>
                <c:pt idx="118">
                  <c:v>1.0119946002960201</c:v>
                </c:pt>
                <c:pt idx="119">
                  <c:v>1.01206278800964</c:v>
                </c:pt>
                <c:pt idx="120">
                  <c:v>1.0119317770004199</c:v>
                </c:pt>
                <c:pt idx="121">
                  <c:v>1.01192903518676</c:v>
                </c:pt>
                <c:pt idx="122">
                  <c:v>1.0120537281036299</c:v>
                </c:pt>
                <c:pt idx="123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6F-4C12-96E3-5B3830FFD5D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Default!$N$24:$N$147</c:f>
              <c:numCache>
                <c:formatCode>General</c:formatCode>
                <c:ptCount val="124"/>
                <c:pt idx="0">
                  <c:v>1.0119113922119101</c:v>
                </c:pt>
                <c:pt idx="1">
                  <c:v>1.01197433471679</c:v>
                </c:pt>
                <c:pt idx="2">
                  <c:v>1.0119612216949401</c:v>
                </c:pt>
                <c:pt idx="3">
                  <c:v>1.0120830535888601</c:v>
                </c:pt>
                <c:pt idx="4">
                  <c:v>1.01191914081573</c:v>
                </c:pt>
                <c:pt idx="5">
                  <c:v>1.0119776725769001</c:v>
                </c:pt>
                <c:pt idx="6">
                  <c:v>1.01205670833587</c:v>
                </c:pt>
                <c:pt idx="7">
                  <c:v>1.01195764541625</c:v>
                </c:pt>
                <c:pt idx="8">
                  <c:v>1.0119422674178999</c:v>
                </c:pt>
                <c:pt idx="9">
                  <c:v>1.0127146244048999</c:v>
                </c:pt>
                <c:pt idx="10">
                  <c:v>1.0112546682357699</c:v>
                </c:pt>
                <c:pt idx="11">
                  <c:v>1.0159766674041699</c:v>
                </c:pt>
                <c:pt idx="12">
                  <c:v>1.01198410987854</c:v>
                </c:pt>
                <c:pt idx="13">
                  <c:v>1.01220726966857</c:v>
                </c:pt>
                <c:pt idx="14">
                  <c:v>1.0118149518966599</c:v>
                </c:pt>
                <c:pt idx="15">
                  <c:v>1.01195752620697</c:v>
                </c:pt>
                <c:pt idx="16">
                  <c:v>1.0119920969009399</c:v>
                </c:pt>
                <c:pt idx="17">
                  <c:v>1.0120488405227599</c:v>
                </c:pt>
                <c:pt idx="18">
                  <c:v>1.01192331314086</c:v>
                </c:pt>
                <c:pt idx="19">
                  <c:v>1.01203942298889</c:v>
                </c:pt>
                <c:pt idx="20">
                  <c:v>1.0119423866271899</c:v>
                </c:pt>
                <c:pt idx="21">
                  <c:v>1.01249623298645</c:v>
                </c:pt>
                <c:pt idx="22">
                  <c:v>1.0115031003952</c:v>
                </c:pt>
                <c:pt idx="23">
                  <c:v>1.01195204257965</c:v>
                </c:pt>
                <c:pt idx="24">
                  <c:v>1.0120666027069001</c:v>
                </c:pt>
                <c:pt idx="25">
                  <c:v>1.0120149850845299</c:v>
                </c:pt>
                <c:pt idx="26">
                  <c:v>1.0131655931472701</c:v>
                </c:pt>
                <c:pt idx="27">
                  <c:v>1.01076436042785</c:v>
                </c:pt>
                <c:pt idx="28">
                  <c:v>1.01196956634521</c:v>
                </c:pt>
                <c:pt idx="29">
                  <c:v>1.0119426250457699</c:v>
                </c:pt>
                <c:pt idx="30">
                  <c:v>1.0122667551040601</c:v>
                </c:pt>
                <c:pt idx="31">
                  <c:v>1.0117431879043499</c:v>
                </c:pt>
                <c:pt idx="32">
                  <c:v>1.0119545459747299</c:v>
                </c:pt>
                <c:pt idx="33">
                  <c:v>1.01206946372985</c:v>
                </c:pt>
                <c:pt idx="34">
                  <c:v>1.01196801662445</c:v>
                </c:pt>
                <c:pt idx="35">
                  <c:v>1.0120096206664999</c:v>
                </c:pt>
                <c:pt idx="36">
                  <c:v>1.01200282573699</c:v>
                </c:pt>
                <c:pt idx="37">
                  <c:v>1.0119309425353999</c:v>
                </c:pt>
                <c:pt idx="38">
                  <c:v>1.01196384429931</c:v>
                </c:pt>
                <c:pt idx="39">
                  <c:v>1.01204013824462</c:v>
                </c:pt>
                <c:pt idx="40">
                  <c:v>1.0119043588638299</c:v>
                </c:pt>
                <c:pt idx="41">
                  <c:v>1.01204025745391</c:v>
                </c:pt>
                <c:pt idx="42">
                  <c:v>1.0161759853362999</c:v>
                </c:pt>
                <c:pt idx="43">
                  <c:v>1.01183032989501</c:v>
                </c:pt>
                <c:pt idx="44">
                  <c:v>1.01205110549926</c:v>
                </c:pt>
                <c:pt idx="45">
                  <c:v>1.0120530128478999</c:v>
                </c:pt>
                <c:pt idx="46">
                  <c:v>1.0119166374206501</c:v>
                </c:pt>
                <c:pt idx="47">
                  <c:v>1.01198577880859</c:v>
                </c:pt>
                <c:pt idx="48">
                  <c:v>1.01195800304412</c:v>
                </c:pt>
                <c:pt idx="49">
                  <c:v>1.0121753215789699</c:v>
                </c:pt>
                <c:pt idx="50">
                  <c:v>1.01187515258789</c:v>
                </c:pt>
                <c:pt idx="51">
                  <c:v>1.0120358467102</c:v>
                </c:pt>
                <c:pt idx="52">
                  <c:v>1.0119823217391899</c:v>
                </c:pt>
                <c:pt idx="53">
                  <c:v>1.0123997926712001</c:v>
                </c:pt>
                <c:pt idx="54">
                  <c:v>1.0115381479263299</c:v>
                </c:pt>
                <c:pt idx="55">
                  <c:v>1.0120651721954299</c:v>
                </c:pt>
                <c:pt idx="56">
                  <c:v>1.0119595527648899</c:v>
                </c:pt>
                <c:pt idx="57">
                  <c:v>1.01194143295288</c:v>
                </c:pt>
                <c:pt idx="58">
                  <c:v>1.01197338104248</c:v>
                </c:pt>
                <c:pt idx="59">
                  <c:v>1.0120269060134801</c:v>
                </c:pt>
                <c:pt idx="60">
                  <c:v>1.01200270652771</c:v>
                </c:pt>
                <c:pt idx="61">
                  <c:v>1.01190865039825</c:v>
                </c:pt>
                <c:pt idx="62">
                  <c:v>1.0119481086730899</c:v>
                </c:pt>
                <c:pt idx="63">
                  <c:v>1.01206362247467</c:v>
                </c:pt>
                <c:pt idx="64">
                  <c:v>1.0120048522949201</c:v>
                </c:pt>
                <c:pt idx="65">
                  <c:v>1.0120549201965301</c:v>
                </c:pt>
                <c:pt idx="66">
                  <c:v>1.01186752319335</c:v>
                </c:pt>
                <c:pt idx="67">
                  <c:v>1.0120589733123699</c:v>
                </c:pt>
                <c:pt idx="68">
                  <c:v>1.0119380950927701</c:v>
                </c:pt>
                <c:pt idx="69">
                  <c:v>1.0119723081588701</c:v>
                </c:pt>
                <c:pt idx="70">
                  <c:v>1.01209163665771</c:v>
                </c:pt>
                <c:pt idx="71">
                  <c:v>1.01226782798767</c:v>
                </c:pt>
                <c:pt idx="72">
                  <c:v>1.01163506507873</c:v>
                </c:pt>
                <c:pt idx="73">
                  <c:v>1.0120711326599099</c:v>
                </c:pt>
                <c:pt idx="74">
                  <c:v>1.0119040012359599</c:v>
                </c:pt>
                <c:pt idx="75">
                  <c:v>1.0160609483718801</c:v>
                </c:pt>
                <c:pt idx="76">
                  <c:v>1.0119997262954701</c:v>
                </c:pt>
                <c:pt idx="77">
                  <c:v>1.0118643045425399</c:v>
                </c:pt>
                <c:pt idx="78">
                  <c:v>1.01213002204895</c:v>
                </c:pt>
                <c:pt idx="79">
                  <c:v>1.0119591951370199</c:v>
                </c:pt>
                <c:pt idx="80">
                  <c:v>1.01197397708892</c:v>
                </c:pt>
                <c:pt idx="81">
                  <c:v>1.0120145082473699</c:v>
                </c:pt>
                <c:pt idx="82">
                  <c:v>1.0119102001190099</c:v>
                </c:pt>
                <c:pt idx="83">
                  <c:v>1.0121198892593299</c:v>
                </c:pt>
                <c:pt idx="84">
                  <c:v>1.0124485492706199</c:v>
                </c:pt>
                <c:pt idx="85">
                  <c:v>1.0115211009979199</c:v>
                </c:pt>
                <c:pt idx="86">
                  <c:v>1.0121037960052399</c:v>
                </c:pt>
                <c:pt idx="87">
                  <c:v>1.0120047330856301</c:v>
                </c:pt>
                <c:pt idx="88">
                  <c:v>1.01196241378784</c:v>
                </c:pt>
                <c:pt idx="89">
                  <c:v>1.0121109485626201</c:v>
                </c:pt>
                <c:pt idx="90">
                  <c:v>1.0118330717086701</c:v>
                </c:pt>
                <c:pt idx="91">
                  <c:v>1.01187920570373</c:v>
                </c:pt>
                <c:pt idx="92">
                  <c:v>1.0120211839675901</c:v>
                </c:pt>
                <c:pt idx="93">
                  <c:v>1.01594710350036</c:v>
                </c:pt>
                <c:pt idx="94">
                  <c:v>1.0120941400527901</c:v>
                </c:pt>
                <c:pt idx="95">
                  <c:v>1.01190304756164</c:v>
                </c:pt>
                <c:pt idx="96">
                  <c:v>1.0120215415954501</c:v>
                </c:pt>
                <c:pt idx="97">
                  <c:v>1.01204693317413</c:v>
                </c:pt>
                <c:pt idx="98">
                  <c:v>1.0119901895523</c:v>
                </c:pt>
                <c:pt idx="99">
                  <c:v>1.0119376182556099</c:v>
                </c:pt>
                <c:pt idx="100">
                  <c:v>1.0120544433593699</c:v>
                </c:pt>
                <c:pt idx="101">
                  <c:v>1.0119045972823999</c:v>
                </c:pt>
                <c:pt idx="102">
                  <c:v>1.0119959115982</c:v>
                </c:pt>
                <c:pt idx="103">
                  <c:v>1.0120373964309599</c:v>
                </c:pt>
                <c:pt idx="104">
                  <c:v>1.0120325088500901</c:v>
                </c:pt>
                <c:pt idx="105">
                  <c:v>1.01197433471679</c:v>
                </c:pt>
                <c:pt idx="106">
                  <c:v>1.0118334293365401</c:v>
                </c:pt>
                <c:pt idx="107">
                  <c:v>1.01214146614074</c:v>
                </c:pt>
                <c:pt idx="108">
                  <c:v>1.0123099088668801</c:v>
                </c:pt>
                <c:pt idx="109">
                  <c:v>1.0116096735000599</c:v>
                </c:pt>
                <c:pt idx="110">
                  <c:v>1.01194107532501</c:v>
                </c:pt>
                <c:pt idx="111">
                  <c:v>1.01204049587249</c:v>
                </c:pt>
                <c:pt idx="112">
                  <c:v>1.01199054718017</c:v>
                </c:pt>
                <c:pt idx="113">
                  <c:v>1.0120426416396999</c:v>
                </c:pt>
                <c:pt idx="114">
                  <c:v>1.0119429826736399</c:v>
                </c:pt>
                <c:pt idx="115">
                  <c:v>1.01200687885284</c:v>
                </c:pt>
                <c:pt idx="116">
                  <c:v>1.0120338201522801</c:v>
                </c:pt>
                <c:pt idx="117">
                  <c:v>1.01196193695068</c:v>
                </c:pt>
                <c:pt idx="118">
                  <c:v>1.01199030876159</c:v>
                </c:pt>
                <c:pt idx="119">
                  <c:v>1.01196241378784</c:v>
                </c:pt>
                <c:pt idx="120">
                  <c:v>1.0120358467102</c:v>
                </c:pt>
                <c:pt idx="121">
                  <c:v>1.01186847686767</c:v>
                </c:pt>
                <c:pt idx="122">
                  <c:v>1.0121312141418399</c:v>
                </c:pt>
                <c:pt idx="123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6F-4C12-96E3-5B3830FFD5D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Default!$O$24:$O$147</c:f>
              <c:numCache>
                <c:formatCode>General</c:formatCode>
                <c:ptCount val="124"/>
                <c:pt idx="0">
                  <c:v>1.0120255947112999</c:v>
                </c:pt>
                <c:pt idx="1">
                  <c:v>1.01195120811462</c:v>
                </c:pt>
                <c:pt idx="2">
                  <c:v>1.01199722290039</c:v>
                </c:pt>
                <c:pt idx="3">
                  <c:v>1.01196897029876</c:v>
                </c:pt>
                <c:pt idx="4">
                  <c:v>1.0120495557785001</c:v>
                </c:pt>
                <c:pt idx="5">
                  <c:v>1.01199042797088</c:v>
                </c:pt>
                <c:pt idx="6">
                  <c:v>1.0119204521179199</c:v>
                </c:pt>
                <c:pt idx="7">
                  <c:v>1.0120724439620901</c:v>
                </c:pt>
                <c:pt idx="8">
                  <c:v>1.01190268993377</c:v>
                </c:pt>
                <c:pt idx="9">
                  <c:v>1.0121086835861199</c:v>
                </c:pt>
                <c:pt idx="10">
                  <c:v>1.0119707584381099</c:v>
                </c:pt>
                <c:pt idx="11">
                  <c:v>1.01615345478057</c:v>
                </c:pt>
                <c:pt idx="12">
                  <c:v>1.01190268993377</c:v>
                </c:pt>
                <c:pt idx="13">
                  <c:v>1.0123422145843499</c:v>
                </c:pt>
                <c:pt idx="14">
                  <c:v>1.01161932945251</c:v>
                </c:pt>
                <c:pt idx="15">
                  <c:v>1.0119863748550399</c:v>
                </c:pt>
                <c:pt idx="16">
                  <c:v>1.01223516464233</c:v>
                </c:pt>
                <c:pt idx="17">
                  <c:v>1.01198387145996</c:v>
                </c:pt>
                <c:pt idx="18">
                  <c:v>1.01171803474426</c:v>
                </c:pt>
                <c:pt idx="19">
                  <c:v>1.0119996070861801</c:v>
                </c:pt>
                <c:pt idx="20">
                  <c:v>1.0123641490936199</c:v>
                </c:pt>
                <c:pt idx="21">
                  <c:v>1.01168537139892</c:v>
                </c:pt>
                <c:pt idx="22">
                  <c:v>1.01218557357788</c:v>
                </c:pt>
                <c:pt idx="23">
                  <c:v>1.01169157028198</c:v>
                </c:pt>
                <c:pt idx="24">
                  <c:v>1.0120389461517301</c:v>
                </c:pt>
                <c:pt idx="25">
                  <c:v>1.0122655630111601</c:v>
                </c:pt>
                <c:pt idx="26">
                  <c:v>1.0117598772048899</c:v>
                </c:pt>
                <c:pt idx="27">
                  <c:v>1.01195096969604</c:v>
                </c:pt>
                <c:pt idx="28">
                  <c:v>1.0122877359390201</c:v>
                </c:pt>
                <c:pt idx="29">
                  <c:v>1.0117756128311099</c:v>
                </c:pt>
                <c:pt idx="30">
                  <c:v>1.01194167137146</c:v>
                </c:pt>
                <c:pt idx="31">
                  <c:v>1.01183438301086</c:v>
                </c:pt>
                <c:pt idx="32">
                  <c:v>1.01205682754516</c:v>
                </c:pt>
                <c:pt idx="33">
                  <c:v>1.0126092433929399</c:v>
                </c:pt>
                <c:pt idx="34">
                  <c:v>1.0120620727539</c:v>
                </c:pt>
                <c:pt idx="35">
                  <c:v>1.0113224983215301</c:v>
                </c:pt>
                <c:pt idx="36">
                  <c:v>1.0119256973266599</c:v>
                </c:pt>
                <c:pt idx="37">
                  <c:v>1.0119317770004199</c:v>
                </c:pt>
                <c:pt idx="38">
                  <c:v>1.0120116472244201</c:v>
                </c:pt>
                <c:pt idx="39">
                  <c:v>1.0120444297790501</c:v>
                </c:pt>
                <c:pt idx="40">
                  <c:v>1.0119824409484801</c:v>
                </c:pt>
                <c:pt idx="41">
                  <c:v>1.0159891843795701</c:v>
                </c:pt>
                <c:pt idx="42">
                  <c:v>1.0122323036193801</c:v>
                </c:pt>
                <c:pt idx="43">
                  <c:v>1.01166331768035</c:v>
                </c:pt>
                <c:pt idx="44">
                  <c:v>1.0120244026184</c:v>
                </c:pt>
                <c:pt idx="45">
                  <c:v>1.01198482513427</c:v>
                </c:pt>
                <c:pt idx="46">
                  <c:v>1.01196348667144</c:v>
                </c:pt>
                <c:pt idx="47">
                  <c:v>1.01200067996978</c:v>
                </c:pt>
                <c:pt idx="48">
                  <c:v>1.01228427886962</c:v>
                </c:pt>
                <c:pt idx="49">
                  <c:v>1.0119147300720199</c:v>
                </c:pt>
                <c:pt idx="50">
                  <c:v>1.0119198560714699</c:v>
                </c:pt>
                <c:pt idx="51">
                  <c:v>1.0118222236633301</c:v>
                </c:pt>
                <c:pt idx="52">
                  <c:v>1.01200675964355</c:v>
                </c:pt>
                <c:pt idx="53">
                  <c:v>1.01205623149871</c:v>
                </c:pt>
                <c:pt idx="54">
                  <c:v>1.01263511180877</c:v>
                </c:pt>
                <c:pt idx="55">
                  <c:v>1.0120884180068901</c:v>
                </c:pt>
                <c:pt idx="56">
                  <c:v>1.01130378246307</c:v>
                </c:pt>
                <c:pt idx="57">
                  <c:v>1.0121589899063099</c:v>
                </c:pt>
                <c:pt idx="58">
                  <c:v>1.01308262348175</c:v>
                </c:pt>
                <c:pt idx="59">
                  <c:v>1.0107830762863099</c:v>
                </c:pt>
                <c:pt idx="60">
                  <c:v>1.0119810104370099</c:v>
                </c:pt>
                <c:pt idx="61">
                  <c:v>1.0120258331298799</c:v>
                </c:pt>
                <c:pt idx="62">
                  <c:v>1.0118978023528999</c:v>
                </c:pt>
                <c:pt idx="63">
                  <c:v>1.01194131374359</c:v>
                </c:pt>
                <c:pt idx="64">
                  <c:v>1.0120868682861299</c:v>
                </c:pt>
                <c:pt idx="65">
                  <c:v>1.01230072975158</c:v>
                </c:pt>
                <c:pt idx="66">
                  <c:v>1.01234555244445</c:v>
                </c:pt>
                <c:pt idx="67">
                  <c:v>1.01159572601318</c:v>
                </c:pt>
                <c:pt idx="68">
                  <c:v>1.0123482942581099</c:v>
                </c:pt>
                <c:pt idx="69">
                  <c:v>1.01161396503448</c:v>
                </c:pt>
                <c:pt idx="70">
                  <c:v>1.0118714570999101</c:v>
                </c:pt>
                <c:pt idx="71">
                  <c:v>1.0120780467987001</c:v>
                </c:pt>
                <c:pt idx="72">
                  <c:v>1.0119780302047701</c:v>
                </c:pt>
                <c:pt idx="73">
                  <c:v>1.0134186744689899</c:v>
                </c:pt>
                <c:pt idx="74">
                  <c:v>1.0103613138198799</c:v>
                </c:pt>
                <c:pt idx="75">
                  <c:v>1.0122661590576101</c:v>
                </c:pt>
                <c:pt idx="76">
                  <c:v>1.01164734363555</c:v>
                </c:pt>
                <c:pt idx="77">
                  <c:v>1.0119646787643399</c:v>
                </c:pt>
                <c:pt idx="78">
                  <c:v>1.01234662532806</c:v>
                </c:pt>
                <c:pt idx="79">
                  <c:v>1.0117498636245701</c:v>
                </c:pt>
                <c:pt idx="80">
                  <c:v>1.0119148492813099</c:v>
                </c:pt>
                <c:pt idx="81">
                  <c:v>1.01196277141571</c:v>
                </c:pt>
                <c:pt idx="82">
                  <c:v>1.0120142698287899</c:v>
                </c:pt>
                <c:pt idx="83">
                  <c:v>1.01301825046539</c:v>
                </c:pt>
                <c:pt idx="84">
                  <c:v>1.0112512111663801</c:v>
                </c:pt>
                <c:pt idx="85">
                  <c:v>1.0118784904479901</c:v>
                </c:pt>
                <c:pt idx="86">
                  <c:v>1.01198458671569</c:v>
                </c:pt>
                <c:pt idx="87">
                  <c:v>1.01281309127807</c:v>
                </c:pt>
                <c:pt idx="88">
                  <c:v>1.0110661983489899</c:v>
                </c:pt>
                <c:pt idx="89">
                  <c:v>1.0127472877502399</c:v>
                </c:pt>
                <c:pt idx="90">
                  <c:v>1.0112433433532699</c:v>
                </c:pt>
                <c:pt idx="91">
                  <c:v>1.01224684715271</c:v>
                </c:pt>
                <c:pt idx="92">
                  <c:v>1.0116392374038601</c:v>
                </c:pt>
                <c:pt idx="93">
                  <c:v>1.0119502544403001</c:v>
                </c:pt>
                <c:pt idx="94">
                  <c:v>1.01218056678771</c:v>
                </c:pt>
                <c:pt idx="95">
                  <c:v>1.0118672847747801</c:v>
                </c:pt>
                <c:pt idx="96">
                  <c:v>1.0126812458038299</c:v>
                </c:pt>
                <c:pt idx="97">
                  <c:v>1.01129591464996</c:v>
                </c:pt>
                <c:pt idx="98">
                  <c:v>1.01191294193267</c:v>
                </c:pt>
                <c:pt idx="99">
                  <c:v>1.01270580291748</c:v>
                </c:pt>
                <c:pt idx="100">
                  <c:v>1.01162922382354</c:v>
                </c:pt>
                <c:pt idx="101">
                  <c:v>1.0116782188415501</c:v>
                </c:pt>
                <c:pt idx="102">
                  <c:v>1.0119724273681601</c:v>
                </c:pt>
                <c:pt idx="103">
                  <c:v>1.0123472213745099</c:v>
                </c:pt>
                <c:pt idx="104">
                  <c:v>1.0119438171386701</c:v>
                </c:pt>
                <c:pt idx="105">
                  <c:v>1.01170790195465</c:v>
                </c:pt>
                <c:pt idx="106">
                  <c:v>1.01188588142395</c:v>
                </c:pt>
                <c:pt idx="107">
                  <c:v>1.0120882987976001</c:v>
                </c:pt>
                <c:pt idx="108">
                  <c:v>1.0121426582336399</c:v>
                </c:pt>
                <c:pt idx="109">
                  <c:v>1.0118439197540201</c:v>
                </c:pt>
                <c:pt idx="110">
                  <c:v>1.0126849412918</c:v>
                </c:pt>
                <c:pt idx="111">
                  <c:v>1.0113624334335301</c:v>
                </c:pt>
                <c:pt idx="112">
                  <c:v>1.0122481584548899</c:v>
                </c:pt>
                <c:pt idx="113">
                  <c:v>1.0119611024856501</c:v>
                </c:pt>
                <c:pt idx="114">
                  <c:v>1.0129781961441</c:v>
                </c:pt>
                <c:pt idx="115">
                  <c:v>1.0107853412628101</c:v>
                </c:pt>
                <c:pt idx="116">
                  <c:v>1.0119113922119101</c:v>
                </c:pt>
                <c:pt idx="117">
                  <c:v>1.0120338201522801</c:v>
                </c:pt>
                <c:pt idx="118">
                  <c:v>1.0126634836196899</c:v>
                </c:pt>
                <c:pt idx="119">
                  <c:v>1.0113399028778001</c:v>
                </c:pt>
                <c:pt idx="120">
                  <c:v>1.01187944412231</c:v>
                </c:pt>
                <c:pt idx="121">
                  <c:v>1.0123474597930899</c:v>
                </c:pt>
                <c:pt idx="122">
                  <c:v>1.01240563392639</c:v>
                </c:pt>
                <c:pt idx="123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6F-4C12-96E3-5B3830FFD5D6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Default!$P$24:$P$147</c:f>
              <c:numCache>
                <c:formatCode>General</c:formatCode>
                <c:ptCount val="124"/>
                <c:pt idx="0">
                  <c:v>1.0119932889938299</c:v>
                </c:pt>
                <c:pt idx="1">
                  <c:v>1.0119432210922199</c:v>
                </c:pt>
                <c:pt idx="2">
                  <c:v>1.01192474365234</c:v>
                </c:pt>
                <c:pt idx="3">
                  <c:v>1.0118838548660201</c:v>
                </c:pt>
                <c:pt idx="4">
                  <c:v>1.0118613243103001</c:v>
                </c:pt>
                <c:pt idx="5">
                  <c:v>1.01266264915466</c:v>
                </c:pt>
                <c:pt idx="6">
                  <c:v>1.01144242286682</c:v>
                </c:pt>
                <c:pt idx="7">
                  <c:v>1.0119334459304801</c:v>
                </c:pt>
                <c:pt idx="8">
                  <c:v>1.0118490457534699</c:v>
                </c:pt>
                <c:pt idx="9">
                  <c:v>1.01202940940856</c:v>
                </c:pt>
                <c:pt idx="10">
                  <c:v>1.01229655742645</c:v>
                </c:pt>
                <c:pt idx="11">
                  <c:v>1.0244495868682799</c:v>
                </c:pt>
                <c:pt idx="12">
                  <c:v>1.0116659402847199</c:v>
                </c:pt>
                <c:pt idx="13">
                  <c:v>1.0116883516311601</c:v>
                </c:pt>
                <c:pt idx="14">
                  <c:v>1.01253449916839</c:v>
                </c:pt>
                <c:pt idx="15">
                  <c:v>1.01207888126373</c:v>
                </c:pt>
                <c:pt idx="16">
                  <c:v>1.01164603233337</c:v>
                </c:pt>
                <c:pt idx="17">
                  <c:v>1.0119498968124301</c:v>
                </c:pt>
                <c:pt idx="18">
                  <c:v>1.0124366283416699</c:v>
                </c:pt>
                <c:pt idx="19">
                  <c:v>1.01152968406677</c:v>
                </c:pt>
                <c:pt idx="20">
                  <c:v>1.01200699806213</c:v>
                </c:pt>
                <c:pt idx="21">
                  <c:v>1.0123482942581099</c:v>
                </c:pt>
                <c:pt idx="22">
                  <c:v>1.01195776462554</c:v>
                </c:pt>
                <c:pt idx="23">
                  <c:v>1.0118005275726301</c:v>
                </c:pt>
                <c:pt idx="24">
                  <c:v>1.0122382640838601</c:v>
                </c:pt>
                <c:pt idx="25">
                  <c:v>1.0119116306304901</c:v>
                </c:pt>
                <c:pt idx="26">
                  <c:v>1.0114283561706501</c:v>
                </c:pt>
                <c:pt idx="27">
                  <c:v>1.01234674453735</c:v>
                </c:pt>
                <c:pt idx="28">
                  <c:v>1.01224040985107</c:v>
                </c:pt>
                <c:pt idx="29">
                  <c:v>1.01174056529998</c:v>
                </c:pt>
                <c:pt idx="30">
                  <c:v>1.0116044282913199</c:v>
                </c:pt>
                <c:pt idx="31">
                  <c:v>1.0119438171386701</c:v>
                </c:pt>
                <c:pt idx="32">
                  <c:v>1.0123324394226001</c:v>
                </c:pt>
                <c:pt idx="33">
                  <c:v>1.01203536987304</c:v>
                </c:pt>
                <c:pt idx="34">
                  <c:v>1.01157355308532</c:v>
                </c:pt>
                <c:pt idx="35">
                  <c:v>1.01210784912109</c:v>
                </c:pt>
                <c:pt idx="36">
                  <c:v>1.01196372509002</c:v>
                </c:pt>
                <c:pt idx="37">
                  <c:v>1.0126148462295499</c:v>
                </c:pt>
                <c:pt idx="38">
                  <c:v>1.01185846328735</c:v>
                </c:pt>
                <c:pt idx="39">
                  <c:v>1.01179015636444</c:v>
                </c:pt>
                <c:pt idx="40">
                  <c:v>1.0119541883468599</c:v>
                </c:pt>
                <c:pt idx="41">
                  <c:v>1.01168549060821</c:v>
                </c:pt>
                <c:pt idx="42">
                  <c:v>1.01193046569824</c:v>
                </c:pt>
                <c:pt idx="43">
                  <c:v>1.01201808452606</c:v>
                </c:pt>
                <c:pt idx="44">
                  <c:v>1.01196789741516</c:v>
                </c:pt>
                <c:pt idx="45">
                  <c:v>1.01202964782714</c:v>
                </c:pt>
                <c:pt idx="46">
                  <c:v>1.01197290420532</c:v>
                </c:pt>
                <c:pt idx="47">
                  <c:v>1.01200234889984</c:v>
                </c:pt>
                <c:pt idx="48">
                  <c:v>1.0119615793228101</c:v>
                </c:pt>
                <c:pt idx="49">
                  <c:v>1.0120091438293399</c:v>
                </c:pt>
                <c:pt idx="50">
                  <c:v>1.0121378898620601</c:v>
                </c:pt>
                <c:pt idx="51">
                  <c:v>1.0118150711059499</c:v>
                </c:pt>
                <c:pt idx="52">
                  <c:v>1.0120335817337001</c:v>
                </c:pt>
                <c:pt idx="53">
                  <c:v>1.0119976997375399</c:v>
                </c:pt>
                <c:pt idx="54">
                  <c:v>1.01636743545532</c:v>
                </c:pt>
                <c:pt idx="55">
                  <c:v>1.0116208791732699</c:v>
                </c:pt>
                <c:pt idx="56">
                  <c:v>1.0120713710784901</c:v>
                </c:pt>
                <c:pt idx="57">
                  <c:v>1.01198422908782</c:v>
                </c:pt>
                <c:pt idx="58">
                  <c:v>1.0126198530197099</c:v>
                </c:pt>
                <c:pt idx="59">
                  <c:v>1.0114129781723</c:v>
                </c:pt>
                <c:pt idx="60">
                  <c:v>1.0122822523117001</c:v>
                </c:pt>
                <c:pt idx="61">
                  <c:v>1.01219546794891</c:v>
                </c:pt>
                <c:pt idx="62">
                  <c:v>1.01255714893341</c:v>
                </c:pt>
                <c:pt idx="63">
                  <c:v>1.0111445188522299</c:v>
                </c:pt>
                <c:pt idx="64">
                  <c:v>1.01203429698944</c:v>
                </c:pt>
                <c:pt idx="65">
                  <c:v>1.01223039627075</c:v>
                </c:pt>
                <c:pt idx="66">
                  <c:v>1.0120770931243801</c:v>
                </c:pt>
                <c:pt idx="67">
                  <c:v>1.0115433931350699</c:v>
                </c:pt>
                <c:pt idx="68">
                  <c:v>1.01235592365264</c:v>
                </c:pt>
                <c:pt idx="69">
                  <c:v>1.01136410236358</c:v>
                </c:pt>
                <c:pt idx="70">
                  <c:v>1.0129981040954501</c:v>
                </c:pt>
                <c:pt idx="71">
                  <c:v>1.0110296010971001</c:v>
                </c:pt>
                <c:pt idx="72">
                  <c:v>1.0126261711120601</c:v>
                </c:pt>
                <c:pt idx="73">
                  <c:v>1.01229679584503</c:v>
                </c:pt>
                <c:pt idx="74">
                  <c:v>1.0110617876052801</c:v>
                </c:pt>
                <c:pt idx="75">
                  <c:v>1.0122755765914899</c:v>
                </c:pt>
                <c:pt idx="76">
                  <c:v>1.0123101472854601</c:v>
                </c:pt>
                <c:pt idx="77">
                  <c:v>1.0122720003128001</c:v>
                </c:pt>
                <c:pt idx="78">
                  <c:v>1.0114878416061399</c:v>
                </c:pt>
                <c:pt idx="79">
                  <c:v>1.0119273662567101</c:v>
                </c:pt>
                <c:pt idx="80">
                  <c:v>1.0119533538818299</c:v>
                </c:pt>
                <c:pt idx="81">
                  <c:v>1.01203000545501</c:v>
                </c:pt>
                <c:pt idx="82">
                  <c:v>1.0122385025024401</c:v>
                </c:pt>
                <c:pt idx="83">
                  <c:v>1.01206791400909</c:v>
                </c:pt>
                <c:pt idx="84">
                  <c:v>1.0123641490936199</c:v>
                </c:pt>
                <c:pt idx="85">
                  <c:v>1.0116146802902199</c:v>
                </c:pt>
                <c:pt idx="86">
                  <c:v>1.0117207765579199</c:v>
                </c:pt>
                <c:pt idx="87">
                  <c:v>1.0122441053390501</c:v>
                </c:pt>
                <c:pt idx="88">
                  <c:v>1.01173555850982</c:v>
                </c:pt>
                <c:pt idx="89">
                  <c:v>1.0124703645706099</c:v>
                </c:pt>
                <c:pt idx="90">
                  <c:v>1.0115387439727701</c:v>
                </c:pt>
                <c:pt idx="91">
                  <c:v>1.01193583011627</c:v>
                </c:pt>
                <c:pt idx="92">
                  <c:v>1.0122380256652801</c:v>
                </c:pt>
                <c:pt idx="93">
                  <c:v>1.0119380950927701</c:v>
                </c:pt>
                <c:pt idx="94">
                  <c:v>1.0114053487777701</c:v>
                </c:pt>
                <c:pt idx="95">
                  <c:v>1.0123057365417401</c:v>
                </c:pt>
                <c:pt idx="96">
                  <c:v>1.0122832059860201</c:v>
                </c:pt>
                <c:pt idx="97">
                  <c:v>1.0129450559616</c:v>
                </c:pt>
                <c:pt idx="98">
                  <c:v>1.01086938381195</c:v>
                </c:pt>
                <c:pt idx="99">
                  <c:v>1.0119534730911199</c:v>
                </c:pt>
                <c:pt idx="100">
                  <c:v>1.0120033025741499</c:v>
                </c:pt>
                <c:pt idx="101">
                  <c:v>1.01200628280639</c:v>
                </c:pt>
                <c:pt idx="102">
                  <c:v>1.01192474365234</c:v>
                </c:pt>
                <c:pt idx="103">
                  <c:v>1.0119503736495901</c:v>
                </c:pt>
                <c:pt idx="104">
                  <c:v>1.01197504997253</c:v>
                </c:pt>
                <c:pt idx="105">
                  <c:v>1.0120990276336601</c:v>
                </c:pt>
                <c:pt idx="106">
                  <c:v>1.0118811130523599</c:v>
                </c:pt>
                <c:pt idx="107">
                  <c:v>1.0119391679763701</c:v>
                </c:pt>
                <c:pt idx="108">
                  <c:v>1.0123662948608301</c:v>
                </c:pt>
                <c:pt idx="109">
                  <c:v>1.0113618373870801</c:v>
                </c:pt>
                <c:pt idx="110">
                  <c:v>1.0126426219940099</c:v>
                </c:pt>
                <c:pt idx="111">
                  <c:v>1.01193475723266</c:v>
                </c:pt>
                <c:pt idx="112">
                  <c:v>1.01225745677948</c:v>
                </c:pt>
                <c:pt idx="113">
                  <c:v>1.0149350166320801</c:v>
                </c:pt>
                <c:pt idx="114">
                  <c:v>1.01209115982055</c:v>
                </c:pt>
                <c:pt idx="115">
                  <c:v>1.01229548454284</c:v>
                </c:pt>
                <c:pt idx="116">
                  <c:v>1.0119208097457799</c:v>
                </c:pt>
                <c:pt idx="117">
                  <c:v>1.0120484828948899</c:v>
                </c:pt>
                <c:pt idx="118">
                  <c:v>1.0120104551315301</c:v>
                </c:pt>
                <c:pt idx="119">
                  <c:v>1.01158678531646</c:v>
                </c:pt>
                <c:pt idx="120">
                  <c:v>1.01231718063354</c:v>
                </c:pt>
                <c:pt idx="121">
                  <c:v>1.0120835304260201</c:v>
                </c:pt>
                <c:pt idx="122">
                  <c:v>1.0119004249572701</c:v>
                </c:pt>
                <c:pt idx="123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6F-4C12-96E3-5B3830FFD5D6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Default!$Q$24:$Q$147</c:f>
              <c:numCache>
                <c:formatCode>General</c:formatCode>
                <c:ptCount val="124"/>
                <c:pt idx="0">
                  <c:v>1.01180171966552</c:v>
                </c:pt>
                <c:pt idx="1">
                  <c:v>1.01209592819213</c:v>
                </c:pt>
                <c:pt idx="2">
                  <c:v>1.0119260549545199</c:v>
                </c:pt>
                <c:pt idx="3">
                  <c:v>1.0119315385818399</c:v>
                </c:pt>
                <c:pt idx="4">
                  <c:v>1.01200187206268</c:v>
                </c:pt>
                <c:pt idx="5">
                  <c:v>1.0121065378189</c:v>
                </c:pt>
                <c:pt idx="6">
                  <c:v>1.01199567317962</c:v>
                </c:pt>
                <c:pt idx="7">
                  <c:v>1.01204574108123</c:v>
                </c:pt>
                <c:pt idx="8">
                  <c:v>1.0114718675613401</c:v>
                </c:pt>
                <c:pt idx="9">
                  <c:v>1.01246345043182</c:v>
                </c:pt>
                <c:pt idx="10">
                  <c:v>1.01186275482177</c:v>
                </c:pt>
                <c:pt idx="11">
                  <c:v>1.0244771242141699</c:v>
                </c:pt>
                <c:pt idx="12">
                  <c:v>1.0119777917861901</c:v>
                </c:pt>
                <c:pt idx="13">
                  <c:v>1.01197433471679</c:v>
                </c:pt>
                <c:pt idx="14">
                  <c:v>1.01163029670715</c:v>
                </c:pt>
                <c:pt idx="15">
                  <c:v>1.0123564004898</c:v>
                </c:pt>
                <c:pt idx="16">
                  <c:v>1.0118650197982699</c:v>
                </c:pt>
                <c:pt idx="17">
                  <c:v>1.01202940940856</c:v>
                </c:pt>
                <c:pt idx="18">
                  <c:v>1.0117734670639</c:v>
                </c:pt>
                <c:pt idx="19">
                  <c:v>1.0151731967926001</c:v>
                </c:pt>
                <c:pt idx="20">
                  <c:v>1.0118883848190301</c:v>
                </c:pt>
                <c:pt idx="21">
                  <c:v>1.0120040178298899</c:v>
                </c:pt>
                <c:pt idx="22">
                  <c:v>1.0120332241058301</c:v>
                </c:pt>
                <c:pt idx="23">
                  <c:v>1.01195704936981</c:v>
                </c:pt>
                <c:pt idx="24">
                  <c:v>1.0119938850402801</c:v>
                </c:pt>
                <c:pt idx="25">
                  <c:v>1.0120531320571899</c:v>
                </c:pt>
                <c:pt idx="26">
                  <c:v>1.0119388103485101</c:v>
                </c:pt>
                <c:pt idx="27">
                  <c:v>1.0119811296462999</c:v>
                </c:pt>
                <c:pt idx="28">
                  <c:v>1.01202464103698</c:v>
                </c:pt>
                <c:pt idx="29">
                  <c:v>1.0119986534118599</c:v>
                </c:pt>
                <c:pt idx="30">
                  <c:v>1.01197504997253</c:v>
                </c:pt>
                <c:pt idx="31">
                  <c:v>1.0119991302490201</c:v>
                </c:pt>
                <c:pt idx="32">
                  <c:v>1.01197409629821</c:v>
                </c:pt>
                <c:pt idx="33">
                  <c:v>1.01200115680694</c:v>
                </c:pt>
                <c:pt idx="34">
                  <c:v>1.0119310617446899</c:v>
                </c:pt>
                <c:pt idx="35">
                  <c:v>1.01204133033752</c:v>
                </c:pt>
                <c:pt idx="36">
                  <c:v>1.0119429826736399</c:v>
                </c:pt>
                <c:pt idx="37">
                  <c:v>1.0120261907577499</c:v>
                </c:pt>
                <c:pt idx="38">
                  <c:v>1.01191973686218</c:v>
                </c:pt>
                <c:pt idx="39">
                  <c:v>1.0120373964309599</c:v>
                </c:pt>
                <c:pt idx="40">
                  <c:v>1.01201939582824</c:v>
                </c:pt>
                <c:pt idx="41">
                  <c:v>1.0123376846313401</c:v>
                </c:pt>
                <c:pt idx="42">
                  <c:v>1.01159071922302</c:v>
                </c:pt>
                <c:pt idx="43">
                  <c:v>1.0123944282531701</c:v>
                </c:pt>
                <c:pt idx="44">
                  <c:v>1.01200628280639</c:v>
                </c:pt>
                <c:pt idx="45">
                  <c:v>1.01200103759765</c:v>
                </c:pt>
                <c:pt idx="46">
                  <c:v>1.01198458671569</c:v>
                </c:pt>
                <c:pt idx="47">
                  <c:v>1.0119782686233501</c:v>
                </c:pt>
                <c:pt idx="48">
                  <c:v>1.0115931034088099</c:v>
                </c:pt>
                <c:pt idx="49">
                  <c:v>1.0123332738876301</c:v>
                </c:pt>
                <c:pt idx="50">
                  <c:v>1.01220703125</c:v>
                </c:pt>
                <c:pt idx="51">
                  <c:v>1.01179659366607</c:v>
                </c:pt>
                <c:pt idx="52">
                  <c:v>1.0120309591293299</c:v>
                </c:pt>
                <c:pt idx="53">
                  <c:v>1.01206958293914</c:v>
                </c:pt>
                <c:pt idx="54">
                  <c:v>1.0126043558120701</c:v>
                </c:pt>
                <c:pt idx="55">
                  <c:v>1.0114041566848699</c:v>
                </c:pt>
                <c:pt idx="56">
                  <c:v>1.01271831989288</c:v>
                </c:pt>
                <c:pt idx="57">
                  <c:v>1.0121556520462001</c:v>
                </c:pt>
                <c:pt idx="58">
                  <c:v>1.0116387605667101</c:v>
                </c:pt>
                <c:pt idx="59">
                  <c:v>1.0119005441665601</c:v>
                </c:pt>
                <c:pt idx="60">
                  <c:v>1.0123472213745099</c:v>
                </c:pt>
                <c:pt idx="61">
                  <c:v>1.01200151443481</c:v>
                </c:pt>
                <c:pt idx="62">
                  <c:v>1.01190674304962</c:v>
                </c:pt>
                <c:pt idx="63">
                  <c:v>1.01189064979553</c:v>
                </c:pt>
                <c:pt idx="64">
                  <c:v>1.0120892524719201</c:v>
                </c:pt>
                <c:pt idx="65">
                  <c:v>1.0119487047195399</c:v>
                </c:pt>
                <c:pt idx="66">
                  <c:v>1.0112553834915099</c:v>
                </c:pt>
                <c:pt idx="67">
                  <c:v>1.01262819766998</c:v>
                </c:pt>
                <c:pt idx="68">
                  <c:v>1.0113544464111299</c:v>
                </c:pt>
                <c:pt idx="69">
                  <c:v>1.01261901855468</c:v>
                </c:pt>
                <c:pt idx="70">
                  <c:v>1.0122153759002599</c:v>
                </c:pt>
                <c:pt idx="71">
                  <c:v>1.0117372274398799</c:v>
                </c:pt>
                <c:pt idx="72">
                  <c:v>1.0119560956954901</c:v>
                </c:pt>
                <c:pt idx="73">
                  <c:v>1.01241731643676</c:v>
                </c:pt>
                <c:pt idx="74">
                  <c:v>1.01167929172515</c:v>
                </c:pt>
                <c:pt idx="75">
                  <c:v>1.01198005676269</c:v>
                </c:pt>
                <c:pt idx="76">
                  <c:v>1.0119996070861801</c:v>
                </c:pt>
                <c:pt idx="77">
                  <c:v>1.0119944810867301</c:v>
                </c:pt>
                <c:pt idx="78">
                  <c:v>1.01191198825836</c:v>
                </c:pt>
                <c:pt idx="79">
                  <c:v>1.0118008852005</c:v>
                </c:pt>
                <c:pt idx="80">
                  <c:v>1.0119571685791</c:v>
                </c:pt>
                <c:pt idx="81">
                  <c:v>1.01197934150695</c:v>
                </c:pt>
                <c:pt idx="82">
                  <c:v>1.0123096704482999</c:v>
                </c:pt>
                <c:pt idx="83">
                  <c:v>1.0116840600967401</c:v>
                </c:pt>
                <c:pt idx="84">
                  <c:v>1.01216328144073</c:v>
                </c:pt>
                <c:pt idx="85">
                  <c:v>1.01229631900787</c:v>
                </c:pt>
                <c:pt idx="86">
                  <c:v>1.0119383335113501</c:v>
                </c:pt>
                <c:pt idx="87">
                  <c:v>1.0117877721786499</c:v>
                </c:pt>
                <c:pt idx="88">
                  <c:v>1.01212871074676</c:v>
                </c:pt>
                <c:pt idx="89">
                  <c:v>1.0113290548324501</c:v>
                </c:pt>
                <c:pt idx="90">
                  <c:v>1.0126641988754199</c:v>
                </c:pt>
                <c:pt idx="91">
                  <c:v>1.0108538866043</c:v>
                </c:pt>
                <c:pt idx="92">
                  <c:v>1.0130414962768499</c:v>
                </c:pt>
                <c:pt idx="93">
                  <c:v>1.0112831592559799</c:v>
                </c:pt>
                <c:pt idx="94">
                  <c:v>1.01282954216003</c:v>
                </c:pt>
                <c:pt idx="95">
                  <c:v>1.01191794872283</c:v>
                </c:pt>
                <c:pt idx="96">
                  <c:v>1.0119591951370199</c:v>
                </c:pt>
                <c:pt idx="97">
                  <c:v>1.0119934082031199</c:v>
                </c:pt>
                <c:pt idx="98">
                  <c:v>1.01161360740661</c:v>
                </c:pt>
                <c:pt idx="99">
                  <c:v>1.01166224479675</c:v>
                </c:pt>
                <c:pt idx="100">
                  <c:v>1.0126307010650599</c:v>
                </c:pt>
                <c:pt idx="101">
                  <c:v>1.01202857494354</c:v>
                </c:pt>
                <c:pt idx="102">
                  <c:v>1.0116394758224401</c:v>
                </c:pt>
                <c:pt idx="103">
                  <c:v>1.01231157779693</c:v>
                </c:pt>
                <c:pt idx="104">
                  <c:v>1.0119656324386499</c:v>
                </c:pt>
                <c:pt idx="105">
                  <c:v>1.0120652914047199</c:v>
                </c:pt>
                <c:pt idx="106">
                  <c:v>1.0119392871856601</c:v>
                </c:pt>
                <c:pt idx="107">
                  <c:v>1.01135385036468</c:v>
                </c:pt>
                <c:pt idx="108">
                  <c:v>1.01384854316711</c:v>
                </c:pt>
                <c:pt idx="109">
                  <c:v>1.0108331441879199</c:v>
                </c:pt>
                <c:pt idx="110">
                  <c:v>1.01125371456146</c:v>
                </c:pt>
                <c:pt idx="111">
                  <c:v>1.0127263069152801</c:v>
                </c:pt>
                <c:pt idx="112">
                  <c:v>1.011936545372</c:v>
                </c:pt>
                <c:pt idx="113">
                  <c:v>1.01157438755035</c:v>
                </c:pt>
                <c:pt idx="114">
                  <c:v>1.0133745670318599</c:v>
                </c:pt>
                <c:pt idx="115">
                  <c:v>1.0107380151748599</c:v>
                </c:pt>
                <c:pt idx="116">
                  <c:v>1.01195657253265</c:v>
                </c:pt>
                <c:pt idx="117">
                  <c:v>1.01197350025177</c:v>
                </c:pt>
                <c:pt idx="118">
                  <c:v>1.0116370916366499</c:v>
                </c:pt>
                <c:pt idx="119">
                  <c:v>1.01237428188323</c:v>
                </c:pt>
                <c:pt idx="120">
                  <c:v>1.01188063621521</c:v>
                </c:pt>
                <c:pt idx="121">
                  <c:v>1.01200795173645</c:v>
                </c:pt>
                <c:pt idx="122">
                  <c:v>1.0116539001464799</c:v>
                </c:pt>
                <c:pt idx="123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6F-4C12-96E3-5B3830FFD5D6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Default!$R$24:$R$147</c:f>
              <c:numCache>
                <c:formatCode>General</c:formatCode>
                <c:ptCount val="124"/>
                <c:pt idx="0">
                  <c:v>1.01200258731842</c:v>
                </c:pt>
                <c:pt idx="1">
                  <c:v>1.0119277238845801</c:v>
                </c:pt>
                <c:pt idx="2">
                  <c:v>1.01218569278717</c:v>
                </c:pt>
                <c:pt idx="3">
                  <c:v>1.0118268728256199</c:v>
                </c:pt>
                <c:pt idx="4">
                  <c:v>1.01202416419982</c:v>
                </c:pt>
                <c:pt idx="5">
                  <c:v>1.0119384527206401</c:v>
                </c:pt>
                <c:pt idx="6">
                  <c:v>1.01205706596374</c:v>
                </c:pt>
                <c:pt idx="7">
                  <c:v>1.01210117340087</c:v>
                </c:pt>
                <c:pt idx="8">
                  <c:v>1.01321768760681</c:v>
                </c:pt>
                <c:pt idx="9">
                  <c:v>1.01064181327819</c:v>
                </c:pt>
                <c:pt idx="10">
                  <c:v>1.01195621490478</c:v>
                </c:pt>
                <c:pt idx="11">
                  <c:v>1.0160516500473</c:v>
                </c:pt>
                <c:pt idx="12">
                  <c:v>1.0120321512222199</c:v>
                </c:pt>
                <c:pt idx="13">
                  <c:v>1.0119205713271999</c:v>
                </c:pt>
                <c:pt idx="14">
                  <c:v>1.0119923353195099</c:v>
                </c:pt>
                <c:pt idx="15">
                  <c:v>1.0131547451019201</c:v>
                </c:pt>
                <c:pt idx="16">
                  <c:v>1.01080417633056</c:v>
                </c:pt>
                <c:pt idx="17">
                  <c:v>1.0119990110397299</c:v>
                </c:pt>
                <c:pt idx="18">
                  <c:v>1.0119148492813099</c:v>
                </c:pt>
                <c:pt idx="19">
                  <c:v>1.0121326446533201</c:v>
                </c:pt>
                <c:pt idx="20">
                  <c:v>1.0120033025741499</c:v>
                </c:pt>
                <c:pt idx="21">
                  <c:v>1.01186382770538</c:v>
                </c:pt>
                <c:pt idx="22">
                  <c:v>1.01225614547729</c:v>
                </c:pt>
                <c:pt idx="23">
                  <c:v>1.0117452144622801</c:v>
                </c:pt>
                <c:pt idx="24">
                  <c:v>1.0119594335555999</c:v>
                </c:pt>
                <c:pt idx="25">
                  <c:v>1.0120652914047199</c:v>
                </c:pt>
                <c:pt idx="26">
                  <c:v>1.0119769573211601</c:v>
                </c:pt>
                <c:pt idx="27">
                  <c:v>1.01203501224517</c:v>
                </c:pt>
                <c:pt idx="28">
                  <c:v>1.0118327140808101</c:v>
                </c:pt>
                <c:pt idx="29">
                  <c:v>1.0120770931243801</c:v>
                </c:pt>
                <c:pt idx="30">
                  <c:v>1.0120056867599401</c:v>
                </c:pt>
                <c:pt idx="31">
                  <c:v>1.0119869709014799</c:v>
                </c:pt>
                <c:pt idx="32">
                  <c:v>1.01200091838836</c:v>
                </c:pt>
                <c:pt idx="33">
                  <c:v>1.01194059848785</c:v>
                </c:pt>
                <c:pt idx="34">
                  <c:v>1.0120704174041699</c:v>
                </c:pt>
                <c:pt idx="35">
                  <c:v>1.0119154453277499</c:v>
                </c:pt>
                <c:pt idx="36">
                  <c:v>1.01195740699768</c:v>
                </c:pt>
                <c:pt idx="37">
                  <c:v>1.01207387447357</c:v>
                </c:pt>
                <c:pt idx="38">
                  <c:v>1.01191878318786</c:v>
                </c:pt>
                <c:pt idx="39">
                  <c:v>1.01202380657196</c:v>
                </c:pt>
                <c:pt idx="40">
                  <c:v>1.0120556354522701</c:v>
                </c:pt>
                <c:pt idx="41">
                  <c:v>1.0118693113327</c:v>
                </c:pt>
                <c:pt idx="42">
                  <c:v>1.01201212406158</c:v>
                </c:pt>
                <c:pt idx="43">
                  <c:v>1.0119498968124301</c:v>
                </c:pt>
                <c:pt idx="44">
                  <c:v>1.0120820999145499</c:v>
                </c:pt>
                <c:pt idx="45">
                  <c:v>1.0118947029113701</c:v>
                </c:pt>
                <c:pt idx="46">
                  <c:v>1.01211380958557</c:v>
                </c:pt>
                <c:pt idx="47">
                  <c:v>1.01188540458679</c:v>
                </c:pt>
                <c:pt idx="48">
                  <c:v>1.01203417778015</c:v>
                </c:pt>
                <c:pt idx="49">
                  <c:v>1.0119544267654399</c:v>
                </c:pt>
                <c:pt idx="50">
                  <c:v>1.01206398010253</c:v>
                </c:pt>
                <c:pt idx="51">
                  <c:v>1.0119445323944001</c:v>
                </c:pt>
                <c:pt idx="52">
                  <c:v>1.0119708776473999</c:v>
                </c:pt>
                <c:pt idx="53">
                  <c:v>1.0121331214904701</c:v>
                </c:pt>
                <c:pt idx="54">
                  <c:v>1.01187443733215</c:v>
                </c:pt>
                <c:pt idx="55">
                  <c:v>1.0119442939758301</c:v>
                </c:pt>
                <c:pt idx="56">
                  <c:v>1.01206302642822</c:v>
                </c:pt>
                <c:pt idx="57">
                  <c:v>1.01201355457305</c:v>
                </c:pt>
                <c:pt idx="58">
                  <c:v>1.01195812225341</c:v>
                </c:pt>
                <c:pt idx="59">
                  <c:v>1.0120048522949201</c:v>
                </c:pt>
                <c:pt idx="60">
                  <c:v>1.0119879245757999</c:v>
                </c:pt>
                <c:pt idx="61">
                  <c:v>1.01198995113372</c:v>
                </c:pt>
                <c:pt idx="62">
                  <c:v>1.0119097232818599</c:v>
                </c:pt>
                <c:pt idx="63">
                  <c:v>1.0120328664779601</c:v>
                </c:pt>
                <c:pt idx="64">
                  <c:v>1.01196753978729</c:v>
                </c:pt>
                <c:pt idx="65">
                  <c:v>1.0120536088943399</c:v>
                </c:pt>
                <c:pt idx="66">
                  <c:v>1.0119297504425</c:v>
                </c:pt>
                <c:pt idx="67">
                  <c:v>1.0130443572998</c:v>
                </c:pt>
                <c:pt idx="68">
                  <c:v>1.0109217166900599</c:v>
                </c:pt>
                <c:pt idx="69">
                  <c:v>1.0120203495025599</c:v>
                </c:pt>
                <c:pt idx="70">
                  <c:v>1.0120358467102</c:v>
                </c:pt>
                <c:pt idx="71">
                  <c:v>1.01193451881408</c:v>
                </c:pt>
                <c:pt idx="72">
                  <c:v>1.01200854778289</c:v>
                </c:pt>
                <c:pt idx="73">
                  <c:v>1.01196217536926</c:v>
                </c:pt>
                <c:pt idx="74">
                  <c:v>1.0119884014129601</c:v>
                </c:pt>
                <c:pt idx="75">
                  <c:v>1.0120550394058201</c:v>
                </c:pt>
                <c:pt idx="76">
                  <c:v>1.01194059848785</c:v>
                </c:pt>
                <c:pt idx="77">
                  <c:v>1.01199734210968</c:v>
                </c:pt>
                <c:pt idx="78">
                  <c:v>1.01195240020751</c:v>
                </c:pt>
                <c:pt idx="79">
                  <c:v>1.0121263265609699</c:v>
                </c:pt>
                <c:pt idx="80">
                  <c:v>1.01184737682342</c:v>
                </c:pt>
                <c:pt idx="81">
                  <c:v>1.0120338201522801</c:v>
                </c:pt>
                <c:pt idx="82">
                  <c:v>1.0122047662734901</c:v>
                </c:pt>
                <c:pt idx="83">
                  <c:v>1.0118609666824301</c:v>
                </c:pt>
                <c:pt idx="84">
                  <c:v>1.01191878318786</c:v>
                </c:pt>
                <c:pt idx="85">
                  <c:v>1.01202344894409</c:v>
                </c:pt>
                <c:pt idx="86">
                  <c:v>1.0119808912277199</c:v>
                </c:pt>
                <c:pt idx="87">
                  <c:v>1.0120044946670499</c:v>
                </c:pt>
                <c:pt idx="88">
                  <c:v>1.0119718313217101</c:v>
                </c:pt>
                <c:pt idx="89">
                  <c:v>1.01193976402282</c:v>
                </c:pt>
                <c:pt idx="90">
                  <c:v>1.0120391845703101</c:v>
                </c:pt>
                <c:pt idx="91">
                  <c:v>1.0120275020599301</c:v>
                </c:pt>
                <c:pt idx="92">
                  <c:v>1.01190304756164</c:v>
                </c:pt>
                <c:pt idx="93">
                  <c:v>1.01208019256591</c:v>
                </c:pt>
                <c:pt idx="94">
                  <c:v>1.01192378997802</c:v>
                </c:pt>
                <c:pt idx="95">
                  <c:v>1.0120308399200399</c:v>
                </c:pt>
                <c:pt idx="96">
                  <c:v>1.0119646787643399</c:v>
                </c:pt>
                <c:pt idx="97">
                  <c:v>1.01195311546325</c:v>
                </c:pt>
                <c:pt idx="98">
                  <c:v>1.01195859909057</c:v>
                </c:pt>
                <c:pt idx="99">
                  <c:v>1.0120110511779701</c:v>
                </c:pt>
                <c:pt idx="100">
                  <c:v>1.0120254755020099</c:v>
                </c:pt>
                <c:pt idx="101">
                  <c:v>1.0119254589080799</c:v>
                </c:pt>
                <c:pt idx="102">
                  <c:v>1.01206350326538</c:v>
                </c:pt>
                <c:pt idx="103">
                  <c:v>1.0119717121124201</c:v>
                </c:pt>
                <c:pt idx="104">
                  <c:v>1.0119768381118699</c:v>
                </c:pt>
                <c:pt idx="105">
                  <c:v>1.0120714902877801</c:v>
                </c:pt>
                <c:pt idx="106">
                  <c:v>1.0118656158447199</c:v>
                </c:pt>
                <c:pt idx="107">
                  <c:v>1.0120054483413601</c:v>
                </c:pt>
                <c:pt idx="108">
                  <c:v>1.0120393037796001</c:v>
                </c:pt>
                <c:pt idx="109">
                  <c:v>1.0119946002960201</c:v>
                </c:pt>
                <c:pt idx="110">
                  <c:v>1.01200211048126</c:v>
                </c:pt>
                <c:pt idx="111">
                  <c:v>1.0119422674178999</c:v>
                </c:pt>
                <c:pt idx="112">
                  <c:v>1.01205658912658</c:v>
                </c:pt>
                <c:pt idx="113">
                  <c:v>1.0120042562484699</c:v>
                </c:pt>
                <c:pt idx="114">
                  <c:v>1.0122436285018901</c:v>
                </c:pt>
                <c:pt idx="115">
                  <c:v>1.01173520088195</c:v>
                </c:pt>
                <c:pt idx="116">
                  <c:v>1.0119603872299101</c:v>
                </c:pt>
                <c:pt idx="117">
                  <c:v>1.01205265522003</c:v>
                </c:pt>
                <c:pt idx="118">
                  <c:v>1.01193976402282</c:v>
                </c:pt>
                <c:pt idx="119">
                  <c:v>1.0120593309402399</c:v>
                </c:pt>
                <c:pt idx="120">
                  <c:v>1.01221704483032</c:v>
                </c:pt>
                <c:pt idx="121">
                  <c:v>1.01169550418853</c:v>
                </c:pt>
                <c:pt idx="122">
                  <c:v>1.01202297210693</c:v>
                </c:pt>
                <c:pt idx="123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6F-4C12-96E3-5B3830FF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sz="1000" b="0" i="0" u="none" strike="noStrike" baseline="0" dirty="0" err="1">
                    <a:effectLst/>
                  </a:rPr>
                  <a:t>Elapsed</a:t>
                </a:r>
                <a:r>
                  <a:rPr lang="da-DK" sz="1000" b="0" i="0" u="none" strike="noStrike" baseline="0" dirty="0">
                    <a:effectLst/>
                  </a:rPr>
                  <a:t> time</a:t>
                </a:r>
                <a:r>
                  <a:rPr lang="da-DK" baseline="0" dirty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7.145036316771422E-2"/>
          <c:w val="0.17193460680206246"/>
          <c:h val="0.87628536338283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Default-Average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A-43B0-92C4-79DF46A6BB0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Default!$E$18:$E$147</c:f>
              <c:numCache>
                <c:formatCode>General</c:formatCode>
                <c:ptCount val="130"/>
                <c:pt idx="0">
                  <c:v>1.0045093894004751</c:v>
                </c:pt>
                <c:pt idx="1">
                  <c:v>1.01175773143768</c:v>
                </c:pt>
                <c:pt idx="2">
                  <c:v>1.011863410472865</c:v>
                </c:pt>
                <c:pt idx="3">
                  <c:v>1.0120237469673099</c:v>
                </c:pt>
                <c:pt idx="4">
                  <c:v>1.0119744539260851</c:v>
                </c:pt>
                <c:pt idx="5">
                  <c:v>1.01174139976501</c:v>
                </c:pt>
                <c:pt idx="6">
                  <c:v>1.0121012330055201</c:v>
                </c:pt>
                <c:pt idx="7">
                  <c:v>1.013877332210535</c:v>
                </c:pt>
                <c:pt idx="8">
                  <c:v>1.01205217838287</c:v>
                </c:pt>
                <c:pt idx="9">
                  <c:v>1.011990964412685</c:v>
                </c:pt>
                <c:pt idx="10">
                  <c:v>1.0119947195053052</c:v>
                </c:pt>
                <c:pt idx="11">
                  <c:v>1.0119073390960649</c:v>
                </c:pt>
                <c:pt idx="12">
                  <c:v>1.012057006359095</c:v>
                </c:pt>
                <c:pt idx="13">
                  <c:v>1.0119971036910949</c:v>
                </c:pt>
                <c:pt idx="14">
                  <c:v>1.0120794773101749</c:v>
                </c:pt>
                <c:pt idx="15">
                  <c:v>1.0121347308158848</c:v>
                </c:pt>
                <c:pt idx="16">
                  <c:v>1.013796806335445</c:v>
                </c:pt>
                <c:pt idx="17">
                  <c:v>1.0120691657066301</c:v>
                </c:pt>
                <c:pt idx="18">
                  <c:v>1.0119451880454999</c:v>
                </c:pt>
                <c:pt idx="19">
                  <c:v>1.014031708240505</c:v>
                </c:pt>
                <c:pt idx="20">
                  <c:v>1.0119277238845799</c:v>
                </c:pt>
                <c:pt idx="21">
                  <c:v>1.0120744705200151</c:v>
                </c:pt>
                <c:pt idx="22">
                  <c:v>1.0119615793228101</c:v>
                </c:pt>
                <c:pt idx="23">
                  <c:v>1.0120260119438149</c:v>
                </c:pt>
                <c:pt idx="24">
                  <c:v>1.01196205615997</c:v>
                </c:pt>
                <c:pt idx="25">
                  <c:v>1.01199823617935</c:v>
                </c:pt>
                <c:pt idx="26">
                  <c:v>1.01201796531677</c:v>
                </c:pt>
                <c:pt idx="27">
                  <c:v>1.012022912502285</c:v>
                </c:pt>
                <c:pt idx="28">
                  <c:v>1.0119898915290801</c:v>
                </c:pt>
                <c:pt idx="29">
                  <c:v>1.012058854103085</c:v>
                </c:pt>
                <c:pt idx="30">
                  <c:v>1.0119813084602298</c:v>
                </c:pt>
                <c:pt idx="31">
                  <c:v>1.0120393037795998</c:v>
                </c:pt>
                <c:pt idx="32">
                  <c:v>1.011960387229915</c:v>
                </c:pt>
                <c:pt idx="33">
                  <c:v>1.01191318035125</c:v>
                </c:pt>
                <c:pt idx="34">
                  <c:v>1.0119913220405499</c:v>
                </c:pt>
                <c:pt idx="35">
                  <c:v>1.0120566487312299</c:v>
                </c:pt>
                <c:pt idx="36">
                  <c:v>1.0119447708129852</c:v>
                </c:pt>
                <c:pt idx="37">
                  <c:v>1.0119861364364549</c:v>
                </c:pt>
                <c:pt idx="38">
                  <c:v>1.012079060077665</c:v>
                </c:pt>
                <c:pt idx="39">
                  <c:v>1.0118944644927952</c:v>
                </c:pt>
                <c:pt idx="40">
                  <c:v>1.012011826038355</c:v>
                </c:pt>
                <c:pt idx="41">
                  <c:v>1.0119572281837401</c:v>
                </c:pt>
                <c:pt idx="42">
                  <c:v>1.012025058269495</c:v>
                </c:pt>
                <c:pt idx="43">
                  <c:v>1.0120443701744049</c:v>
                </c:pt>
                <c:pt idx="44">
                  <c:v>1.01202344894409</c:v>
                </c:pt>
                <c:pt idx="45">
                  <c:v>1.0119537711143449</c:v>
                </c:pt>
                <c:pt idx="46">
                  <c:v>1.0119862556457448</c:v>
                </c:pt>
                <c:pt idx="47">
                  <c:v>1.0119453072547899</c:v>
                </c:pt>
                <c:pt idx="48">
                  <c:v>1.01400566101074</c:v>
                </c:pt>
                <c:pt idx="49">
                  <c:v>1.0120363831520049</c:v>
                </c:pt>
                <c:pt idx="50">
                  <c:v>1.01195484399795</c:v>
                </c:pt>
                <c:pt idx="51">
                  <c:v>1.011989891529075</c:v>
                </c:pt>
                <c:pt idx="52">
                  <c:v>1.0120701193809452</c:v>
                </c:pt>
                <c:pt idx="53">
                  <c:v>1.01197260618209</c:v>
                </c:pt>
                <c:pt idx="54">
                  <c:v>1.0127153992652851</c:v>
                </c:pt>
                <c:pt idx="55">
                  <c:v>1.011232852935785</c:v>
                </c:pt>
                <c:pt idx="56">
                  <c:v>1.0120519995689299</c:v>
                </c:pt>
                <c:pt idx="57">
                  <c:v>1.012067854404445</c:v>
                </c:pt>
                <c:pt idx="58">
                  <c:v>1.011956274509425</c:v>
                </c:pt>
                <c:pt idx="59">
                  <c:v>1.01199942827224</c:v>
                </c:pt>
                <c:pt idx="60">
                  <c:v>1.0119073987007101</c:v>
                </c:pt>
                <c:pt idx="61">
                  <c:v>1.0120207071304299</c:v>
                </c:pt>
                <c:pt idx="62">
                  <c:v>1.01203244924545</c:v>
                </c:pt>
                <c:pt idx="63">
                  <c:v>1.0119720101356449</c:v>
                </c:pt>
                <c:pt idx="64">
                  <c:v>1.0119985938072151</c:v>
                </c:pt>
                <c:pt idx="65">
                  <c:v>1.0119521617889351</c:v>
                </c:pt>
                <c:pt idx="66">
                  <c:v>1.0121054053306549</c:v>
                </c:pt>
                <c:pt idx="67">
                  <c:v>1.0138968825340249</c:v>
                </c:pt>
                <c:pt idx="68">
                  <c:v>1.0119934082031201</c:v>
                </c:pt>
                <c:pt idx="69">
                  <c:v>1.0119862556457448</c:v>
                </c:pt>
                <c:pt idx="70">
                  <c:v>1.012121200561515</c:v>
                </c:pt>
                <c:pt idx="71">
                  <c:v>1.0118919014930701</c:v>
                </c:pt>
                <c:pt idx="72">
                  <c:v>1.01198297739028</c:v>
                </c:pt>
                <c:pt idx="73">
                  <c:v>1.01197677850723</c:v>
                </c:pt>
                <c:pt idx="74">
                  <c:v>1.0120492577552751</c:v>
                </c:pt>
                <c:pt idx="75">
                  <c:v>1.011965990066525</c:v>
                </c:pt>
                <c:pt idx="76">
                  <c:v>1.0120034217834399</c:v>
                </c:pt>
                <c:pt idx="77">
                  <c:v>1.01195949316024</c:v>
                </c:pt>
                <c:pt idx="78">
                  <c:v>1.01211369037628</c:v>
                </c:pt>
                <c:pt idx="79">
                  <c:v>1.0119430422782849</c:v>
                </c:pt>
                <c:pt idx="80">
                  <c:v>1.01200139522552</c:v>
                </c:pt>
                <c:pt idx="81">
                  <c:v>1.0119738578796351</c:v>
                </c:pt>
                <c:pt idx="82">
                  <c:v>1.011985838413235</c:v>
                </c:pt>
                <c:pt idx="83">
                  <c:v>1.01204681396484</c:v>
                </c:pt>
                <c:pt idx="84">
                  <c:v>1.012041032314295</c:v>
                </c:pt>
                <c:pt idx="85">
                  <c:v>1.0119727849960252</c:v>
                </c:pt>
                <c:pt idx="86">
                  <c:v>1.0119001269340502</c:v>
                </c:pt>
                <c:pt idx="87">
                  <c:v>1.0119735002517651</c:v>
                </c:pt>
                <c:pt idx="88">
                  <c:v>1.0121723413467349</c:v>
                </c:pt>
                <c:pt idx="89">
                  <c:v>1.01185095310211</c:v>
                </c:pt>
                <c:pt idx="90">
                  <c:v>1.0121026635169952</c:v>
                </c:pt>
                <c:pt idx="91">
                  <c:v>1.011930406093595</c:v>
                </c:pt>
                <c:pt idx="92">
                  <c:v>1.01198613643646</c:v>
                </c:pt>
                <c:pt idx="93">
                  <c:v>1.0179569125175401</c:v>
                </c:pt>
                <c:pt idx="94">
                  <c:v>1.0120603442192051</c:v>
                </c:pt>
                <c:pt idx="95">
                  <c:v>1.012046873569485</c:v>
                </c:pt>
                <c:pt idx="96">
                  <c:v>1.0119979381561199</c:v>
                </c:pt>
                <c:pt idx="97">
                  <c:v>1.01186299324035</c:v>
                </c:pt>
                <c:pt idx="98">
                  <c:v>1.0120190382003749</c:v>
                </c:pt>
                <c:pt idx="99">
                  <c:v>1.011970281600945</c:v>
                </c:pt>
                <c:pt idx="100">
                  <c:v>1.0120549798011749</c:v>
                </c:pt>
                <c:pt idx="101">
                  <c:v>1.012000083923335</c:v>
                </c:pt>
                <c:pt idx="102">
                  <c:v>1.0120050311088551</c:v>
                </c:pt>
                <c:pt idx="103">
                  <c:v>1.0120235681533749</c:v>
                </c:pt>
                <c:pt idx="104">
                  <c:v>1.0119543075561501</c:v>
                </c:pt>
                <c:pt idx="105">
                  <c:v>1.01205658912658</c:v>
                </c:pt>
                <c:pt idx="106">
                  <c:v>1.0119823217391901</c:v>
                </c:pt>
                <c:pt idx="107">
                  <c:v>1.0119915604591299</c:v>
                </c:pt>
                <c:pt idx="108">
                  <c:v>1.01198613643646</c:v>
                </c:pt>
                <c:pt idx="109">
                  <c:v>1.0119745731353751</c:v>
                </c:pt>
                <c:pt idx="110">
                  <c:v>1.0119881629943799</c:v>
                </c:pt>
                <c:pt idx="111">
                  <c:v>1.01206254959106</c:v>
                </c:pt>
                <c:pt idx="112">
                  <c:v>1.0120097994804349</c:v>
                </c:pt>
                <c:pt idx="113">
                  <c:v>1.0118923783302249</c:v>
                </c:pt>
                <c:pt idx="114">
                  <c:v>1.0120378136634751</c:v>
                </c:pt>
                <c:pt idx="115">
                  <c:v>1.0119186043739301</c:v>
                </c:pt>
                <c:pt idx="116">
                  <c:v>1.0120392441749499</c:v>
                </c:pt>
                <c:pt idx="117">
                  <c:v>1.01204574108123</c:v>
                </c:pt>
                <c:pt idx="118">
                  <c:v>1.011945426464075</c:v>
                </c:pt>
                <c:pt idx="119">
                  <c:v>1.011985838413235</c:v>
                </c:pt>
                <c:pt idx="120">
                  <c:v>1.0119717717170702</c:v>
                </c:pt>
                <c:pt idx="121">
                  <c:v>1.01207226514816</c:v>
                </c:pt>
                <c:pt idx="122">
                  <c:v>1.0119735002517649</c:v>
                </c:pt>
                <c:pt idx="123">
                  <c:v>1.0120030045509301</c:v>
                </c:pt>
                <c:pt idx="124">
                  <c:v>1.01191735267639</c:v>
                </c:pt>
                <c:pt idx="125">
                  <c:v>1.0120156407356249</c:v>
                </c:pt>
                <c:pt idx="126">
                  <c:v>1.012030422687525</c:v>
                </c:pt>
                <c:pt idx="127">
                  <c:v>1.01190465688705</c:v>
                </c:pt>
                <c:pt idx="128">
                  <c:v>1.01207292079925</c:v>
                </c:pt>
                <c:pt idx="129">
                  <c:v>1.0121240019798199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0A-43B0-92C4-79DF46A6BB0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1.0155027508735599</c:v>
                </c:pt>
                <c:pt idx="1">
                  <c:v>1.0118782818317351</c:v>
                </c:pt>
                <c:pt idx="2">
                  <c:v>1.011683553457255</c:v>
                </c:pt>
                <c:pt idx="3">
                  <c:v>1.0120324194431249</c:v>
                </c:pt>
                <c:pt idx="4">
                  <c:v>1.0119350850582101</c:v>
                </c:pt>
                <c:pt idx="5">
                  <c:v>1.0130783915519674</c:v>
                </c:pt>
                <c:pt idx="6">
                  <c:v>1.0120066106319374</c:v>
                </c:pt>
                <c:pt idx="7">
                  <c:v>1.0120039582252449</c:v>
                </c:pt>
                <c:pt idx="8">
                  <c:v>1.011982113122935</c:v>
                </c:pt>
                <c:pt idx="9">
                  <c:v>1.0120107829570726</c:v>
                </c:pt>
                <c:pt idx="10">
                  <c:v>1.0119855701923299</c:v>
                </c:pt>
                <c:pt idx="11">
                  <c:v>1.01201027631759</c:v>
                </c:pt>
                <c:pt idx="12">
                  <c:v>1.0119490623474099</c:v>
                </c:pt>
                <c:pt idx="13">
                  <c:v>1.0120560228824551</c:v>
                </c:pt>
                <c:pt idx="14">
                  <c:v>1.0119960606098126</c:v>
                </c:pt>
                <c:pt idx="15">
                  <c:v>1.0119772851467075</c:v>
                </c:pt>
                <c:pt idx="16">
                  <c:v>1.0119573175907099</c:v>
                </c:pt>
                <c:pt idx="17">
                  <c:v>1.0120142996311126</c:v>
                </c:pt>
                <c:pt idx="18">
                  <c:v>1.0119366347789724</c:v>
                </c:pt>
                <c:pt idx="19">
                  <c:v>1.0120522677898349</c:v>
                </c:pt>
                <c:pt idx="20">
                  <c:v>1.0119723677635148</c:v>
                </c:pt>
                <c:pt idx="21">
                  <c:v>1.0119792222976627</c:v>
                </c:pt>
                <c:pt idx="22">
                  <c:v>1.0120981037616701</c:v>
                </c:pt>
                <c:pt idx="23">
                  <c:v>1.0118556320667225</c:v>
                </c:pt>
                <c:pt idx="24">
                  <c:v>1.0120117068290675</c:v>
                </c:pt>
                <c:pt idx="25">
                  <c:v>1.0130298137664726</c:v>
                </c:pt>
                <c:pt idx="26">
                  <c:v>1.011960029602045</c:v>
                </c:pt>
                <c:pt idx="27">
                  <c:v>1.0120382905006351</c:v>
                </c:pt>
                <c:pt idx="28">
                  <c:v>1.0120136439800176</c:v>
                </c:pt>
                <c:pt idx="29">
                  <c:v>1.0120429694652526</c:v>
                </c:pt>
                <c:pt idx="30">
                  <c:v>1.0119536817073751</c:v>
                </c:pt>
                <c:pt idx="31">
                  <c:v>1.0119923651218377</c:v>
                </c:pt>
                <c:pt idx="32">
                  <c:v>1.0128616094589176</c:v>
                </c:pt>
                <c:pt idx="33">
                  <c:v>1.0119828879833175</c:v>
                </c:pt>
                <c:pt idx="34">
                  <c:v>1.0120418667793225</c:v>
                </c:pt>
                <c:pt idx="35">
                  <c:v>1.0119434297084751</c:v>
                </c:pt>
                <c:pt idx="36">
                  <c:v>1.0120218992233225</c:v>
                </c:pt>
                <c:pt idx="37">
                  <c:v>1.0119677186012201</c:v>
                </c:pt>
                <c:pt idx="38">
                  <c:v>1.012003332376475</c:v>
                </c:pt>
                <c:pt idx="39">
                  <c:v>1.0119791328906975</c:v>
                </c:pt>
                <c:pt idx="40">
                  <c:v>1.0119427740573825</c:v>
                </c:pt>
                <c:pt idx="41">
                  <c:v>1.0120773017406426</c:v>
                </c:pt>
                <c:pt idx="42">
                  <c:v>1.01203173398971</c:v>
                </c:pt>
                <c:pt idx="43">
                  <c:v>1.0119782090187026</c:v>
                </c:pt>
                <c:pt idx="44">
                  <c:v>1.013128906488415</c:v>
                </c:pt>
                <c:pt idx="45">
                  <c:v>1.0119462907314249</c:v>
                </c:pt>
                <c:pt idx="46">
                  <c:v>1.01192766427993</c:v>
                </c:pt>
                <c:pt idx="47">
                  <c:v>1.0120303630828826</c:v>
                </c:pt>
                <c:pt idx="48">
                  <c:v>1.0120480954647</c:v>
                </c:pt>
                <c:pt idx="49">
                  <c:v>1.0120198726653999</c:v>
                </c:pt>
                <c:pt idx="50">
                  <c:v>1.0119518637657126</c:v>
                </c:pt>
                <c:pt idx="51">
                  <c:v>1.0120168030261949</c:v>
                </c:pt>
                <c:pt idx="52">
                  <c:v>1.01190453767776</c:v>
                </c:pt>
                <c:pt idx="53">
                  <c:v>1.0121933519840174</c:v>
                </c:pt>
                <c:pt idx="54">
                  <c:v>1.0118234157562198</c:v>
                </c:pt>
                <c:pt idx="55">
                  <c:v>1.0119715929031301</c:v>
                </c:pt>
                <c:pt idx="56">
                  <c:v>1.0120499730110124</c:v>
                </c:pt>
                <c:pt idx="57">
                  <c:v>1.0130135715007749</c:v>
                </c:pt>
                <c:pt idx="58">
                  <c:v>1.0119934082031199</c:v>
                </c:pt>
                <c:pt idx="59">
                  <c:v>1.0119908154010724</c:v>
                </c:pt>
                <c:pt idx="60">
                  <c:v>1.0119248926639499</c:v>
                </c:pt>
                <c:pt idx="61">
                  <c:v>1.0120384991168925</c:v>
                </c:pt>
                <c:pt idx="62">
                  <c:v>1.0119573771953525</c:v>
                </c:pt>
                <c:pt idx="63">
                  <c:v>1.0120047926902727</c:v>
                </c:pt>
                <c:pt idx="64">
                  <c:v>1.011959791183465</c:v>
                </c:pt>
                <c:pt idx="65">
                  <c:v>1.0131308138370474</c:v>
                </c:pt>
                <c:pt idx="66">
                  <c:v>1.0119599699974</c:v>
                </c:pt>
                <c:pt idx="67">
                  <c:v>1.0120436847209875</c:v>
                </c:pt>
                <c:pt idx="68">
                  <c:v>1.0121064186096125</c:v>
                </c:pt>
                <c:pt idx="69">
                  <c:v>1.011857688426965</c:v>
                </c:pt>
                <c:pt idx="70">
                  <c:v>1.0120136141776999</c:v>
                </c:pt>
                <c:pt idx="71">
                  <c:v>1.011979401111595</c:v>
                </c:pt>
                <c:pt idx="72">
                  <c:v>1.0120717883109975</c:v>
                </c:pt>
                <c:pt idx="73">
                  <c:v>1.0118640661239575</c:v>
                </c:pt>
                <c:pt idx="74">
                  <c:v>1.0120063722133599</c:v>
                </c:pt>
                <c:pt idx="75">
                  <c:v>1.0120577216148301</c:v>
                </c:pt>
                <c:pt idx="76">
                  <c:v>1.011963546276085</c:v>
                </c:pt>
                <c:pt idx="77">
                  <c:v>1.0119488239288299</c:v>
                </c:pt>
                <c:pt idx="78">
                  <c:v>1.0119968354701949</c:v>
                </c:pt>
                <c:pt idx="79">
                  <c:v>1.0120256841182649</c:v>
                </c:pt>
                <c:pt idx="80">
                  <c:v>1.0118874609470301</c:v>
                </c:pt>
                <c:pt idx="81">
                  <c:v>1.0121226310729927</c:v>
                </c:pt>
                <c:pt idx="82">
                  <c:v>1.0119718909263575</c:v>
                </c:pt>
                <c:pt idx="83">
                  <c:v>1.0128942728042551</c:v>
                </c:pt>
                <c:pt idx="84">
                  <c:v>1.01554095745086</c:v>
                </c:pt>
                <c:pt idx="85">
                  <c:v>1.0113663077354376</c:v>
                </c:pt>
                <c:pt idx="86">
                  <c:v>1.012026906013485</c:v>
                </c:pt>
                <c:pt idx="87">
                  <c:v>1.0119963586330374</c:v>
                </c:pt>
                <c:pt idx="88">
                  <c:v>1.0120182931423152</c:v>
                </c:pt>
                <c:pt idx="89">
                  <c:v>1.0120243728160825</c:v>
                </c:pt>
                <c:pt idx="90">
                  <c:v>1.0121300518512675</c:v>
                </c:pt>
                <c:pt idx="91">
                  <c:v>1.0117633342742873</c:v>
                </c:pt>
                <c:pt idx="92">
                  <c:v>1.012145608663555</c:v>
                </c:pt>
                <c:pt idx="93">
                  <c:v>1.01215827465057</c:v>
                </c:pt>
                <c:pt idx="94">
                  <c:v>1.0117278099060001</c:v>
                </c:pt>
                <c:pt idx="95">
                  <c:v>1.0119777023792227</c:v>
                </c:pt>
                <c:pt idx="96">
                  <c:v>1.0120021700859025</c:v>
                </c:pt>
                <c:pt idx="97">
                  <c:v>1.0143183469772274</c:v>
                </c:pt>
                <c:pt idx="98">
                  <c:v>1.0116006433963725</c:v>
                </c:pt>
                <c:pt idx="99">
                  <c:v>1.0121680498123125</c:v>
                </c:pt>
                <c:pt idx="100">
                  <c:v>1.0120398998260449</c:v>
                </c:pt>
                <c:pt idx="101">
                  <c:v>1.0159828960895501</c:v>
                </c:pt>
                <c:pt idx="102">
                  <c:v>1.032627612352365</c:v>
                </c:pt>
                <c:pt idx="103">
                  <c:v>1.0170057117938924</c:v>
                </c:pt>
                <c:pt idx="104">
                  <c:v>1.0157798230647999</c:v>
                </c:pt>
                <c:pt idx="105">
                  <c:v>1.01359802484512</c:v>
                </c:pt>
                <c:pt idx="106">
                  <c:v>1.01198005676269</c:v>
                </c:pt>
                <c:pt idx="107">
                  <c:v>1.01207739114761</c:v>
                </c:pt>
                <c:pt idx="108">
                  <c:v>1.0119078755378674</c:v>
                </c:pt>
                <c:pt idx="109">
                  <c:v>1.0120795667171425</c:v>
                </c:pt>
                <c:pt idx="110">
                  <c:v>1.0120431780815076</c:v>
                </c:pt>
                <c:pt idx="111">
                  <c:v>1.0118392109870848</c:v>
                </c:pt>
                <c:pt idx="112">
                  <c:v>1.0121560692787126</c:v>
                </c:pt>
                <c:pt idx="113">
                  <c:v>1.0118248164653751</c:v>
                </c:pt>
                <c:pt idx="114">
                  <c:v>1.012143373489375</c:v>
                </c:pt>
                <c:pt idx="115">
                  <c:v>1.011913806200025</c:v>
                </c:pt>
                <c:pt idx="116">
                  <c:v>1.0119305551052051</c:v>
                </c:pt>
                <c:pt idx="117">
                  <c:v>1.0122967362403799</c:v>
                </c:pt>
                <c:pt idx="118">
                  <c:v>1.0117473006248425</c:v>
                </c:pt>
                <c:pt idx="119">
                  <c:v>1.011998564004895</c:v>
                </c:pt>
                <c:pt idx="120">
                  <c:v>1.0119589567184399</c:v>
                </c:pt>
                <c:pt idx="121">
                  <c:v>1.012055397033685</c:v>
                </c:pt>
                <c:pt idx="122">
                  <c:v>1.011913597583765</c:v>
                </c:pt>
                <c:pt idx="123">
                  <c:v>1.0120052397251076</c:v>
                </c:pt>
                <c:pt idx="124">
                  <c:v>1.0120314955711303</c:v>
                </c:pt>
                <c:pt idx="125">
                  <c:v>1.0121189057826951</c:v>
                </c:pt>
                <c:pt idx="126">
                  <c:v>1.0118401646614026</c:v>
                </c:pt>
                <c:pt idx="127">
                  <c:v>1.0120065212249725</c:v>
                </c:pt>
                <c:pt idx="128">
                  <c:v>1.0122196376323651</c:v>
                </c:pt>
                <c:pt idx="129">
                  <c:v>1.0118708014488176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0A-43B0-92C4-79DF46A6BB0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Default!$U$18:$U$147</c:f>
              <c:numCache>
                <c:formatCode>General</c:formatCode>
                <c:ptCount val="130"/>
                <c:pt idx="0">
                  <c:v>1.0284890979528387</c:v>
                </c:pt>
                <c:pt idx="1">
                  <c:v>1.0121378749608938</c:v>
                </c:pt>
                <c:pt idx="2">
                  <c:v>1.0119934678077676</c:v>
                </c:pt>
                <c:pt idx="3">
                  <c:v>1.0120232254266688</c:v>
                </c:pt>
                <c:pt idx="4">
                  <c:v>1.0120310187339749</c:v>
                </c:pt>
                <c:pt idx="5">
                  <c:v>1.0119792670011463</c:v>
                </c:pt>
                <c:pt idx="6">
                  <c:v>1.0119468420743889</c:v>
                </c:pt>
                <c:pt idx="7">
                  <c:v>1.0119804888963648</c:v>
                </c:pt>
                <c:pt idx="8">
                  <c:v>1.0119965523481325</c:v>
                </c:pt>
                <c:pt idx="9">
                  <c:v>1.011942937970155</c:v>
                </c:pt>
                <c:pt idx="10">
                  <c:v>1.0119797438383051</c:v>
                </c:pt>
                <c:pt idx="11">
                  <c:v>1.0121023654937686</c:v>
                </c:pt>
                <c:pt idx="12">
                  <c:v>1.011920422315594</c:v>
                </c:pt>
                <c:pt idx="13">
                  <c:v>1.0120426416397037</c:v>
                </c:pt>
                <c:pt idx="14">
                  <c:v>1.0119632929563489</c:v>
                </c:pt>
                <c:pt idx="15">
                  <c:v>1.0120680630207011</c:v>
                </c:pt>
                <c:pt idx="16">
                  <c:v>1.0118977427482552</c:v>
                </c:pt>
                <c:pt idx="17">
                  <c:v>1.0186825394630388</c:v>
                </c:pt>
                <c:pt idx="18">
                  <c:v>1.0119219422340338</c:v>
                </c:pt>
                <c:pt idx="19">
                  <c:v>1.0119443088769862</c:v>
                </c:pt>
                <c:pt idx="20">
                  <c:v>1.0120564997196149</c:v>
                </c:pt>
                <c:pt idx="21">
                  <c:v>1.0121579319238614</c:v>
                </c:pt>
                <c:pt idx="22">
                  <c:v>1.0118004381656587</c:v>
                </c:pt>
                <c:pt idx="23">
                  <c:v>1.0119116902351326</c:v>
                </c:pt>
                <c:pt idx="24">
                  <c:v>1.0121187269687599</c:v>
                </c:pt>
                <c:pt idx="25">
                  <c:v>1.0122953206300711</c:v>
                </c:pt>
                <c:pt idx="26">
                  <c:v>1.0120289027690839</c:v>
                </c:pt>
                <c:pt idx="27">
                  <c:v>1.0120387077331501</c:v>
                </c:pt>
                <c:pt idx="28">
                  <c:v>1.0120019912719673</c:v>
                </c:pt>
                <c:pt idx="29">
                  <c:v>1.0118675231933574</c:v>
                </c:pt>
                <c:pt idx="30">
                  <c:v>1.0120445191860161</c:v>
                </c:pt>
                <c:pt idx="31">
                  <c:v>1.0120341330766638</c:v>
                </c:pt>
                <c:pt idx="32">
                  <c:v>1.01202373206615</c:v>
                </c:pt>
                <c:pt idx="33">
                  <c:v>1.0118985772132825</c:v>
                </c:pt>
                <c:pt idx="34">
                  <c:v>1.0120314806699713</c:v>
                </c:pt>
                <c:pt idx="35">
                  <c:v>1.0119451582431738</c:v>
                </c:pt>
                <c:pt idx="36">
                  <c:v>1.0119563490152312</c:v>
                </c:pt>
                <c:pt idx="37">
                  <c:v>1.0119286626577337</c:v>
                </c:pt>
                <c:pt idx="38">
                  <c:v>1.0120401084423012</c:v>
                </c:pt>
                <c:pt idx="39">
                  <c:v>1.0120335966348599</c:v>
                </c:pt>
                <c:pt idx="40">
                  <c:v>1.0119666457176162</c:v>
                </c:pt>
                <c:pt idx="41">
                  <c:v>1.0119575858116101</c:v>
                </c:pt>
                <c:pt idx="42">
                  <c:v>1.0119114071130713</c:v>
                </c:pt>
                <c:pt idx="43">
                  <c:v>1.0121008008718462</c:v>
                </c:pt>
                <c:pt idx="44">
                  <c:v>1.0119596421718537</c:v>
                </c:pt>
                <c:pt idx="45">
                  <c:v>1.0120051205158189</c:v>
                </c:pt>
                <c:pt idx="46">
                  <c:v>1.0119697600603061</c:v>
                </c:pt>
                <c:pt idx="47">
                  <c:v>1.0124607533216428</c:v>
                </c:pt>
                <c:pt idx="48">
                  <c:v>1.0125463306903801</c:v>
                </c:pt>
                <c:pt idx="49">
                  <c:v>1.0119518488645487</c:v>
                </c:pt>
                <c:pt idx="50">
                  <c:v>1.0120273083448375</c:v>
                </c:pt>
                <c:pt idx="51">
                  <c:v>1.0119831115007352</c:v>
                </c:pt>
                <c:pt idx="52">
                  <c:v>1.011989608407015</c:v>
                </c:pt>
                <c:pt idx="53">
                  <c:v>1.0119743943214374</c:v>
                </c:pt>
                <c:pt idx="54">
                  <c:v>1.0119867175817436</c:v>
                </c:pt>
                <c:pt idx="55">
                  <c:v>1.0120630413293799</c:v>
                </c:pt>
                <c:pt idx="56">
                  <c:v>1.0120242834091164</c:v>
                </c:pt>
                <c:pt idx="57">
                  <c:v>1.0119202286004962</c:v>
                </c:pt>
                <c:pt idx="58">
                  <c:v>1.0119805037975262</c:v>
                </c:pt>
                <c:pt idx="59">
                  <c:v>1.0120629966258938</c:v>
                </c:pt>
                <c:pt idx="60">
                  <c:v>1.0131364017724951</c:v>
                </c:pt>
                <c:pt idx="61">
                  <c:v>1.0118616819381663</c:v>
                </c:pt>
                <c:pt idx="62">
                  <c:v>1.0120530426502188</c:v>
                </c:pt>
                <c:pt idx="63">
                  <c:v>1.01259154081344</c:v>
                </c:pt>
                <c:pt idx="64">
                  <c:v>1.0121333003044102</c:v>
                </c:pt>
                <c:pt idx="65">
                  <c:v>1.011741101741785</c:v>
                </c:pt>
                <c:pt idx="66">
                  <c:v>1.0121119171380963</c:v>
                </c:pt>
                <c:pt idx="67">
                  <c:v>1.0119958817958774</c:v>
                </c:pt>
                <c:pt idx="68">
                  <c:v>1.0120254158973661</c:v>
                </c:pt>
                <c:pt idx="69">
                  <c:v>1.0118626803159674</c:v>
                </c:pt>
                <c:pt idx="70">
                  <c:v>1.0120452940463989</c:v>
                </c:pt>
                <c:pt idx="71">
                  <c:v>1.0119727253913824</c:v>
                </c:pt>
                <c:pt idx="72">
                  <c:v>1.0120518952608037</c:v>
                </c:pt>
                <c:pt idx="73">
                  <c:v>1.01205505430698</c:v>
                </c:pt>
                <c:pt idx="74">
                  <c:v>1.0119190514087624</c:v>
                </c:pt>
                <c:pt idx="75">
                  <c:v>1.0118093043565699</c:v>
                </c:pt>
                <c:pt idx="76">
                  <c:v>1.0122595876455251</c:v>
                </c:pt>
                <c:pt idx="77">
                  <c:v>1.0117289721965737</c:v>
                </c:pt>
                <c:pt idx="78">
                  <c:v>1.0120533555746025</c:v>
                </c:pt>
                <c:pt idx="79">
                  <c:v>1.0125462412834136</c:v>
                </c:pt>
                <c:pt idx="80">
                  <c:v>1.0114267319440799</c:v>
                </c:pt>
                <c:pt idx="81">
                  <c:v>1.0130104571580838</c:v>
                </c:pt>
                <c:pt idx="82">
                  <c:v>1.0120650380849789</c:v>
                </c:pt>
                <c:pt idx="83">
                  <c:v>1.01198378205299</c:v>
                </c:pt>
                <c:pt idx="84">
                  <c:v>1.0119191259145701</c:v>
                </c:pt>
                <c:pt idx="85">
                  <c:v>1.0122120976448012</c:v>
                </c:pt>
                <c:pt idx="86">
                  <c:v>1.0117317140102338</c:v>
                </c:pt>
                <c:pt idx="87">
                  <c:v>1.0119776278734149</c:v>
                </c:pt>
                <c:pt idx="88">
                  <c:v>1.0121153891086525</c:v>
                </c:pt>
                <c:pt idx="89">
                  <c:v>1.0120819807052561</c:v>
                </c:pt>
                <c:pt idx="90">
                  <c:v>1.0121890902519177</c:v>
                </c:pt>
                <c:pt idx="91">
                  <c:v>1.0117888152599288</c:v>
                </c:pt>
                <c:pt idx="92">
                  <c:v>1.0119604617357201</c:v>
                </c:pt>
                <c:pt idx="93">
                  <c:v>1.0121268332004514</c:v>
                </c:pt>
                <c:pt idx="94">
                  <c:v>1.0118239372968612</c:v>
                </c:pt>
                <c:pt idx="95">
                  <c:v>1.0120645612478198</c:v>
                </c:pt>
                <c:pt idx="96">
                  <c:v>1.0123640894889789</c:v>
                </c:pt>
                <c:pt idx="97">
                  <c:v>1.0118818581104239</c:v>
                </c:pt>
                <c:pt idx="98">
                  <c:v>1.0120549350976888</c:v>
                </c:pt>
                <c:pt idx="99">
                  <c:v>1.0124864131212186</c:v>
                </c:pt>
                <c:pt idx="100">
                  <c:v>1.0120300650596561</c:v>
                </c:pt>
                <c:pt idx="101">
                  <c:v>1.0119782984256689</c:v>
                </c:pt>
                <c:pt idx="102">
                  <c:v>1.0120911002159088</c:v>
                </c:pt>
                <c:pt idx="103">
                  <c:v>1.0125603973865462</c:v>
                </c:pt>
                <c:pt idx="104">
                  <c:v>1.0117373019456801</c:v>
                </c:pt>
                <c:pt idx="105">
                  <c:v>1.0119917839765502</c:v>
                </c:pt>
                <c:pt idx="106">
                  <c:v>1.0121344625949813</c:v>
                </c:pt>
                <c:pt idx="107">
                  <c:v>1.0119260549545237</c:v>
                </c:pt>
                <c:pt idx="108">
                  <c:v>1.0119073092937425</c:v>
                </c:pt>
                <c:pt idx="109">
                  <c:v>1.0120333433151187</c:v>
                </c:pt>
                <c:pt idx="110">
                  <c:v>1.0120687931775987</c:v>
                </c:pt>
                <c:pt idx="111">
                  <c:v>1.0119846314191776</c:v>
                </c:pt>
                <c:pt idx="112">
                  <c:v>1.0118497908115338</c:v>
                </c:pt>
                <c:pt idx="113">
                  <c:v>1.0120436847209864</c:v>
                </c:pt>
                <c:pt idx="114">
                  <c:v>1.012409970164295</c:v>
                </c:pt>
                <c:pt idx="115">
                  <c:v>1.0115968585014301</c:v>
                </c:pt>
                <c:pt idx="116">
                  <c:v>1.0119615197181648</c:v>
                </c:pt>
                <c:pt idx="117">
                  <c:v>1.0120827108621537</c:v>
                </c:pt>
                <c:pt idx="118">
                  <c:v>1.0120548605918824</c:v>
                </c:pt>
                <c:pt idx="119">
                  <c:v>1.0122370719909615</c:v>
                </c:pt>
                <c:pt idx="120">
                  <c:v>1.0125197470188101</c:v>
                </c:pt>
                <c:pt idx="121">
                  <c:v>1.011543124914164</c:v>
                </c:pt>
                <c:pt idx="122">
                  <c:v>1.0119611769914576</c:v>
                </c:pt>
                <c:pt idx="123">
                  <c:v>1.0120180994272188</c:v>
                </c:pt>
                <c:pt idx="124">
                  <c:v>1.0119679868221236</c:v>
                </c:pt>
                <c:pt idx="125">
                  <c:v>1.0119888186454713</c:v>
                </c:pt>
                <c:pt idx="126">
                  <c:v>1.0120129436254464</c:v>
                </c:pt>
                <c:pt idx="127">
                  <c:v>1.01194012165069</c:v>
                </c:pt>
                <c:pt idx="128">
                  <c:v>1.0120273083448361</c:v>
                </c:pt>
                <c:pt idx="129">
                  <c:v>1.0120151340961401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0A-43B0-92C4-79DF46A6BB0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Default!$AM$18:$AM$147</c:f>
              <c:numCache>
                <c:formatCode>General</c:formatCode>
                <c:ptCount val="130"/>
                <c:pt idx="0">
                  <c:v>1.0241328999400094</c:v>
                </c:pt>
                <c:pt idx="1">
                  <c:v>1.0119769200682587</c:v>
                </c:pt>
                <c:pt idx="2">
                  <c:v>1.012193724513049</c:v>
                </c:pt>
                <c:pt idx="3">
                  <c:v>1.0120363086461974</c:v>
                </c:pt>
                <c:pt idx="4">
                  <c:v>1.012096583843225</c:v>
                </c:pt>
                <c:pt idx="5">
                  <c:v>1.0122657939791626</c:v>
                </c:pt>
                <c:pt idx="6">
                  <c:v>1.0121620148420281</c:v>
                </c:pt>
                <c:pt idx="7">
                  <c:v>1.0118278264999345</c:v>
                </c:pt>
                <c:pt idx="8">
                  <c:v>1.0150808393955189</c:v>
                </c:pt>
                <c:pt idx="9">
                  <c:v>1.0127357766032168</c:v>
                </c:pt>
                <c:pt idx="10">
                  <c:v>1.011782519519324</c:v>
                </c:pt>
                <c:pt idx="11">
                  <c:v>1.0129312574863387</c:v>
                </c:pt>
                <c:pt idx="12">
                  <c:v>1.0119459480047179</c:v>
                </c:pt>
                <c:pt idx="13">
                  <c:v>1.0120154693722681</c:v>
                </c:pt>
                <c:pt idx="14">
                  <c:v>1.0120701342821077</c:v>
                </c:pt>
                <c:pt idx="15">
                  <c:v>1.012102216482158</c:v>
                </c:pt>
                <c:pt idx="16">
                  <c:v>1.0117388963699288</c:v>
                </c:pt>
                <c:pt idx="17">
                  <c:v>1.0120299831032713</c:v>
                </c:pt>
                <c:pt idx="18">
                  <c:v>1.012785091996188</c:v>
                </c:pt>
                <c:pt idx="19">
                  <c:v>1.0119349509477562</c:v>
                </c:pt>
                <c:pt idx="20">
                  <c:v>1.0121350586414275</c:v>
                </c:pt>
                <c:pt idx="21">
                  <c:v>1.0125081390142392</c:v>
                </c:pt>
                <c:pt idx="22">
                  <c:v>1.0119507536292029</c:v>
                </c:pt>
                <c:pt idx="23">
                  <c:v>1.0122082680463749</c:v>
                </c:pt>
                <c:pt idx="24">
                  <c:v>1.0120846629142712</c:v>
                </c:pt>
                <c:pt idx="25">
                  <c:v>1.0123861879110294</c:v>
                </c:pt>
                <c:pt idx="26">
                  <c:v>1.0123961344361263</c:v>
                </c:pt>
                <c:pt idx="27">
                  <c:v>1.0126945450901939</c:v>
                </c:pt>
                <c:pt idx="28">
                  <c:v>1.0119308531284286</c:v>
                </c:pt>
                <c:pt idx="29">
                  <c:v>1.0122514069080302</c:v>
                </c:pt>
                <c:pt idx="30">
                  <c:v>1.0120760425925219</c:v>
                </c:pt>
                <c:pt idx="31">
                  <c:v>1.011897243559355</c:v>
                </c:pt>
                <c:pt idx="32">
                  <c:v>1.0142045691609338</c:v>
                </c:pt>
                <c:pt idx="33">
                  <c:v>1.0132108330726577</c:v>
                </c:pt>
                <c:pt idx="34">
                  <c:v>1.0133637413382481</c:v>
                </c:pt>
                <c:pt idx="35">
                  <c:v>1.0131689906120269</c:v>
                </c:pt>
                <c:pt idx="36">
                  <c:v>1.0138589441776236</c:v>
                </c:pt>
                <c:pt idx="37">
                  <c:v>1.0123295113444282</c:v>
                </c:pt>
                <c:pt idx="38">
                  <c:v>1.0124011188745456</c:v>
                </c:pt>
                <c:pt idx="39">
                  <c:v>1.0130332782864511</c:v>
                </c:pt>
                <c:pt idx="40">
                  <c:v>1.0119790807366316</c:v>
                </c:pt>
                <c:pt idx="41">
                  <c:v>1.0122332945465995</c:v>
                </c:pt>
                <c:pt idx="42">
                  <c:v>1.0128059536218581</c:v>
                </c:pt>
                <c:pt idx="43">
                  <c:v>1.0169864371418906</c:v>
                </c:pt>
                <c:pt idx="44">
                  <c:v>1.0120399221777872</c:v>
                </c:pt>
                <c:pt idx="45">
                  <c:v>1.0120253115892357</c:v>
                </c:pt>
                <c:pt idx="46">
                  <c:v>1.0120101794600431</c:v>
                </c:pt>
                <c:pt idx="47">
                  <c:v>1.0122265294194175</c:v>
                </c:pt>
                <c:pt idx="48">
                  <c:v>1.0121583268046319</c:v>
                </c:pt>
                <c:pt idx="49">
                  <c:v>1.0121033713221488</c:v>
                </c:pt>
                <c:pt idx="50">
                  <c:v>1.0118541345000214</c:v>
                </c:pt>
                <c:pt idx="51">
                  <c:v>1.0119459107518145</c:v>
                </c:pt>
                <c:pt idx="52">
                  <c:v>1.0120620876550632</c:v>
                </c:pt>
                <c:pt idx="53">
                  <c:v>1.0120573192834807</c:v>
                </c:pt>
                <c:pt idx="54">
                  <c:v>1.0118490159511513</c:v>
                </c:pt>
                <c:pt idx="55">
                  <c:v>1.0119617134332606</c:v>
                </c:pt>
                <c:pt idx="56">
                  <c:v>1.0120206177234596</c:v>
                </c:pt>
                <c:pt idx="57">
                  <c:v>1.012214496731753</c:v>
                </c:pt>
                <c:pt idx="58">
                  <c:v>1.0120463594794225</c:v>
                </c:pt>
                <c:pt idx="59">
                  <c:v>1.0119360163807818</c:v>
                </c:pt>
                <c:pt idx="60">
                  <c:v>1.011981621384616</c:v>
                </c:pt>
                <c:pt idx="61">
                  <c:v>1.0119692832231475</c:v>
                </c:pt>
                <c:pt idx="62">
                  <c:v>1.0120585188269569</c:v>
                </c:pt>
                <c:pt idx="63">
                  <c:v>1.0120777189731551</c:v>
                </c:pt>
                <c:pt idx="64">
                  <c:v>1.0118626207113213</c:v>
                </c:pt>
                <c:pt idx="65">
                  <c:v>1.0121399462223009</c:v>
                </c:pt>
                <c:pt idx="66">
                  <c:v>1.0119241774082131</c:v>
                </c:pt>
                <c:pt idx="67">
                  <c:v>1.0119164809584558</c:v>
                </c:pt>
                <c:pt idx="68">
                  <c:v>1.0118613168597181</c:v>
                </c:pt>
                <c:pt idx="69">
                  <c:v>1.0121123045682869</c:v>
                </c:pt>
                <c:pt idx="70">
                  <c:v>1.0119938701391176</c:v>
                </c:pt>
                <c:pt idx="71">
                  <c:v>1.0140089392661999</c:v>
                </c:pt>
                <c:pt idx="72">
                  <c:v>1.0121139660477594</c:v>
                </c:pt>
                <c:pt idx="73">
                  <c:v>1.0121227651834437</c:v>
                </c:pt>
                <c:pt idx="74">
                  <c:v>1.0118545666336962</c:v>
                </c:pt>
                <c:pt idx="75">
                  <c:v>1.0120131447911225</c:v>
                </c:pt>
                <c:pt idx="76">
                  <c:v>1.0119993314146949</c:v>
                </c:pt>
                <c:pt idx="77">
                  <c:v>1.0120281130075417</c:v>
                </c:pt>
                <c:pt idx="78">
                  <c:v>1.0121044814586602</c:v>
                </c:pt>
                <c:pt idx="79">
                  <c:v>1.0119333490729281</c:v>
                </c:pt>
                <c:pt idx="80">
                  <c:v>1.0119560062885233</c:v>
                </c:pt>
                <c:pt idx="81">
                  <c:v>1.0121455937623929</c:v>
                </c:pt>
                <c:pt idx="82">
                  <c:v>1.0119007453322375</c:v>
                </c:pt>
                <c:pt idx="83">
                  <c:v>1.0119438916444718</c:v>
                </c:pt>
                <c:pt idx="84">
                  <c:v>1.0119532570242824</c:v>
                </c:pt>
                <c:pt idx="85">
                  <c:v>1.0121300145983643</c:v>
                </c:pt>
                <c:pt idx="86">
                  <c:v>1.0121871680021239</c:v>
                </c:pt>
                <c:pt idx="87">
                  <c:v>1.0120755434036217</c:v>
                </c:pt>
                <c:pt idx="88">
                  <c:v>1.0118813663721031</c:v>
                </c:pt>
                <c:pt idx="89">
                  <c:v>1.0118957236409136</c:v>
                </c:pt>
                <c:pt idx="90">
                  <c:v>1.0122300237417177</c:v>
                </c:pt>
                <c:pt idx="91">
                  <c:v>1.0118495300412125</c:v>
                </c:pt>
                <c:pt idx="92">
                  <c:v>1.0119274705648376</c:v>
                </c:pt>
                <c:pt idx="93">
                  <c:v>1.0121824815869287</c:v>
                </c:pt>
                <c:pt idx="94">
                  <c:v>1.0121781453490213</c:v>
                </c:pt>
                <c:pt idx="95">
                  <c:v>1.0119510293006844</c:v>
                </c:pt>
                <c:pt idx="96">
                  <c:v>1.0119372159242577</c:v>
                </c:pt>
                <c:pt idx="97">
                  <c:v>1.0120129510760256</c:v>
                </c:pt>
                <c:pt idx="98">
                  <c:v>1.0119261965155564</c:v>
                </c:pt>
                <c:pt idx="99">
                  <c:v>1.012237496674055</c:v>
                </c:pt>
                <c:pt idx="100">
                  <c:v>1.012050263583655</c:v>
                </c:pt>
                <c:pt idx="101">
                  <c:v>1.0119964480400032</c:v>
                </c:pt>
                <c:pt idx="102">
                  <c:v>1.0119887217879258</c:v>
                </c:pt>
                <c:pt idx="103">
                  <c:v>1.0120156928896864</c:v>
                </c:pt>
                <c:pt idx="104">
                  <c:v>1.0126646384596769</c:v>
                </c:pt>
                <c:pt idx="105">
                  <c:v>1.0117963030934287</c:v>
                </c:pt>
                <c:pt idx="106">
                  <c:v>1.0120794698595945</c:v>
                </c:pt>
                <c:pt idx="107">
                  <c:v>1.0119954496622041</c:v>
                </c:pt>
                <c:pt idx="108">
                  <c:v>1.0118714570999092</c:v>
                </c:pt>
                <c:pt idx="109">
                  <c:v>1.0120291933417274</c:v>
                </c:pt>
                <c:pt idx="110">
                  <c:v>1.0119177326559969</c:v>
                </c:pt>
                <c:pt idx="111">
                  <c:v>1.0126528963446564</c:v>
                </c:pt>
                <c:pt idx="112">
                  <c:v>1.0118262097239445</c:v>
                </c:pt>
                <c:pt idx="113">
                  <c:v>1.0120061784982632</c:v>
                </c:pt>
                <c:pt idx="114">
                  <c:v>1.0119773820042557</c:v>
                </c:pt>
                <c:pt idx="115">
                  <c:v>1.0120569169521292</c:v>
                </c:pt>
                <c:pt idx="116">
                  <c:v>1.0119318515062281</c:v>
                </c:pt>
                <c:pt idx="117">
                  <c:v>1.0120476633310276</c:v>
                </c:pt>
                <c:pt idx="118">
                  <c:v>1.011868678033347</c:v>
                </c:pt>
                <c:pt idx="119">
                  <c:v>1.0120852589607188</c:v>
                </c:pt>
                <c:pt idx="120">
                  <c:v>1.0119586214423151</c:v>
                </c:pt>
                <c:pt idx="121">
                  <c:v>1.0121394321322388</c:v>
                </c:pt>
                <c:pt idx="122">
                  <c:v>1.0120024904608689</c:v>
                </c:pt>
                <c:pt idx="123">
                  <c:v>1.0119606330990749</c:v>
                </c:pt>
                <c:pt idx="124">
                  <c:v>1.0119525119662245</c:v>
                </c:pt>
                <c:pt idx="125">
                  <c:v>1.0119329765438982</c:v>
                </c:pt>
                <c:pt idx="126">
                  <c:v>1.0119956657290412</c:v>
                </c:pt>
                <c:pt idx="127">
                  <c:v>1.011945806443685</c:v>
                </c:pt>
                <c:pt idx="128">
                  <c:v>1.0120363011956164</c:v>
                </c:pt>
                <c:pt idx="129">
                  <c:v>1.012146860361093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0A-43B0-92C4-79DF46A6B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thoughput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2260107682110788"/>
          <c:y val="0.13512891344383099"/>
          <c:w val="0.66252953086554267"/>
          <c:h val="0.69737569060773497"/>
        </c:manualLayout>
      </c:layout>
      <c:lineChart>
        <c:grouping val="standard"/>
        <c:varyColors val="0"/>
        <c:ser>
          <c:idx val="0"/>
          <c:order val="0"/>
          <c:tx>
            <c:strRef>
              <c:f>'[Client_thoughput-file1-dsize12.xlsx]numberOfClients'!$A$2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'[Client_thoughput-file1-dsize12.xlsx]numberOfClients'!$B$2:$F$2</c:f>
              <c:numCache>
                <c:formatCode>General</c:formatCode>
                <c:ptCount val="5"/>
                <c:pt idx="0">
                  <c:v>1.0121591026966399</c:v>
                </c:pt>
                <c:pt idx="1">
                  <c:v>1.01205813426238</c:v>
                </c:pt>
                <c:pt idx="2">
                  <c:v>1.01238142618766</c:v>
                </c:pt>
                <c:pt idx="3">
                  <c:v>1.0121844314611801</c:v>
                </c:pt>
                <c:pt idx="4">
                  <c:v>1.01228738318269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50-4DD5-A45C-DDFF98871252}"/>
            </c:ext>
          </c:extLst>
        </c:ser>
        <c:ser>
          <c:idx val="1"/>
          <c:order val="1"/>
          <c:tx>
            <c:strRef>
              <c:f>'[Client_thoughput-file1-dsize12.xlsx]numberOfClients'!$A$3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'[Client_thoughput-file1-dsize12.xlsx]numberOfClients'!$B$3:$F$3</c:f>
              <c:numCache>
                <c:formatCode>General</c:formatCode>
                <c:ptCount val="5"/>
                <c:pt idx="0">
                  <c:v>1.0120683532494701</c:v>
                </c:pt>
                <c:pt idx="1">
                  <c:v>1.0119986974276001</c:v>
                </c:pt>
                <c:pt idx="2">
                  <c:v>1.0121278577125901</c:v>
                </c:pt>
                <c:pt idx="3">
                  <c:v>1.01217124622601</c:v>
                </c:pt>
                <c:pt idx="4">
                  <c:v>1.0123495854437301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50-4DD5-A45C-DDFF98871252}"/>
            </c:ext>
          </c:extLst>
        </c:ser>
        <c:ser>
          <c:idx val="2"/>
          <c:order val="2"/>
          <c:tx>
            <c:strRef>
              <c:f>'[Client_thoughput-file1-dsize12.xlsx]numberOfClients'!$A$4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'[Client_thoughput-file1-dsize12.xlsx]numberOfClients'!$B$4:$F$4</c:f>
              <c:numCache>
                <c:formatCode>General</c:formatCode>
                <c:ptCount val="5"/>
                <c:pt idx="0">
                  <c:v>1.0120709162492001</c:v>
                </c:pt>
                <c:pt idx="1">
                  <c:v>1.01214988231659</c:v>
                </c:pt>
                <c:pt idx="2">
                  <c:v>1.0121191852367799</c:v>
                </c:pt>
                <c:pt idx="3">
                  <c:v>1.0122433504232999</c:v>
                </c:pt>
                <c:pt idx="4">
                  <c:v>1.0124538196394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50-4DD5-A45C-DDFF98871252}"/>
            </c:ext>
          </c:extLst>
        </c:ser>
        <c:ser>
          <c:idx val="3"/>
          <c:order val="3"/>
          <c:tx>
            <c:strRef>
              <c:f>'[Client_thoughput-file1-dsize12.xlsx]numberOfClients'!$A$5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1.0121762161071399</c:v>
                </c:pt>
                <c:pt idx="2">
                  <c:v>1.0121255709574699</c:v>
                </c:pt>
                <c:pt idx="3">
                  <c:v>1.0123084416756201</c:v>
                </c:pt>
                <c:pt idx="4">
                  <c:v>1.0121388559158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50-4DD5-A45C-DDFF98871252}"/>
            </c:ext>
          </c:extLst>
        </c:ser>
        <c:ser>
          <c:idx val="4"/>
          <c:order val="4"/>
          <c:tx>
            <c:strRef>
              <c:f>'[Client_thoughput-file1-dsize12.xlsx]numberOfClients'!$A$6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'[Client_thoughput-file1-dsize12.xlsx]numberOfClients'!$B$6:$F$6</c:f>
              <c:numCache>
                <c:formatCode>General</c:formatCode>
                <c:ptCount val="5"/>
                <c:pt idx="0">
                  <c:v>1.01245392194161</c:v>
                </c:pt>
                <c:pt idx="1">
                  <c:v>1.0122817768500401</c:v>
                </c:pt>
                <c:pt idx="2">
                  <c:v>1.0121939947971901</c:v>
                </c:pt>
                <c:pt idx="3">
                  <c:v>1.0121575143474799</c:v>
                </c:pt>
                <c:pt idx="4">
                  <c:v>1.01226368500636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50-4DD5-A45C-DDFF98871252}"/>
            </c:ext>
          </c:extLst>
        </c:ser>
        <c:ser>
          <c:idx val="5"/>
          <c:order val="5"/>
          <c:tx>
            <c:strRef>
              <c:f>'[Client_thoughput-file1-dsize12.xlsx]numberOfClients'!$A$7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'[Client_thoughput-file1-dsize12.xlsx]numberOfClients'!$B$7:$F$7</c:f>
              <c:numCache>
                <c:formatCode>General</c:formatCode>
                <c:ptCount val="5"/>
                <c:pt idx="0">
                  <c:v>1.0122044801712</c:v>
                </c:pt>
                <c:pt idx="1">
                  <c:v>1.01218598118195</c:v>
                </c:pt>
                <c:pt idx="2">
                  <c:v>1.0122231112076601</c:v>
                </c:pt>
                <c:pt idx="3">
                  <c:v>1.01225613206625</c:v>
                </c:pt>
                <c:pt idx="4">
                  <c:v>1.01223356150663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50-4DD5-A45C-DDFF98871252}"/>
            </c:ext>
          </c:extLst>
        </c:ser>
        <c:ser>
          <c:idx val="6"/>
          <c:order val="6"/>
          <c:tx>
            <c:strRef>
              <c:f>'[Client_thoughput-file1-dsize12.xlsx]numberOfClients'!$A$8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'[Client_thoughput-file1-dsize12.xlsx]numberOfClients'!$B$8:$F$8</c:f>
              <c:numCache>
                <c:formatCode>General</c:formatCode>
                <c:ptCount val="5"/>
                <c:pt idx="0">
                  <c:v>1.0120691262758701</c:v>
                </c:pt>
                <c:pt idx="1">
                  <c:v>1.0119582084509</c:v>
                </c:pt>
                <c:pt idx="2">
                  <c:v>1.0121824569427</c:v>
                </c:pt>
                <c:pt idx="3">
                  <c:v>1.01217698569481</c:v>
                </c:pt>
                <c:pt idx="4">
                  <c:v>1.01217445679582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C50-4DD5-A45C-DDFF98871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177371"/>
        <c:axId val="538704815"/>
      </c:lineChart>
      <c:catAx>
        <c:axId val="36317737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38704815"/>
        <c:crosses val="autoZero"/>
        <c:auto val="1"/>
        <c:lblAlgn val="ctr"/>
        <c:lblOffset val="100"/>
        <c:noMultiLvlLbl val="0"/>
      </c:catAx>
      <c:valAx>
        <c:axId val="53870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Average throughput per client</a:t>
                </a:r>
              </a:p>
            </c:rich>
          </c:tx>
          <c:layout>
            <c:manualLayout>
              <c:xMode val="edge"/>
              <c:yMode val="edge"/>
              <c:x val="1.8641897965298395E-3"/>
              <c:y val="0.13885092698827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631773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625682092628389"/>
          <c:y val="0.16088840854575681"/>
          <c:w val="0.23374317907371595"/>
          <c:h val="0.6527262735945721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Sum of time spent for all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458333333333333"/>
          <c:w val="0.66226853674540676"/>
          <c:h val="0.64314823928258968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92-4502-9006-0A7BA015FBB2}"/>
            </c:ext>
          </c:extLst>
        </c:ser>
        <c:ser>
          <c:idx val="1"/>
          <c:order val="1"/>
          <c:tx>
            <c:strRef>
              <c:f>'[Server_cost-clean_threads8-clients16.xlsx]Analysis'!$C$2</c:f>
              <c:strCache>
                <c:ptCount val="1"/>
                <c:pt idx="0">
                  <c:v>f1, dsize12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'[Server_cost-clean_threads8-clients16.xlsx]Analysis'!$C$3:$C$6</c:f>
              <c:numCache>
                <c:formatCode>General</c:formatCode>
                <c:ptCount val="4"/>
                <c:pt idx="0">
                  <c:v>1810.918634035</c:v>
                </c:pt>
                <c:pt idx="1">
                  <c:v>8.9785517579999503</c:v>
                </c:pt>
                <c:pt idx="2">
                  <c:v>8.0480725229999699</c:v>
                </c:pt>
                <c:pt idx="3">
                  <c:v>2071.95999948902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92-4502-9006-0A7BA015FBB2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92-4502-9006-0A7BA015FBB2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92-4502-9006-0A7BA015FBB2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92-4502-9006-0A7BA015FBB2}"/>
            </c:ext>
          </c:extLst>
        </c:ser>
        <c:ser>
          <c:idx val="5"/>
          <c:order val="5"/>
          <c:tx>
            <c:strRef>
              <c:f>'[Server_cost-clean_threads8-clients16.xlsx]Analysis'!$G$2</c:f>
              <c:strCache>
                <c:ptCount val="1"/>
                <c:pt idx="0">
                  <c:v>f2, dsize12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'[Server_cost-clean_threads8-clients16.xlsx]Analysis'!$G$3:$G$6</c:f>
              <c:numCache>
                <c:formatCode>General</c:formatCode>
                <c:ptCount val="4"/>
                <c:pt idx="0">
                  <c:v>775.57879855699605</c:v>
                </c:pt>
                <c:pt idx="1">
                  <c:v>9.3710823340001106</c:v>
                </c:pt>
                <c:pt idx="2">
                  <c:v>6.0494586470000096</c:v>
                </c:pt>
                <c:pt idx="3">
                  <c:v>2070.2486293920101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92-4502-9006-0A7BA015FBB2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92-4502-9006-0A7BA015FBB2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92-4502-9006-0A7BA015F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Sum of time spent for all messages,</a:t>
            </a:r>
            <a:r>
              <a:rPr lang="en-GB" baseline="0" dirty="0"/>
              <a:t> </a:t>
            </a:r>
            <a:r>
              <a:rPr lang="en-GB" baseline="0" dirty="0" err="1"/>
              <a:t>dsize</a:t>
            </a:r>
            <a:r>
              <a:rPr lang="en-GB" baseline="0" dirty="0"/>
              <a:t>!=12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805555555555555"/>
          <c:w val="0.66435187007874019"/>
          <c:h val="0.63967601706036747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A-4476-806B-7E2A3A233861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6A-4476-806B-7E2A3A233861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6A-4476-806B-7E2A3A233861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6A-4476-806B-7E2A3A233861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6A-4476-806B-7E2A3A233861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6A-4476-806B-7E2A3A233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'[Server_cost-clean_threads8-clients16.xlsx]Analysis'!$C$2</c15:sqref>
                        </c15:formulaRef>
                      </c:ext>
                    </c:extLst>
                    <c:strCache>
                      <c:ptCount val="1"/>
                      <c:pt idx="0">
                        <c:v>f1,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1810.918634035</c:v>
                    </c:pt>
                    <c:pt idx="1">
                      <c:v>8.9785517579999503</c:v>
                    </c:pt>
                    <c:pt idx="2">
                      <c:v>8.0480725229999699</c:v>
                    </c:pt>
                    <c:pt idx="3">
                      <c:v>2071.95999948902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6-CA6A-4476-806B-7E2A3A23386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'[Server_cost-clean_threads8-clients16.xlsx]Analysis'!$G$2</c15:sqref>
                        </c15:formulaRef>
                      </c:ext>
                    </c:extLst>
                    <c:strCache>
                      <c:ptCount val="1"/>
                      <c:pt idx="0">
                        <c:v>f2,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775.57879855699605</c:v>
                    </c:pt>
                    <c:pt idx="1">
                      <c:v>9.3710823340001106</c:v>
                    </c:pt>
                    <c:pt idx="2">
                      <c:v>6.0494586470000096</c:v>
                    </c:pt>
                    <c:pt idx="3">
                      <c:v>2070.2486293920101</c:v>
                    </c:pt>
                  </c:numLit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A6A-4476-806B-7E2A3A233861}"/>
                  </c:ext>
                </c:extLst>
              </c15:ser>
            </c15:filteredLineSeries>
          </c:ext>
        </c:extLst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1.04209268093109</c:v>
                </c:pt>
                <c:pt idx="1">
                  <c:v>1.0120544433593699</c:v>
                </c:pt>
                <c:pt idx="2">
                  <c:v>1.0120152235031099</c:v>
                </c:pt>
                <c:pt idx="3">
                  <c:v>1.0119669437408401</c:v>
                </c:pt>
                <c:pt idx="4">
                  <c:v>1.0119333267211901</c:v>
                </c:pt>
                <c:pt idx="5">
                  <c:v>1.0120483636855999</c:v>
                </c:pt>
                <c:pt idx="6">
                  <c:v>1.0118895769119201</c:v>
                </c:pt>
                <c:pt idx="7">
                  <c:v>1.0120538473129199</c:v>
                </c:pt>
                <c:pt idx="8">
                  <c:v>1.01197493076324</c:v>
                </c:pt>
                <c:pt idx="9">
                  <c:v>1.0119198560714699</c:v>
                </c:pt>
                <c:pt idx="10">
                  <c:v>1.01202452182769</c:v>
                </c:pt>
                <c:pt idx="11">
                  <c:v>1.0120863914489699</c:v>
                </c:pt>
                <c:pt idx="12">
                  <c:v>1.01198625564575</c:v>
                </c:pt>
                <c:pt idx="13">
                  <c:v>1.01206767559051</c:v>
                </c:pt>
                <c:pt idx="14">
                  <c:v>1.0114556550979601</c:v>
                </c:pt>
                <c:pt idx="15">
                  <c:v>1.0124607086181601</c:v>
                </c:pt>
                <c:pt idx="16">
                  <c:v>1.01189672946929</c:v>
                </c:pt>
                <c:pt idx="17">
                  <c:v>1.02453076839447</c:v>
                </c:pt>
                <c:pt idx="18">
                  <c:v>1.01189684867858</c:v>
                </c:pt>
                <c:pt idx="19">
                  <c:v>1.01141798496246</c:v>
                </c:pt>
                <c:pt idx="20">
                  <c:v>1.0129337310791</c:v>
                </c:pt>
                <c:pt idx="21">
                  <c:v>1.0116537809371899</c:v>
                </c:pt>
                <c:pt idx="22">
                  <c:v>1.01190197467803</c:v>
                </c:pt>
                <c:pt idx="23">
                  <c:v>1.0112832784652701</c:v>
                </c:pt>
                <c:pt idx="24">
                  <c:v>1.0132076740264799</c:v>
                </c:pt>
                <c:pt idx="25">
                  <c:v>1.0115395784378001</c:v>
                </c:pt>
                <c:pt idx="26">
                  <c:v>1.0120031833648599</c:v>
                </c:pt>
                <c:pt idx="27">
                  <c:v>1.0119659900665201</c:v>
                </c:pt>
                <c:pt idx="28">
                  <c:v>1.0119156837463299</c:v>
                </c:pt>
                <c:pt idx="29">
                  <c:v>1.01203000545501</c:v>
                </c:pt>
                <c:pt idx="30">
                  <c:v>1.0120254755020099</c:v>
                </c:pt>
                <c:pt idx="31">
                  <c:v>1.01195788383483</c:v>
                </c:pt>
                <c:pt idx="32">
                  <c:v>1.01206243038177</c:v>
                </c:pt>
                <c:pt idx="33">
                  <c:v>1.0119946002960201</c:v>
                </c:pt>
                <c:pt idx="34">
                  <c:v>1.01189124584198</c:v>
                </c:pt>
                <c:pt idx="35">
                  <c:v>1.01215827465057</c:v>
                </c:pt>
                <c:pt idx="36">
                  <c:v>1.01191294193267</c:v>
                </c:pt>
                <c:pt idx="37">
                  <c:v>1.01185846328735</c:v>
                </c:pt>
                <c:pt idx="38">
                  <c:v>1.0120373964309599</c:v>
                </c:pt>
                <c:pt idx="39">
                  <c:v>1.01160895824432</c:v>
                </c:pt>
                <c:pt idx="40">
                  <c:v>1.01206254959106</c:v>
                </c:pt>
                <c:pt idx="41">
                  <c:v>1.0122975111007599</c:v>
                </c:pt>
                <c:pt idx="42">
                  <c:v>1.0116332769393901</c:v>
                </c:pt>
                <c:pt idx="43">
                  <c:v>1.01231896877288</c:v>
                </c:pt>
                <c:pt idx="44">
                  <c:v>1.0119668245315501</c:v>
                </c:pt>
                <c:pt idx="45">
                  <c:v>1.0120500326156601</c:v>
                </c:pt>
                <c:pt idx="46">
                  <c:v>1.01195812225341</c:v>
                </c:pt>
                <c:pt idx="47">
                  <c:v>1.01170814037323</c:v>
                </c:pt>
                <c:pt idx="48">
                  <c:v>1.0120437145233101</c:v>
                </c:pt>
                <c:pt idx="49">
                  <c:v>1.0119268894195499</c:v>
                </c:pt>
                <c:pt idx="50">
                  <c:v>1.0120153427123999</c:v>
                </c:pt>
                <c:pt idx="51">
                  <c:v>1.0119162797927801</c:v>
                </c:pt>
                <c:pt idx="52">
                  <c:v>1.0120165348052901</c:v>
                </c:pt>
                <c:pt idx="53">
                  <c:v>1.01195096969604</c:v>
                </c:pt>
                <c:pt idx="54">
                  <c:v>1.0120760202407799</c:v>
                </c:pt>
                <c:pt idx="55">
                  <c:v>1.01190865039825</c:v>
                </c:pt>
                <c:pt idx="56">
                  <c:v>1.01212477684021</c:v>
                </c:pt>
                <c:pt idx="57">
                  <c:v>1.0119808912277199</c:v>
                </c:pt>
                <c:pt idx="58">
                  <c:v>1.01194703578948</c:v>
                </c:pt>
                <c:pt idx="59">
                  <c:v>1.0120115280151301</c:v>
                </c:pt>
                <c:pt idx="60">
                  <c:v>1.01588022708892</c:v>
                </c:pt>
                <c:pt idx="61">
                  <c:v>1.0117938518524101</c:v>
                </c:pt>
                <c:pt idx="62">
                  <c:v>1.01230204105377</c:v>
                </c:pt>
                <c:pt idx="63">
                  <c:v>1.0125157833099301</c:v>
                </c:pt>
                <c:pt idx="64">
                  <c:v>1.01165127754211</c:v>
                </c:pt>
                <c:pt idx="65">
                  <c:v>1.0119102001190099</c:v>
                </c:pt>
                <c:pt idx="66">
                  <c:v>1.0123051404953001</c:v>
                </c:pt>
                <c:pt idx="67">
                  <c:v>1.01201355457305</c:v>
                </c:pt>
                <c:pt idx="68">
                  <c:v>1.0119261741638099</c:v>
                </c:pt>
                <c:pt idx="69">
                  <c:v>1.01189041137695</c:v>
                </c:pt>
                <c:pt idx="70">
                  <c:v>1.0121377706527701</c:v>
                </c:pt>
                <c:pt idx="71">
                  <c:v>1.0111670494079501</c:v>
                </c:pt>
                <c:pt idx="72">
                  <c:v>1.0131026506423899</c:v>
                </c:pt>
                <c:pt idx="73">
                  <c:v>1.0115661621093699</c:v>
                </c:pt>
                <c:pt idx="74">
                  <c:v>1.01132440567016</c:v>
                </c:pt>
                <c:pt idx="75">
                  <c:v>1.01198053359985</c:v>
                </c:pt>
                <c:pt idx="76">
                  <c:v>1.01285064220428</c:v>
                </c:pt>
                <c:pt idx="77">
                  <c:v>1.01106894016265</c:v>
                </c:pt>
                <c:pt idx="78">
                  <c:v>1.01194560527801</c:v>
                </c:pt>
                <c:pt idx="79">
                  <c:v>1.0141307115554801</c:v>
                </c:pt>
                <c:pt idx="80">
                  <c:v>1.01065325736999</c:v>
                </c:pt>
                <c:pt idx="81">
                  <c:v>1.0113164186477599</c:v>
                </c:pt>
                <c:pt idx="82">
                  <c:v>1.0126608610153101</c:v>
                </c:pt>
                <c:pt idx="83">
                  <c:v>1.0119554996490401</c:v>
                </c:pt>
                <c:pt idx="84">
                  <c:v>1.01131439208984</c:v>
                </c:pt>
                <c:pt idx="85">
                  <c:v>1.01310157775878</c:v>
                </c:pt>
                <c:pt idx="86">
                  <c:v>1.01124620437622</c:v>
                </c:pt>
                <c:pt idx="87">
                  <c:v>1.0119769573211601</c:v>
                </c:pt>
                <c:pt idx="88">
                  <c:v>1.01232469081878</c:v>
                </c:pt>
                <c:pt idx="89">
                  <c:v>1.01167428493499</c:v>
                </c:pt>
                <c:pt idx="90">
                  <c:v>1.0128881931304901</c:v>
                </c:pt>
                <c:pt idx="91">
                  <c:v>1.01157391071319</c:v>
                </c:pt>
                <c:pt idx="92">
                  <c:v>1.011967420578</c:v>
                </c:pt>
                <c:pt idx="93">
                  <c:v>1.01209568977355</c:v>
                </c:pt>
                <c:pt idx="94">
                  <c:v>1.0117931365966699</c:v>
                </c:pt>
                <c:pt idx="95">
                  <c:v>1.01131832599639</c:v>
                </c:pt>
                <c:pt idx="96">
                  <c:v>1.0126495361328101</c:v>
                </c:pt>
                <c:pt idx="97">
                  <c:v>1.0122324228286701</c:v>
                </c:pt>
                <c:pt idx="98">
                  <c:v>1.011652469635</c:v>
                </c:pt>
                <c:pt idx="99">
                  <c:v>1.0123493671417201</c:v>
                </c:pt>
                <c:pt idx="100">
                  <c:v>1.01178073883056</c:v>
                </c:pt>
                <c:pt idx="101">
                  <c:v>1.0119103193282999</c:v>
                </c:pt>
                <c:pt idx="102">
                  <c:v>1.0116600990295399</c:v>
                </c:pt>
                <c:pt idx="103">
                  <c:v>1.0122992992401101</c:v>
                </c:pt>
                <c:pt idx="104">
                  <c:v>1.0115998983383101</c:v>
                </c:pt>
                <c:pt idx="105">
                  <c:v>1.01169645786285</c:v>
                </c:pt>
                <c:pt idx="106">
                  <c:v>1.0127214193344101</c:v>
                </c:pt>
                <c:pt idx="107">
                  <c:v>1.01192986965179</c:v>
                </c:pt>
                <c:pt idx="108">
                  <c:v>1.0116543769836399</c:v>
                </c:pt>
                <c:pt idx="109">
                  <c:v>1.0116380453109699</c:v>
                </c:pt>
                <c:pt idx="110">
                  <c:v>1.0126218795776301</c:v>
                </c:pt>
                <c:pt idx="111">
                  <c:v>1.01206386089324</c:v>
                </c:pt>
                <c:pt idx="112">
                  <c:v>1.0115556716918901</c:v>
                </c:pt>
                <c:pt idx="113">
                  <c:v>1.01276195049285</c:v>
                </c:pt>
                <c:pt idx="114">
                  <c:v>1.01282238960266</c:v>
                </c:pt>
                <c:pt idx="115">
                  <c:v>1.0108174085617001</c:v>
                </c:pt>
                <c:pt idx="116">
                  <c:v>1.0112506151199301</c:v>
                </c:pt>
                <c:pt idx="117">
                  <c:v>1.01272904872894</c:v>
                </c:pt>
                <c:pt idx="118">
                  <c:v>1.0119591951370199</c:v>
                </c:pt>
                <c:pt idx="119">
                  <c:v>1.0112512111663801</c:v>
                </c:pt>
                <c:pt idx="120">
                  <c:v>1.01368808746337</c:v>
                </c:pt>
                <c:pt idx="121">
                  <c:v>1.0107613801956099</c:v>
                </c:pt>
                <c:pt idx="122">
                  <c:v>1.0119320154189999</c:v>
                </c:pt>
                <c:pt idx="123">
                  <c:v>1.01202428340911</c:v>
                </c:pt>
                <c:pt idx="124">
                  <c:v>1.0115871429443299</c:v>
                </c:pt>
                <c:pt idx="125">
                  <c:v>1.0124090909957799</c:v>
                </c:pt>
                <c:pt idx="126">
                  <c:v>1.01189017295837</c:v>
                </c:pt>
                <c:pt idx="127">
                  <c:v>1.01170289516448</c:v>
                </c:pt>
                <c:pt idx="128">
                  <c:v>1.01199173927307</c:v>
                </c:pt>
                <c:pt idx="129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EB-4213-BDF8-7CCAC886EC9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Default!$L$18:$L$147</c:f>
              <c:numCache>
                <c:formatCode>General</c:formatCode>
                <c:ptCount val="130"/>
                <c:pt idx="0">
                  <c:v>1.0023601055145199</c:v>
                </c:pt>
                <c:pt idx="1">
                  <c:v>1.01150834560394</c:v>
                </c:pt>
                <c:pt idx="2">
                  <c:v>1.0120557546615601</c:v>
                </c:pt>
                <c:pt idx="3">
                  <c:v>1.0119651556014999</c:v>
                </c:pt>
                <c:pt idx="4">
                  <c:v>1.0119976997375399</c:v>
                </c:pt>
                <c:pt idx="5">
                  <c:v>1.01204061508178</c:v>
                </c:pt>
                <c:pt idx="6">
                  <c:v>1.0118834972381501</c:v>
                </c:pt>
                <c:pt idx="7">
                  <c:v>1.0119810104370099</c:v>
                </c:pt>
                <c:pt idx="8">
                  <c:v>1.0119997262954701</c:v>
                </c:pt>
                <c:pt idx="9">
                  <c:v>1.0120272636413501</c:v>
                </c:pt>
                <c:pt idx="10">
                  <c:v>1.0119541883468599</c:v>
                </c:pt>
                <c:pt idx="11">
                  <c:v>1.01197922229766</c:v>
                </c:pt>
                <c:pt idx="12">
                  <c:v>1.0120269060134801</c:v>
                </c:pt>
                <c:pt idx="13">
                  <c:v>1.0120530128478999</c:v>
                </c:pt>
                <c:pt idx="14">
                  <c:v>1.0119653940200799</c:v>
                </c:pt>
                <c:pt idx="15">
                  <c:v>1.01206219196319</c:v>
                </c:pt>
                <c:pt idx="16">
                  <c:v>1.01194536685943</c:v>
                </c:pt>
                <c:pt idx="17">
                  <c:v>1.01596474647521</c:v>
                </c:pt>
                <c:pt idx="18">
                  <c:v>1.0119699239730799</c:v>
                </c:pt>
                <c:pt idx="19">
                  <c:v>1.0119506120681701</c:v>
                </c:pt>
                <c:pt idx="20">
                  <c:v>1.01199162006378</c:v>
                </c:pt>
                <c:pt idx="21">
                  <c:v>1.01207995414733</c:v>
                </c:pt>
                <c:pt idx="22">
                  <c:v>1.0118601322173999</c:v>
                </c:pt>
                <c:pt idx="23">
                  <c:v>1.01208043098449</c:v>
                </c:pt>
                <c:pt idx="24">
                  <c:v>1.0119721889495801</c:v>
                </c:pt>
                <c:pt idx="25">
                  <c:v>1.0119646787643399</c:v>
                </c:pt>
                <c:pt idx="26">
                  <c:v>1.0119779109954801</c:v>
                </c:pt>
                <c:pt idx="27">
                  <c:v>1.0120314359664899</c:v>
                </c:pt>
                <c:pt idx="28">
                  <c:v>1.0120648145675599</c:v>
                </c:pt>
                <c:pt idx="29">
                  <c:v>1.0119204521179199</c:v>
                </c:pt>
                <c:pt idx="30">
                  <c:v>1.0120047330856301</c:v>
                </c:pt>
                <c:pt idx="31">
                  <c:v>1.011962890625</c:v>
                </c:pt>
                <c:pt idx="32">
                  <c:v>1.01187908649444</c:v>
                </c:pt>
                <c:pt idx="33">
                  <c:v>1.01215147972106</c:v>
                </c:pt>
                <c:pt idx="34">
                  <c:v>1.0119500160217201</c:v>
                </c:pt>
                <c:pt idx="35">
                  <c:v>1.01191222667694</c:v>
                </c:pt>
                <c:pt idx="36">
                  <c:v>1.0119812488555899</c:v>
                </c:pt>
                <c:pt idx="37">
                  <c:v>1.0120421648025499</c:v>
                </c:pt>
                <c:pt idx="38">
                  <c:v>1.0120047330856301</c:v>
                </c:pt>
                <c:pt idx="39">
                  <c:v>1.01198053359985</c:v>
                </c:pt>
                <c:pt idx="40">
                  <c:v>1.0121154785156199</c:v>
                </c:pt>
                <c:pt idx="41">
                  <c:v>1.0119543075561499</c:v>
                </c:pt>
                <c:pt idx="42">
                  <c:v>1.01190686225891</c:v>
                </c:pt>
                <c:pt idx="43">
                  <c:v>1.0119469165802</c:v>
                </c:pt>
                <c:pt idx="44">
                  <c:v>1.01198971271514</c:v>
                </c:pt>
                <c:pt idx="45">
                  <c:v>1.0120760202407799</c:v>
                </c:pt>
                <c:pt idx="46">
                  <c:v>1.0119374990463199</c:v>
                </c:pt>
                <c:pt idx="47">
                  <c:v>1.01194596290588</c:v>
                </c:pt>
                <c:pt idx="48">
                  <c:v>1.01200795173645</c:v>
                </c:pt>
                <c:pt idx="49">
                  <c:v>1.01196312904357</c:v>
                </c:pt>
                <c:pt idx="50">
                  <c:v>1.01203429698944</c:v>
                </c:pt>
                <c:pt idx="51">
                  <c:v>1.0119727849960301</c:v>
                </c:pt>
                <c:pt idx="52">
                  <c:v>1.0120059251785201</c:v>
                </c:pt>
                <c:pt idx="53">
                  <c:v>1.0120255947112999</c:v>
                </c:pt>
                <c:pt idx="54">
                  <c:v>1.0119913816452</c:v>
                </c:pt>
                <c:pt idx="55">
                  <c:v>1.0120495557785001</c:v>
                </c:pt>
                <c:pt idx="56">
                  <c:v>1.0119770765304501</c:v>
                </c:pt>
                <c:pt idx="57">
                  <c:v>1.0119423866271899</c:v>
                </c:pt>
                <c:pt idx="58">
                  <c:v>1.0119330883026101</c:v>
                </c:pt>
                <c:pt idx="59">
                  <c:v>1.0120403766632</c:v>
                </c:pt>
                <c:pt idx="60">
                  <c:v>1.0119937658309901</c:v>
                </c:pt>
                <c:pt idx="61">
                  <c:v>1.0119400024414</c:v>
                </c:pt>
                <c:pt idx="62">
                  <c:v>1.0120403766632</c:v>
                </c:pt>
                <c:pt idx="63">
                  <c:v>1.0159939527511499</c:v>
                </c:pt>
                <c:pt idx="64">
                  <c:v>1.0121294260025</c:v>
                </c:pt>
                <c:pt idx="65">
                  <c:v>1.0118262767791699</c:v>
                </c:pt>
                <c:pt idx="66">
                  <c:v>1.01205790042877</c:v>
                </c:pt>
                <c:pt idx="67">
                  <c:v>1.0118981599807699</c:v>
                </c:pt>
                <c:pt idx="68">
                  <c:v>1.0120769739151001</c:v>
                </c:pt>
                <c:pt idx="69">
                  <c:v>1.01196932792663</c:v>
                </c:pt>
                <c:pt idx="70">
                  <c:v>1.0120041370391799</c:v>
                </c:pt>
                <c:pt idx="71">
                  <c:v>1.0119538307189899</c:v>
                </c:pt>
                <c:pt idx="72">
                  <c:v>1.0119432210922199</c:v>
                </c:pt>
                <c:pt idx="73">
                  <c:v>1.0120491981506301</c:v>
                </c:pt>
                <c:pt idx="74">
                  <c:v>1.0130702257156301</c:v>
                </c:pt>
                <c:pt idx="75">
                  <c:v>1.0109360218048</c:v>
                </c:pt>
                <c:pt idx="76">
                  <c:v>1.01197433471679</c:v>
                </c:pt>
                <c:pt idx="77">
                  <c:v>1.01209568977355</c:v>
                </c:pt>
                <c:pt idx="78">
                  <c:v>1.0119742155075</c:v>
                </c:pt>
                <c:pt idx="79">
                  <c:v>1.0120147466659499</c:v>
                </c:pt>
                <c:pt idx="80">
                  <c:v>1.01185083389282</c:v>
                </c:pt>
                <c:pt idx="81">
                  <c:v>1.0120534896850499</c:v>
                </c:pt>
                <c:pt idx="82">
                  <c:v>1.0119882822036701</c:v>
                </c:pt>
                <c:pt idx="83">
                  <c:v>1.0119342803955</c:v>
                </c:pt>
                <c:pt idx="84">
                  <c:v>1.0120701789855899</c:v>
                </c:pt>
                <c:pt idx="85">
                  <c:v>1.01187372207641</c:v>
                </c:pt>
                <c:pt idx="86">
                  <c:v>1.0121991634368801</c:v>
                </c:pt>
                <c:pt idx="87">
                  <c:v>1.0118304491043</c:v>
                </c:pt>
                <c:pt idx="88">
                  <c:v>1.01195287704467</c:v>
                </c:pt>
                <c:pt idx="89">
                  <c:v>1.0121487379073999</c:v>
                </c:pt>
                <c:pt idx="90">
                  <c:v>1.0120046138763401</c:v>
                </c:pt>
                <c:pt idx="91">
                  <c:v>1.01193499565124</c:v>
                </c:pt>
                <c:pt idx="92">
                  <c:v>1.0119447708129801</c:v>
                </c:pt>
                <c:pt idx="93">
                  <c:v>1.0119993686676001</c:v>
                </c:pt>
                <c:pt idx="94">
                  <c:v>1.0120273828506401</c:v>
                </c:pt>
                <c:pt idx="95">
                  <c:v>1.01246893405914</c:v>
                </c:pt>
                <c:pt idx="96">
                  <c:v>1.0114928483962999</c:v>
                </c:pt>
                <c:pt idx="97">
                  <c:v>1.01193511486053</c:v>
                </c:pt>
                <c:pt idx="98">
                  <c:v>1.01198065280914</c:v>
                </c:pt>
                <c:pt idx="99">
                  <c:v>1.01199698448181</c:v>
                </c:pt>
                <c:pt idx="100">
                  <c:v>1.01200067996978</c:v>
                </c:pt>
                <c:pt idx="101">
                  <c:v>1.01191282272338</c:v>
                </c:pt>
                <c:pt idx="102">
                  <c:v>1.0121351480484</c:v>
                </c:pt>
                <c:pt idx="103">
                  <c:v>1.0159637928009</c:v>
                </c:pt>
                <c:pt idx="104">
                  <c:v>1.0119374990463199</c:v>
                </c:pt>
                <c:pt idx="105">
                  <c:v>1.01200115680694</c:v>
                </c:pt>
                <c:pt idx="106">
                  <c:v>1.01199698448181</c:v>
                </c:pt>
                <c:pt idx="107">
                  <c:v>1.0120429992675699</c:v>
                </c:pt>
                <c:pt idx="108">
                  <c:v>1.01203000545501</c:v>
                </c:pt>
                <c:pt idx="109">
                  <c:v>1.0119183063507</c:v>
                </c:pt>
                <c:pt idx="110">
                  <c:v>1.01205790042877</c:v>
                </c:pt>
                <c:pt idx="111">
                  <c:v>1.0119335651397701</c:v>
                </c:pt>
                <c:pt idx="112">
                  <c:v>1.0119256973266599</c:v>
                </c:pt>
                <c:pt idx="113">
                  <c:v>1.0119880437850901</c:v>
                </c:pt>
                <c:pt idx="114">
                  <c:v>1.0120667219161901</c:v>
                </c:pt>
                <c:pt idx="115">
                  <c:v>1.01198005676269</c:v>
                </c:pt>
                <c:pt idx="116">
                  <c:v>1.0119894742965601</c:v>
                </c:pt>
                <c:pt idx="117">
                  <c:v>1.0119391679763701</c:v>
                </c:pt>
                <c:pt idx="118">
                  <c:v>1.0119978189468299</c:v>
                </c:pt>
                <c:pt idx="119">
                  <c:v>1.0120745897293</c:v>
                </c:pt>
                <c:pt idx="120">
                  <c:v>1.0119223594665501</c:v>
                </c:pt>
                <c:pt idx="121">
                  <c:v>1.0120050907135001</c:v>
                </c:pt>
                <c:pt idx="122">
                  <c:v>1.01195633411407</c:v>
                </c:pt>
                <c:pt idx="123">
                  <c:v>1.0120539665222099</c:v>
                </c:pt>
                <c:pt idx="124">
                  <c:v>1.0119210481643599</c:v>
                </c:pt>
                <c:pt idx="125">
                  <c:v>1.0121159553527801</c:v>
                </c:pt>
                <c:pt idx="126">
                  <c:v>1.0119514465332</c:v>
                </c:pt>
                <c:pt idx="127">
                  <c:v>1.01188611984252</c:v>
                </c:pt>
                <c:pt idx="128">
                  <c:v>1.0120588541030799</c:v>
                </c:pt>
                <c:pt idx="129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EB-4213-BDF8-7CCAC886EC9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Default!$M$18:$M$147</c:f>
              <c:numCache>
                <c:formatCode>General</c:formatCode>
                <c:ptCount val="130"/>
                <c:pt idx="0">
                  <c:v>1.0383648872375399</c:v>
                </c:pt>
                <c:pt idx="1">
                  <c:v>1.01172423362731</c:v>
                </c:pt>
                <c:pt idx="2">
                  <c:v>1.0120202302932699</c:v>
                </c:pt>
                <c:pt idx="3">
                  <c:v>1.0119278430938701</c:v>
                </c:pt>
                <c:pt idx="4">
                  <c:v>1.0120422840118399</c:v>
                </c:pt>
                <c:pt idx="5">
                  <c:v>1.01199567317962</c:v>
                </c:pt>
                <c:pt idx="6">
                  <c:v>1.0120670795440601</c:v>
                </c:pt>
                <c:pt idx="7">
                  <c:v>1.0119166374206501</c:v>
                </c:pt>
                <c:pt idx="8">
                  <c:v>1.01200282573699</c:v>
                </c:pt>
                <c:pt idx="9">
                  <c:v>1.01190209388732</c:v>
                </c:pt>
                <c:pt idx="10">
                  <c:v>1.0120031833648599</c:v>
                </c:pt>
                <c:pt idx="11">
                  <c:v>1.0120775699615401</c:v>
                </c:pt>
                <c:pt idx="12">
                  <c:v>1.0118778944015501</c:v>
                </c:pt>
                <c:pt idx="13">
                  <c:v>1.0121099948882999</c:v>
                </c:pt>
                <c:pt idx="14">
                  <c:v>1.01190173625946</c:v>
                </c:pt>
                <c:pt idx="15">
                  <c:v>1.01206362247467</c:v>
                </c:pt>
                <c:pt idx="16">
                  <c:v>1.0119988918304399</c:v>
                </c:pt>
                <c:pt idx="17">
                  <c:v>1.01185631752014</c:v>
                </c:pt>
                <c:pt idx="18">
                  <c:v>1.01194608211517</c:v>
                </c:pt>
                <c:pt idx="19">
                  <c:v>1.0120531320571899</c:v>
                </c:pt>
                <c:pt idx="20">
                  <c:v>1.01193523406982</c:v>
                </c:pt>
                <c:pt idx="21">
                  <c:v>1.01199579238891</c:v>
                </c:pt>
                <c:pt idx="22">
                  <c:v>1.0120989084243699</c:v>
                </c:pt>
                <c:pt idx="23">
                  <c:v>1.01191878318786</c:v>
                </c:pt>
                <c:pt idx="24">
                  <c:v>1.0120036602020199</c:v>
                </c:pt>
                <c:pt idx="25">
                  <c:v>1.0119837522506701</c:v>
                </c:pt>
                <c:pt idx="26">
                  <c:v>1.01204490661621</c:v>
                </c:pt>
                <c:pt idx="27">
                  <c:v>1.0119144916534399</c:v>
                </c:pt>
                <c:pt idx="28">
                  <c:v>1.0120996236801101</c:v>
                </c:pt>
                <c:pt idx="29">
                  <c:v>1.0118433237075799</c:v>
                </c:pt>
                <c:pt idx="30">
                  <c:v>1.01202881336212</c:v>
                </c:pt>
                <c:pt idx="31">
                  <c:v>1.01204168796539</c:v>
                </c:pt>
                <c:pt idx="32">
                  <c:v>1.01197874546051</c:v>
                </c:pt>
                <c:pt idx="33">
                  <c:v>1.0119643211364699</c:v>
                </c:pt>
                <c:pt idx="34">
                  <c:v>1.0120555162429801</c:v>
                </c:pt>
                <c:pt idx="35">
                  <c:v>1.01195621490478</c:v>
                </c:pt>
                <c:pt idx="36">
                  <c:v>1.01196300983428</c:v>
                </c:pt>
                <c:pt idx="37">
                  <c:v>1.0120211839675901</c:v>
                </c:pt>
                <c:pt idx="38">
                  <c:v>1.0119599103927599</c:v>
                </c:pt>
                <c:pt idx="39">
                  <c:v>1.01202344894409</c:v>
                </c:pt>
                <c:pt idx="40">
                  <c:v>1.0119500160217201</c:v>
                </c:pt>
                <c:pt idx="41">
                  <c:v>1.01201212406158</c:v>
                </c:pt>
                <c:pt idx="42">
                  <c:v>1.01195847988128</c:v>
                </c:pt>
                <c:pt idx="43">
                  <c:v>1.011962890625</c:v>
                </c:pt>
                <c:pt idx="44">
                  <c:v>1.0120481252670199</c:v>
                </c:pt>
                <c:pt idx="45">
                  <c:v>1.01197898387908</c:v>
                </c:pt>
                <c:pt idx="46">
                  <c:v>1.01194643974304</c:v>
                </c:pt>
                <c:pt idx="47">
                  <c:v>1.0121099948882999</c:v>
                </c:pt>
                <c:pt idx="48">
                  <c:v>1.0123773813247601</c:v>
                </c:pt>
                <c:pt idx="49">
                  <c:v>1.01186871528625</c:v>
                </c:pt>
                <c:pt idx="50">
                  <c:v>1.0120370388030999</c:v>
                </c:pt>
                <c:pt idx="51">
                  <c:v>1.01201260089874</c:v>
                </c:pt>
                <c:pt idx="52">
                  <c:v>1.0119429826736399</c:v>
                </c:pt>
                <c:pt idx="53">
                  <c:v>1.0119661092758101</c:v>
                </c:pt>
                <c:pt idx="54">
                  <c:v>1.01199519634246</c:v>
                </c:pt>
                <c:pt idx="55">
                  <c:v>1.0121592283248899</c:v>
                </c:pt>
                <c:pt idx="56">
                  <c:v>1.0118885040283201</c:v>
                </c:pt>
                <c:pt idx="57">
                  <c:v>1.01202428340911</c:v>
                </c:pt>
                <c:pt idx="58">
                  <c:v>1.0119394063949501</c:v>
                </c:pt>
                <c:pt idx="59">
                  <c:v>1.01179563999176</c:v>
                </c:pt>
                <c:pt idx="60">
                  <c:v>1.0121977329254099</c:v>
                </c:pt>
                <c:pt idx="61">
                  <c:v>1.0120366811752299</c:v>
                </c:pt>
                <c:pt idx="62">
                  <c:v>1.0119658708572301</c:v>
                </c:pt>
                <c:pt idx="63">
                  <c:v>1.01196873188018</c:v>
                </c:pt>
                <c:pt idx="64">
                  <c:v>1.01201295852661</c:v>
                </c:pt>
                <c:pt idx="65">
                  <c:v>1.01206398010253</c:v>
                </c:pt>
                <c:pt idx="66">
                  <c:v>1.0119311809539699</c:v>
                </c:pt>
                <c:pt idx="67">
                  <c:v>1.0119339227676301</c:v>
                </c:pt>
                <c:pt idx="68">
                  <c:v>1.01198065280914</c:v>
                </c:pt>
                <c:pt idx="69">
                  <c:v>1.01196873188018</c:v>
                </c:pt>
                <c:pt idx="70">
                  <c:v>1.0120376348495399</c:v>
                </c:pt>
                <c:pt idx="71">
                  <c:v>1.0120725631713801</c:v>
                </c:pt>
                <c:pt idx="72">
                  <c:v>1.0118939876556301</c:v>
                </c:pt>
                <c:pt idx="73">
                  <c:v>1.0119544267654399</c:v>
                </c:pt>
                <c:pt idx="74">
                  <c:v>1.0120393037796001</c:v>
                </c:pt>
                <c:pt idx="75">
                  <c:v>1.01196813583374</c:v>
                </c:pt>
                <c:pt idx="76">
                  <c:v>1.0120393037796001</c:v>
                </c:pt>
                <c:pt idx="77">
                  <c:v>1.01161992549896</c:v>
                </c:pt>
                <c:pt idx="78">
                  <c:v>1.0123031139373699</c:v>
                </c:pt>
                <c:pt idx="79">
                  <c:v>1.01205837726593</c:v>
                </c:pt>
                <c:pt idx="80">
                  <c:v>1.0119149684905999</c:v>
                </c:pt>
                <c:pt idx="81">
                  <c:v>1.0160759687423699</c:v>
                </c:pt>
                <c:pt idx="82">
                  <c:v>1.01197373867034</c:v>
                </c:pt>
                <c:pt idx="83">
                  <c:v>1.0118876695632899</c:v>
                </c:pt>
                <c:pt idx="84">
                  <c:v>1.01213955879211</c:v>
                </c:pt>
                <c:pt idx="85">
                  <c:v>1.0131578445434499</c:v>
                </c:pt>
                <c:pt idx="86">
                  <c:v>1.0107616186141899</c:v>
                </c:pt>
                <c:pt idx="87">
                  <c:v>1.0119931697845399</c:v>
                </c:pt>
                <c:pt idx="88">
                  <c:v>1.01196813583374</c:v>
                </c:pt>
                <c:pt idx="89">
                  <c:v>1.0120817422866799</c:v>
                </c:pt>
                <c:pt idx="90">
                  <c:v>1.0124739408493</c:v>
                </c:pt>
                <c:pt idx="91">
                  <c:v>1.0114675760269101</c:v>
                </c:pt>
                <c:pt idx="92">
                  <c:v>1.0120431184768599</c:v>
                </c:pt>
                <c:pt idx="93">
                  <c:v>1.0120654106140099</c:v>
                </c:pt>
                <c:pt idx="94">
                  <c:v>1.01190626621246</c:v>
                </c:pt>
                <c:pt idx="95">
                  <c:v>1.0121318101882899</c:v>
                </c:pt>
                <c:pt idx="96">
                  <c:v>1.0154517889022801</c:v>
                </c:pt>
                <c:pt idx="97">
                  <c:v>1.0119440555572501</c:v>
                </c:pt>
                <c:pt idx="98">
                  <c:v>1.01196336746215</c:v>
                </c:pt>
                <c:pt idx="99">
                  <c:v>1.0123461484909</c:v>
                </c:pt>
                <c:pt idx="100">
                  <c:v>1.0120257139205899</c:v>
                </c:pt>
                <c:pt idx="101">
                  <c:v>1.01197838783264</c:v>
                </c:pt>
                <c:pt idx="102">
                  <c:v>1.01202368736267</c:v>
                </c:pt>
                <c:pt idx="103">
                  <c:v>1.0119856595993</c:v>
                </c:pt>
                <c:pt idx="104">
                  <c:v>1.0120162963867101</c:v>
                </c:pt>
                <c:pt idx="105">
                  <c:v>1.0119664669036801</c:v>
                </c:pt>
                <c:pt idx="106">
                  <c:v>1.0120141506195</c:v>
                </c:pt>
                <c:pt idx="107">
                  <c:v>1.0118924379348699</c:v>
                </c:pt>
                <c:pt idx="108">
                  <c:v>1.0119780302047701</c:v>
                </c:pt>
                <c:pt idx="109">
                  <c:v>1.0120921134948699</c:v>
                </c:pt>
                <c:pt idx="110">
                  <c:v>1.0119767189025799</c:v>
                </c:pt>
                <c:pt idx="111">
                  <c:v>1.0119615793228101</c:v>
                </c:pt>
                <c:pt idx="112">
                  <c:v>1.0119116306304901</c:v>
                </c:pt>
                <c:pt idx="113">
                  <c:v>1.0120712518692001</c:v>
                </c:pt>
                <c:pt idx="114">
                  <c:v>1.0116839408874501</c:v>
                </c:pt>
                <c:pt idx="115">
                  <c:v>1.01233422756195</c:v>
                </c:pt>
                <c:pt idx="116">
                  <c:v>1.0119276046752901</c:v>
                </c:pt>
                <c:pt idx="117">
                  <c:v>1.0119872093200599</c:v>
                </c:pt>
                <c:pt idx="118">
                  <c:v>1.0119925737380899</c:v>
                </c:pt>
                <c:pt idx="119">
                  <c:v>1.0120533704757599</c:v>
                </c:pt>
                <c:pt idx="120">
                  <c:v>1.0119169950485201</c:v>
                </c:pt>
                <c:pt idx="121">
                  <c:v>1.0120176076889</c:v>
                </c:pt>
                <c:pt idx="122">
                  <c:v>1.01201808452606</c:v>
                </c:pt>
                <c:pt idx="123">
                  <c:v>1.01199615001678</c:v>
                </c:pt>
                <c:pt idx="124">
                  <c:v>1.0119946002960201</c:v>
                </c:pt>
                <c:pt idx="125">
                  <c:v>1.01206278800964</c:v>
                </c:pt>
                <c:pt idx="126">
                  <c:v>1.0119317770004199</c:v>
                </c:pt>
                <c:pt idx="127">
                  <c:v>1.01192903518676</c:v>
                </c:pt>
                <c:pt idx="128">
                  <c:v>1.0120537281036299</c:v>
                </c:pt>
                <c:pt idx="129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EB-4213-BDF8-7CCAC886EC9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Default!$N$18:$N$147</c:f>
              <c:numCache>
                <c:formatCode>General</c:formatCode>
                <c:ptCount val="130"/>
                <c:pt idx="0">
                  <c:v>1.0404647588729801</c:v>
                </c:pt>
                <c:pt idx="1">
                  <c:v>1.0116721391677801</c:v>
                </c:pt>
                <c:pt idx="2">
                  <c:v>1.0120203495025599</c:v>
                </c:pt>
                <c:pt idx="3">
                  <c:v>1.0119819641113199</c:v>
                </c:pt>
                <c:pt idx="4">
                  <c:v>1.0118834972381501</c:v>
                </c:pt>
                <c:pt idx="5">
                  <c:v>1.0121495723724301</c:v>
                </c:pt>
                <c:pt idx="6">
                  <c:v>1.0119113922119101</c:v>
                </c:pt>
                <c:pt idx="7">
                  <c:v>1.01197433471679</c:v>
                </c:pt>
                <c:pt idx="8">
                  <c:v>1.0119612216949401</c:v>
                </c:pt>
                <c:pt idx="9">
                  <c:v>1.0120830535888601</c:v>
                </c:pt>
                <c:pt idx="10">
                  <c:v>1.01191914081573</c:v>
                </c:pt>
                <c:pt idx="11">
                  <c:v>1.0119776725769001</c:v>
                </c:pt>
                <c:pt idx="12">
                  <c:v>1.01205670833587</c:v>
                </c:pt>
                <c:pt idx="13">
                  <c:v>1.01195764541625</c:v>
                </c:pt>
                <c:pt idx="14">
                  <c:v>1.0119422674178999</c:v>
                </c:pt>
                <c:pt idx="15">
                  <c:v>1.0127146244048999</c:v>
                </c:pt>
                <c:pt idx="16">
                  <c:v>1.0112546682357699</c:v>
                </c:pt>
                <c:pt idx="17">
                  <c:v>1.0159766674041699</c:v>
                </c:pt>
                <c:pt idx="18">
                  <c:v>1.01198410987854</c:v>
                </c:pt>
                <c:pt idx="19">
                  <c:v>1.01220726966857</c:v>
                </c:pt>
                <c:pt idx="20">
                  <c:v>1.0118149518966599</c:v>
                </c:pt>
                <c:pt idx="21">
                  <c:v>1.01195752620697</c:v>
                </c:pt>
                <c:pt idx="22">
                  <c:v>1.0119920969009399</c:v>
                </c:pt>
                <c:pt idx="23">
                  <c:v>1.0120488405227599</c:v>
                </c:pt>
                <c:pt idx="24">
                  <c:v>1.01192331314086</c:v>
                </c:pt>
                <c:pt idx="25">
                  <c:v>1.01203942298889</c:v>
                </c:pt>
                <c:pt idx="26">
                  <c:v>1.0119423866271899</c:v>
                </c:pt>
                <c:pt idx="27">
                  <c:v>1.01249623298645</c:v>
                </c:pt>
                <c:pt idx="28">
                  <c:v>1.0115031003952</c:v>
                </c:pt>
                <c:pt idx="29">
                  <c:v>1.01195204257965</c:v>
                </c:pt>
                <c:pt idx="30">
                  <c:v>1.0120666027069001</c:v>
                </c:pt>
                <c:pt idx="31">
                  <c:v>1.0120149850845299</c:v>
                </c:pt>
                <c:pt idx="32">
                  <c:v>1.0131655931472701</c:v>
                </c:pt>
                <c:pt idx="33">
                  <c:v>1.01076436042785</c:v>
                </c:pt>
                <c:pt idx="34">
                  <c:v>1.01196956634521</c:v>
                </c:pt>
                <c:pt idx="35">
                  <c:v>1.0119426250457699</c:v>
                </c:pt>
                <c:pt idx="36">
                  <c:v>1.0122667551040601</c:v>
                </c:pt>
                <c:pt idx="37">
                  <c:v>1.0117431879043499</c:v>
                </c:pt>
                <c:pt idx="38">
                  <c:v>1.0119545459747299</c:v>
                </c:pt>
                <c:pt idx="39">
                  <c:v>1.01206946372985</c:v>
                </c:pt>
                <c:pt idx="40">
                  <c:v>1.01196801662445</c:v>
                </c:pt>
                <c:pt idx="41">
                  <c:v>1.0120096206664999</c:v>
                </c:pt>
                <c:pt idx="42">
                  <c:v>1.01200282573699</c:v>
                </c:pt>
                <c:pt idx="43">
                  <c:v>1.0119309425353999</c:v>
                </c:pt>
                <c:pt idx="44">
                  <c:v>1.01196384429931</c:v>
                </c:pt>
                <c:pt idx="45">
                  <c:v>1.01204013824462</c:v>
                </c:pt>
                <c:pt idx="46">
                  <c:v>1.0119043588638299</c:v>
                </c:pt>
                <c:pt idx="47">
                  <c:v>1.01204025745391</c:v>
                </c:pt>
                <c:pt idx="48">
                  <c:v>1.0161759853362999</c:v>
                </c:pt>
                <c:pt idx="49">
                  <c:v>1.01183032989501</c:v>
                </c:pt>
                <c:pt idx="50">
                  <c:v>1.01205110549926</c:v>
                </c:pt>
                <c:pt idx="51">
                  <c:v>1.0120530128478999</c:v>
                </c:pt>
                <c:pt idx="52">
                  <c:v>1.0119166374206501</c:v>
                </c:pt>
                <c:pt idx="53">
                  <c:v>1.01198577880859</c:v>
                </c:pt>
                <c:pt idx="54">
                  <c:v>1.01195800304412</c:v>
                </c:pt>
                <c:pt idx="55">
                  <c:v>1.0121753215789699</c:v>
                </c:pt>
                <c:pt idx="56">
                  <c:v>1.01187515258789</c:v>
                </c:pt>
                <c:pt idx="57">
                  <c:v>1.0120358467102</c:v>
                </c:pt>
                <c:pt idx="58">
                  <c:v>1.0119823217391899</c:v>
                </c:pt>
                <c:pt idx="59">
                  <c:v>1.0123997926712001</c:v>
                </c:pt>
                <c:pt idx="60">
                  <c:v>1.0115381479263299</c:v>
                </c:pt>
                <c:pt idx="61">
                  <c:v>1.0120651721954299</c:v>
                </c:pt>
                <c:pt idx="62">
                  <c:v>1.0119595527648899</c:v>
                </c:pt>
                <c:pt idx="63">
                  <c:v>1.01194143295288</c:v>
                </c:pt>
                <c:pt idx="64">
                  <c:v>1.01197338104248</c:v>
                </c:pt>
                <c:pt idx="65">
                  <c:v>1.0120269060134801</c:v>
                </c:pt>
                <c:pt idx="66">
                  <c:v>1.01200270652771</c:v>
                </c:pt>
                <c:pt idx="67">
                  <c:v>1.01190865039825</c:v>
                </c:pt>
                <c:pt idx="68">
                  <c:v>1.0119481086730899</c:v>
                </c:pt>
                <c:pt idx="69">
                  <c:v>1.01206362247467</c:v>
                </c:pt>
                <c:pt idx="70">
                  <c:v>1.0120048522949201</c:v>
                </c:pt>
                <c:pt idx="71">
                  <c:v>1.0120549201965301</c:v>
                </c:pt>
                <c:pt idx="72">
                  <c:v>1.01186752319335</c:v>
                </c:pt>
                <c:pt idx="73">
                  <c:v>1.0120589733123699</c:v>
                </c:pt>
                <c:pt idx="74">
                  <c:v>1.0119380950927701</c:v>
                </c:pt>
                <c:pt idx="75">
                  <c:v>1.0119723081588701</c:v>
                </c:pt>
                <c:pt idx="76">
                  <c:v>1.01209163665771</c:v>
                </c:pt>
                <c:pt idx="77">
                  <c:v>1.01226782798767</c:v>
                </c:pt>
                <c:pt idx="78">
                  <c:v>1.01163506507873</c:v>
                </c:pt>
                <c:pt idx="79">
                  <c:v>1.0120711326599099</c:v>
                </c:pt>
                <c:pt idx="80">
                  <c:v>1.0119040012359599</c:v>
                </c:pt>
                <c:pt idx="81">
                  <c:v>1.0160609483718801</c:v>
                </c:pt>
                <c:pt idx="82">
                  <c:v>1.0119997262954701</c:v>
                </c:pt>
                <c:pt idx="83">
                  <c:v>1.0118643045425399</c:v>
                </c:pt>
                <c:pt idx="84">
                  <c:v>1.01213002204895</c:v>
                </c:pt>
                <c:pt idx="85">
                  <c:v>1.0119591951370199</c:v>
                </c:pt>
                <c:pt idx="86">
                  <c:v>1.01197397708892</c:v>
                </c:pt>
                <c:pt idx="87">
                  <c:v>1.0120145082473699</c:v>
                </c:pt>
                <c:pt idx="88">
                  <c:v>1.0119102001190099</c:v>
                </c:pt>
                <c:pt idx="89">
                  <c:v>1.0121198892593299</c:v>
                </c:pt>
                <c:pt idx="90">
                  <c:v>1.0124485492706199</c:v>
                </c:pt>
                <c:pt idx="91">
                  <c:v>1.0115211009979199</c:v>
                </c:pt>
                <c:pt idx="92">
                  <c:v>1.0121037960052399</c:v>
                </c:pt>
                <c:pt idx="93">
                  <c:v>1.0120047330856301</c:v>
                </c:pt>
                <c:pt idx="94">
                  <c:v>1.01196241378784</c:v>
                </c:pt>
                <c:pt idx="95">
                  <c:v>1.0121109485626201</c:v>
                </c:pt>
                <c:pt idx="96">
                  <c:v>1.0118330717086701</c:v>
                </c:pt>
                <c:pt idx="97">
                  <c:v>1.01187920570373</c:v>
                </c:pt>
                <c:pt idx="98">
                  <c:v>1.0120211839675901</c:v>
                </c:pt>
                <c:pt idx="99">
                  <c:v>1.01594710350036</c:v>
                </c:pt>
                <c:pt idx="100">
                  <c:v>1.0120941400527901</c:v>
                </c:pt>
                <c:pt idx="101">
                  <c:v>1.01190304756164</c:v>
                </c:pt>
                <c:pt idx="102">
                  <c:v>1.0120215415954501</c:v>
                </c:pt>
                <c:pt idx="103">
                  <c:v>1.01204693317413</c:v>
                </c:pt>
                <c:pt idx="104">
                  <c:v>1.0119901895523</c:v>
                </c:pt>
                <c:pt idx="105">
                  <c:v>1.0119376182556099</c:v>
                </c:pt>
                <c:pt idx="106">
                  <c:v>1.0120544433593699</c:v>
                </c:pt>
                <c:pt idx="107">
                  <c:v>1.0119045972823999</c:v>
                </c:pt>
                <c:pt idx="108">
                  <c:v>1.0119959115982</c:v>
                </c:pt>
                <c:pt idx="109">
                  <c:v>1.0120373964309599</c:v>
                </c:pt>
                <c:pt idx="110">
                  <c:v>1.0120325088500901</c:v>
                </c:pt>
                <c:pt idx="111">
                  <c:v>1.01197433471679</c:v>
                </c:pt>
                <c:pt idx="112">
                  <c:v>1.0118334293365401</c:v>
                </c:pt>
                <c:pt idx="113">
                  <c:v>1.01214146614074</c:v>
                </c:pt>
                <c:pt idx="114">
                  <c:v>1.0123099088668801</c:v>
                </c:pt>
                <c:pt idx="115">
                  <c:v>1.0116096735000599</c:v>
                </c:pt>
                <c:pt idx="116">
                  <c:v>1.01194107532501</c:v>
                </c:pt>
                <c:pt idx="117">
                  <c:v>1.01204049587249</c:v>
                </c:pt>
                <c:pt idx="118">
                  <c:v>1.01199054718017</c:v>
                </c:pt>
                <c:pt idx="119">
                  <c:v>1.0120426416396999</c:v>
                </c:pt>
                <c:pt idx="120">
                  <c:v>1.0119429826736399</c:v>
                </c:pt>
                <c:pt idx="121">
                  <c:v>1.01200687885284</c:v>
                </c:pt>
                <c:pt idx="122">
                  <c:v>1.0120338201522801</c:v>
                </c:pt>
                <c:pt idx="123">
                  <c:v>1.01196193695068</c:v>
                </c:pt>
                <c:pt idx="124">
                  <c:v>1.01199030876159</c:v>
                </c:pt>
                <c:pt idx="125">
                  <c:v>1.01196241378784</c:v>
                </c:pt>
                <c:pt idx="126">
                  <c:v>1.0120358467102</c:v>
                </c:pt>
                <c:pt idx="127">
                  <c:v>1.01186847686767</c:v>
                </c:pt>
                <c:pt idx="128">
                  <c:v>1.0121312141418399</c:v>
                </c:pt>
                <c:pt idx="129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EB-4213-BDF8-7CCAC886EC9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Default!$O$18:$O$147</c:f>
              <c:numCache>
                <c:formatCode>General</c:formatCode>
                <c:ptCount val="130"/>
                <c:pt idx="0">
                  <c:v>1.0338450670242301</c:v>
                </c:pt>
                <c:pt idx="1">
                  <c:v>1.0116161108016899</c:v>
                </c:pt>
                <c:pt idx="2">
                  <c:v>1.01193034648895</c:v>
                </c:pt>
                <c:pt idx="3">
                  <c:v>1.01200652122497</c:v>
                </c:pt>
                <c:pt idx="4">
                  <c:v>1.0121035575866699</c:v>
                </c:pt>
                <c:pt idx="5">
                  <c:v>1.01191306114196</c:v>
                </c:pt>
                <c:pt idx="6">
                  <c:v>1.0120255947112999</c:v>
                </c:pt>
                <c:pt idx="7">
                  <c:v>1.01195120811462</c:v>
                </c:pt>
                <c:pt idx="8">
                  <c:v>1.01199722290039</c:v>
                </c:pt>
                <c:pt idx="9">
                  <c:v>1.01196897029876</c:v>
                </c:pt>
                <c:pt idx="10">
                  <c:v>1.0120495557785001</c:v>
                </c:pt>
                <c:pt idx="11">
                  <c:v>1.01199042797088</c:v>
                </c:pt>
                <c:pt idx="12">
                  <c:v>1.0119204521179199</c:v>
                </c:pt>
                <c:pt idx="13">
                  <c:v>1.0120724439620901</c:v>
                </c:pt>
                <c:pt idx="14">
                  <c:v>1.01190268993377</c:v>
                </c:pt>
                <c:pt idx="15">
                  <c:v>1.0121086835861199</c:v>
                </c:pt>
                <c:pt idx="16">
                  <c:v>1.0119707584381099</c:v>
                </c:pt>
                <c:pt idx="17">
                  <c:v>1.01615345478057</c:v>
                </c:pt>
                <c:pt idx="18">
                  <c:v>1.01190268993377</c:v>
                </c:pt>
                <c:pt idx="19">
                  <c:v>1.0123422145843499</c:v>
                </c:pt>
                <c:pt idx="20">
                  <c:v>1.01161932945251</c:v>
                </c:pt>
                <c:pt idx="21">
                  <c:v>1.0119863748550399</c:v>
                </c:pt>
                <c:pt idx="22">
                  <c:v>1.01223516464233</c:v>
                </c:pt>
                <c:pt idx="23">
                  <c:v>1.01198387145996</c:v>
                </c:pt>
                <c:pt idx="24">
                  <c:v>1.01171803474426</c:v>
                </c:pt>
                <c:pt idx="25">
                  <c:v>1.0119996070861801</c:v>
                </c:pt>
                <c:pt idx="26">
                  <c:v>1.0123641490936199</c:v>
                </c:pt>
                <c:pt idx="27">
                  <c:v>1.01168537139892</c:v>
                </c:pt>
                <c:pt idx="28">
                  <c:v>1.01218557357788</c:v>
                </c:pt>
                <c:pt idx="29">
                  <c:v>1.01169157028198</c:v>
                </c:pt>
                <c:pt idx="30">
                  <c:v>1.0120389461517301</c:v>
                </c:pt>
                <c:pt idx="31">
                  <c:v>1.0122655630111601</c:v>
                </c:pt>
                <c:pt idx="32">
                  <c:v>1.0117598772048899</c:v>
                </c:pt>
                <c:pt idx="33">
                  <c:v>1.01195096969604</c:v>
                </c:pt>
                <c:pt idx="34">
                  <c:v>1.0122877359390201</c:v>
                </c:pt>
                <c:pt idx="35">
                  <c:v>1.0117756128311099</c:v>
                </c:pt>
                <c:pt idx="36">
                  <c:v>1.01194167137146</c:v>
                </c:pt>
                <c:pt idx="37">
                  <c:v>1.01183438301086</c:v>
                </c:pt>
                <c:pt idx="38">
                  <c:v>1.01205682754516</c:v>
                </c:pt>
                <c:pt idx="39">
                  <c:v>1.0126092433929399</c:v>
                </c:pt>
                <c:pt idx="40">
                  <c:v>1.0120620727539</c:v>
                </c:pt>
                <c:pt idx="41">
                  <c:v>1.0113224983215301</c:v>
                </c:pt>
                <c:pt idx="42">
                  <c:v>1.0119256973266599</c:v>
                </c:pt>
                <c:pt idx="43">
                  <c:v>1.0119317770004199</c:v>
                </c:pt>
                <c:pt idx="44">
                  <c:v>1.0120116472244201</c:v>
                </c:pt>
                <c:pt idx="45">
                  <c:v>1.0120444297790501</c:v>
                </c:pt>
                <c:pt idx="46">
                  <c:v>1.0119824409484801</c:v>
                </c:pt>
                <c:pt idx="47">
                  <c:v>1.0159891843795701</c:v>
                </c:pt>
                <c:pt idx="48">
                  <c:v>1.0122323036193801</c:v>
                </c:pt>
                <c:pt idx="49">
                  <c:v>1.01166331768035</c:v>
                </c:pt>
                <c:pt idx="50">
                  <c:v>1.0120244026184</c:v>
                </c:pt>
                <c:pt idx="51">
                  <c:v>1.01198482513427</c:v>
                </c:pt>
                <c:pt idx="52">
                  <c:v>1.01196348667144</c:v>
                </c:pt>
                <c:pt idx="53">
                  <c:v>1.01200067996978</c:v>
                </c:pt>
                <c:pt idx="54">
                  <c:v>1.01228427886962</c:v>
                </c:pt>
                <c:pt idx="55">
                  <c:v>1.0119147300720199</c:v>
                </c:pt>
                <c:pt idx="56">
                  <c:v>1.0119198560714699</c:v>
                </c:pt>
                <c:pt idx="57">
                  <c:v>1.0118222236633301</c:v>
                </c:pt>
                <c:pt idx="58">
                  <c:v>1.01200675964355</c:v>
                </c:pt>
                <c:pt idx="59">
                  <c:v>1.01205623149871</c:v>
                </c:pt>
                <c:pt idx="60">
                  <c:v>1.01263511180877</c:v>
                </c:pt>
                <c:pt idx="61">
                  <c:v>1.0120884180068901</c:v>
                </c:pt>
                <c:pt idx="62">
                  <c:v>1.01130378246307</c:v>
                </c:pt>
                <c:pt idx="63">
                  <c:v>1.0121589899063099</c:v>
                </c:pt>
                <c:pt idx="64">
                  <c:v>1.01308262348175</c:v>
                </c:pt>
                <c:pt idx="65">
                  <c:v>1.0107830762863099</c:v>
                </c:pt>
                <c:pt idx="66">
                  <c:v>1.0119810104370099</c:v>
                </c:pt>
                <c:pt idx="67">
                  <c:v>1.0120258331298799</c:v>
                </c:pt>
                <c:pt idx="68">
                  <c:v>1.0118978023528999</c:v>
                </c:pt>
                <c:pt idx="69">
                  <c:v>1.01194131374359</c:v>
                </c:pt>
                <c:pt idx="70">
                  <c:v>1.0120868682861299</c:v>
                </c:pt>
                <c:pt idx="71">
                  <c:v>1.01230072975158</c:v>
                </c:pt>
                <c:pt idx="72">
                  <c:v>1.01234555244445</c:v>
                </c:pt>
                <c:pt idx="73">
                  <c:v>1.01159572601318</c:v>
                </c:pt>
                <c:pt idx="74">
                  <c:v>1.0123482942581099</c:v>
                </c:pt>
                <c:pt idx="75">
                  <c:v>1.01161396503448</c:v>
                </c:pt>
                <c:pt idx="76">
                  <c:v>1.0118714570999101</c:v>
                </c:pt>
                <c:pt idx="77">
                  <c:v>1.0120780467987001</c:v>
                </c:pt>
                <c:pt idx="78">
                  <c:v>1.0119780302047701</c:v>
                </c:pt>
                <c:pt idx="79">
                  <c:v>1.0134186744689899</c:v>
                </c:pt>
                <c:pt idx="80">
                  <c:v>1.0103613138198799</c:v>
                </c:pt>
                <c:pt idx="81">
                  <c:v>1.0122661590576101</c:v>
                </c:pt>
                <c:pt idx="82">
                  <c:v>1.01164734363555</c:v>
                </c:pt>
                <c:pt idx="83">
                  <c:v>1.0119646787643399</c:v>
                </c:pt>
                <c:pt idx="84">
                  <c:v>1.01234662532806</c:v>
                </c:pt>
                <c:pt idx="85">
                  <c:v>1.0117498636245701</c:v>
                </c:pt>
                <c:pt idx="86">
                  <c:v>1.0119148492813099</c:v>
                </c:pt>
                <c:pt idx="87">
                  <c:v>1.01196277141571</c:v>
                </c:pt>
                <c:pt idx="88">
                  <c:v>1.0120142698287899</c:v>
                </c:pt>
                <c:pt idx="89">
                  <c:v>1.01301825046539</c:v>
                </c:pt>
                <c:pt idx="90">
                  <c:v>1.0112512111663801</c:v>
                </c:pt>
                <c:pt idx="91">
                  <c:v>1.0118784904479901</c:v>
                </c:pt>
                <c:pt idx="92">
                  <c:v>1.01198458671569</c:v>
                </c:pt>
                <c:pt idx="93">
                  <c:v>1.01281309127807</c:v>
                </c:pt>
                <c:pt idx="94">
                  <c:v>1.0110661983489899</c:v>
                </c:pt>
                <c:pt idx="95">
                  <c:v>1.0127472877502399</c:v>
                </c:pt>
                <c:pt idx="96">
                  <c:v>1.0112433433532699</c:v>
                </c:pt>
                <c:pt idx="97">
                  <c:v>1.01224684715271</c:v>
                </c:pt>
                <c:pt idx="98">
                  <c:v>1.0116392374038601</c:v>
                </c:pt>
                <c:pt idx="99">
                  <c:v>1.0119502544403001</c:v>
                </c:pt>
                <c:pt idx="100">
                  <c:v>1.01218056678771</c:v>
                </c:pt>
                <c:pt idx="101">
                  <c:v>1.0118672847747801</c:v>
                </c:pt>
                <c:pt idx="102">
                  <c:v>1.0126812458038299</c:v>
                </c:pt>
                <c:pt idx="103">
                  <c:v>1.01129591464996</c:v>
                </c:pt>
                <c:pt idx="104">
                  <c:v>1.01191294193267</c:v>
                </c:pt>
                <c:pt idx="105">
                  <c:v>1.01270580291748</c:v>
                </c:pt>
                <c:pt idx="106">
                  <c:v>1.01162922382354</c:v>
                </c:pt>
                <c:pt idx="107">
                  <c:v>1.0116782188415501</c:v>
                </c:pt>
                <c:pt idx="108">
                  <c:v>1.0119724273681601</c:v>
                </c:pt>
                <c:pt idx="109">
                  <c:v>1.0123472213745099</c:v>
                </c:pt>
                <c:pt idx="110">
                  <c:v>1.0119438171386701</c:v>
                </c:pt>
                <c:pt idx="111">
                  <c:v>1.01170790195465</c:v>
                </c:pt>
                <c:pt idx="112">
                  <c:v>1.01188588142395</c:v>
                </c:pt>
                <c:pt idx="113">
                  <c:v>1.0120882987976001</c:v>
                </c:pt>
                <c:pt idx="114">
                  <c:v>1.0121426582336399</c:v>
                </c:pt>
                <c:pt idx="115">
                  <c:v>1.0118439197540201</c:v>
                </c:pt>
                <c:pt idx="116">
                  <c:v>1.0126849412918</c:v>
                </c:pt>
                <c:pt idx="117">
                  <c:v>1.0113624334335301</c:v>
                </c:pt>
                <c:pt idx="118">
                  <c:v>1.0122481584548899</c:v>
                </c:pt>
                <c:pt idx="119">
                  <c:v>1.0119611024856501</c:v>
                </c:pt>
                <c:pt idx="120">
                  <c:v>1.0129781961441</c:v>
                </c:pt>
                <c:pt idx="121">
                  <c:v>1.0107853412628101</c:v>
                </c:pt>
                <c:pt idx="122">
                  <c:v>1.0119113922119101</c:v>
                </c:pt>
                <c:pt idx="123">
                  <c:v>1.0120338201522801</c:v>
                </c:pt>
                <c:pt idx="124">
                  <c:v>1.0126634836196899</c:v>
                </c:pt>
                <c:pt idx="125">
                  <c:v>1.0113399028778001</c:v>
                </c:pt>
                <c:pt idx="126">
                  <c:v>1.01187944412231</c:v>
                </c:pt>
                <c:pt idx="127">
                  <c:v>1.0123474597930899</c:v>
                </c:pt>
                <c:pt idx="128">
                  <c:v>1.01240563392639</c:v>
                </c:pt>
                <c:pt idx="129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EB-4213-BDF8-7CCAC886EC93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Default!$P$18:$P$147</c:f>
              <c:numCache>
                <c:formatCode>General</c:formatCode>
                <c:ptCount val="130"/>
                <c:pt idx="0">
                  <c:v>1.01194155216217</c:v>
                </c:pt>
                <c:pt idx="1">
                  <c:v>1.01510822772979</c:v>
                </c:pt>
                <c:pt idx="2">
                  <c:v>1.0119439363479601</c:v>
                </c:pt>
                <c:pt idx="3">
                  <c:v>1.0123162269592201</c:v>
                </c:pt>
                <c:pt idx="4">
                  <c:v>1.0123364925384499</c:v>
                </c:pt>
                <c:pt idx="5">
                  <c:v>1.01166975498199</c:v>
                </c:pt>
                <c:pt idx="6">
                  <c:v>1.0119932889938299</c:v>
                </c:pt>
                <c:pt idx="7">
                  <c:v>1.0119432210922199</c:v>
                </c:pt>
                <c:pt idx="8">
                  <c:v>1.01192474365234</c:v>
                </c:pt>
                <c:pt idx="9">
                  <c:v>1.0118838548660201</c:v>
                </c:pt>
                <c:pt idx="10">
                  <c:v>1.0118613243103001</c:v>
                </c:pt>
                <c:pt idx="11">
                  <c:v>1.01266264915466</c:v>
                </c:pt>
                <c:pt idx="12">
                  <c:v>1.01144242286682</c:v>
                </c:pt>
                <c:pt idx="13">
                  <c:v>1.0119334459304801</c:v>
                </c:pt>
                <c:pt idx="14">
                  <c:v>1.0118490457534699</c:v>
                </c:pt>
                <c:pt idx="15">
                  <c:v>1.01202940940856</c:v>
                </c:pt>
                <c:pt idx="16">
                  <c:v>1.01229655742645</c:v>
                </c:pt>
                <c:pt idx="17">
                  <c:v>1.0244495868682799</c:v>
                </c:pt>
                <c:pt idx="18">
                  <c:v>1.0116659402847199</c:v>
                </c:pt>
                <c:pt idx="19">
                  <c:v>1.0116883516311601</c:v>
                </c:pt>
                <c:pt idx="20">
                  <c:v>1.01253449916839</c:v>
                </c:pt>
                <c:pt idx="21">
                  <c:v>1.01207888126373</c:v>
                </c:pt>
                <c:pt idx="22">
                  <c:v>1.01164603233337</c:v>
                </c:pt>
                <c:pt idx="23">
                  <c:v>1.0119498968124301</c:v>
                </c:pt>
                <c:pt idx="24">
                  <c:v>1.0124366283416699</c:v>
                </c:pt>
                <c:pt idx="25">
                  <c:v>1.01152968406677</c:v>
                </c:pt>
                <c:pt idx="26">
                  <c:v>1.01200699806213</c:v>
                </c:pt>
                <c:pt idx="27">
                  <c:v>1.0123482942581099</c:v>
                </c:pt>
                <c:pt idx="28">
                  <c:v>1.01195776462554</c:v>
                </c:pt>
                <c:pt idx="29">
                  <c:v>1.0118005275726301</c:v>
                </c:pt>
                <c:pt idx="30">
                  <c:v>1.0122382640838601</c:v>
                </c:pt>
                <c:pt idx="31">
                  <c:v>1.0119116306304901</c:v>
                </c:pt>
                <c:pt idx="32">
                  <c:v>1.0114283561706501</c:v>
                </c:pt>
                <c:pt idx="33">
                  <c:v>1.01234674453735</c:v>
                </c:pt>
                <c:pt idx="34">
                  <c:v>1.01224040985107</c:v>
                </c:pt>
                <c:pt idx="35">
                  <c:v>1.01174056529998</c:v>
                </c:pt>
                <c:pt idx="36">
                  <c:v>1.0116044282913199</c:v>
                </c:pt>
                <c:pt idx="37">
                  <c:v>1.0119438171386701</c:v>
                </c:pt>
                <c:pt idx="38">
                  <c:v>1.0123324394226001</c:v>
                </c:pt>
                <c:pt idx="39">
                  <c:v>1.01203536987304</c:v>
                </c:pt>
                <c:pt idx="40">
                  <c:v>1.01157355308532</c:v>
                </c:pt>
                <c:pt idx="41">
                  <c:v>1.01210784912109</c:v>
                </c:pt>
                <c:pt idx="42">
                  <c:v>1.01196372509002</c:v>
                </c:pt>
                <c:pt idx="43">
                  <c:v>1.0126148462295499</c:v>
                </c:pt>
                <c:pt idx="44">
                  <c:v>1.01185846328735</c:v>
                </c:pt>
                <c:pt idx="45">
                  <c:v>1.01179015636444</c:v>
                </c:pt>
                <c:pt idx="46">
                  <c:v>1.0119541883468599</c:v>
                </c:pt>
                <c:pt idx="47">
                  <c:v>1.01168549060821</c:v>
                </c:pt>
                <c:pt idx="48">
                  <c:v>1.01193046569824</c:v>
                </c:pt>
                <c:pt idx="49">
                  <c:v>1.01201808452606</c:v>
                </c:pt>
                <c:pt idx="50">
                  <c:v>1.01196789741516</c:v>
                </c:pt>
                <c:pt idx="51">
                  <c:v>1.01202964782714</c:v>
                </c:pt>
                <c:pt idx="52">
                  <c:v>1.01197290420532</c:v>
                </c:pt>
                <c:pt idx="53">
                  <c:v>1.01200234889984</c:v>
                </c:pt>
                <c:pt idx="54">
                  <c:v>1.0119615793228101</c:v>
                </c:pt>
                <c:pt idx="55">
                  <c:v>1.0120091438293399</c:v>
                </c:pt>
                <c:pt idx="56">
                  <c:v>1.0121378898620601</c:v>
                </c:pt>
                <c:pt idx="57">
                  <c:v>1.0118150711059499</c:v>
                </c:pt>
                <c:pt idx="58">
                  <c:v>1.0120335817337001</c:v>
                </c:pt>
                <c:pt idx="59">
                  <c:v>1.0119976997375399</c:v>
                </c:pt>
                <c:pt idx="60">
                  <c:v>1.01636743545532</c:v>
                </c:pt>
                <c:pt idx="61">
                  <c:v>1.0116208791732699</c:v>
                </c:pt>
                <c:pt idx="62">
                  <c:v>1.0120713710784901</c:v>
                </c:pt>
                <c:pt idx="63">
                  <c:v>1.01198422908782</c:v>
                </c:pt>
                <c:pt idx="64">
                  <c:v>1.0126198530197099</c:v>
                </c:pt>
                <c:pt idx="65">
                  <c:v>1.0114129781723</c:v>
                </c:pt>
                <c:pt idx="66">
                  <c:v>1.0122822523117001</c:v>
                </c:pt>
                <c:pt idx="67">
                  <c:v>1.01219546794891</c:v>
                </c:pt>
                <c:pt idx="68">
                  <c:v>1.01255714893341</c:v>
                </c:pt>
                <c:pt idx="69">
                  <c:v>1.0111445188522299</c:v>
                </c:pt>
                <c:pt idx="70">
                  <c:v>1.01203429698944</c:v>
                </c:pt>
                <c:pt idx="71">
                  <c:v>1.01223039627075</c:v>
                </c:pt>
                <c:pt idx="72">
                  <c:v>1.0120770931243801</c:v>
                </c:pt>
                <c:pt idx="73">
                  <c:v>1.0115433931350699</c:v>
                </c:pt>
                <c:pt idx="74">
                  <c:v>1.01235592365264</c:v>
                </c:pt>
                <c:pt idx="75">
                  <c:v>1.01136410236358</c:v>
                </c:pt>
                <c:pt idx="76">
                  <c:v>1.0129981040954501</c:v>
                </c:pt>
                <c:pt idx="77">
                  <c:v>1.0110296010971001</c:v>
                </c:pt>
                <c:pt idx="78">
                  <c:v>1.0126261711120601</c:v>
                </c:pt>
                <c:pt idx="79">
                  <c:v>1.01229679584503</c:v>
                </c:pt>
                <c:pt idx="80">
                  <c:v>1.0110617876052801</c:v>
                </c:pt>
                <c:pt idx="81">
                  <c:v>1.0122755765914899</c:v>
                </c:pt>
                <c:pt idx="82">
                  <c:v>1.0123101472854601</c:v>
                </c:pt>
                <c:pt idx="83">
                  <c:v>1.0122720003128001</c:v>
                </c:pt>
                <c:pt idx="84">
                  <c:v>1.0114878416061399</c:v>
                </c:pt>
                <c:pt idx="85">
                  <c:v>1.0119273662567101</c:v>
                </c:pt>
                <c:pt idx="86">
                  <c:v>1.0119533538818299</c:v>
                </c:pt>
                <c:pt idx="87">
                  <c:v>1.01203000545501</c:v>
                </c:pt>
                <c:pt idx="88">
                  <c:v>1.0122385025024401</c:v>
                </c:pt>
                <c:pt idx="89">
                  <c:v>1.01206791400909</c:v>
                </c:pt>
                <c:pt idx="90">
                  <c:v>1.0123641490936199</c:v>
                </c:pt>
                <c:pt idx="91">
                  <c:v>1.0116146802902199</c:v>
                </c:pt>
                <c:pt idx="92">
                  <c:v>1.0117207765579199</c:v>
                </c:pt>
                <c:pt idx="93">
                  <c:v>1.0122441053390501</c:v>
                </c:pt>
                <c:pt idx="94">
                  <c:v>1.01173555850982</c:v>
                </c:pt>
                <c:pt idx="95">
                  <c:v>1.0124703645706099</c:v>
                </c:pt>
                <c:pt idx="96">
                  <c:v>1.0115387439727701</c:v>
                </c:pt>
                <c:pt idx="97">
                  <c:v>1.01193583011627</c:v>
                </c:pt>
                <c:pt idx="98">
                  <c:v>1.0122380256652801</c:v>
                </c:pt>
                <c:pt idx="99">
                  <c:v>1.0119380950927701</c:v>
                </c:pt>
                <c:pt idx="100">
                  <c:v>1.0114053487777701</c:v>
                </c:pt>
                <c:pt idx="101">
                  <c:v>1.0123057365417401</c:v>
                </c:pt>
                <c:pt idx="102">
                  <c:v>1.0122832059860201</c:v>
                </c:pt>
                <c:pt idx="103">
                  <c:v>1.0129450559616</c:v>
                </c:pt>
                <c:pt idx="104">
                  <c:v>1.01086938381195</c:v>
                </c:pt>
                <c:pt idx="105">
                  <c:v>1.0119534730911199</c:v>
                </c:pt>
                <c:pt idx="106">
                  <c:v>1.0120033025741499</c:v>
                </c:pt>
                <c:pt idx="107">
                  <c:v>1.01200628280639</c:v>
                </c:pt>
                <c:pt idx="108">
                  <c:v>1.01192474365234</c:v>
                </c:pt>
                <c:pt idx="109">
                  <c:v>1.0119503736495901</c:v>
                </c:pt>
                <c:pt idx="110">
                  <c:v>1.01197504997253</c:v>
                </c:pt>
                <c:pt idx="111">
                  <c:v>1.0120990276336601</c:v>
                </c:pt>
                <c:pt idx="112">
                  <c:v>1.0118811130523599</c:v>
                </c:pt>
                <c:pt idx="113">
                  <c:v>1.0119391679763701</c:v>
                </c:pt>
                <c:pt idx="114">
                  <c:v>1.0123662948608301</c:v>
                </c:pt>
                <c:pt idx="115">
                  <c:v>1.0113618373870801</c:v>
                </c:pt>
                <c:pt idx="116">
                  <c:v>1.0126426219940099</c:v>
                </c:pt>
                <c:pt idx="117">
                  <c:v>1.01193475723266</c:v>
                </c:pt>
                <c:pt idx="118">
                  <c:v>1.01225745677948</c:v>
                </c:pt>
                <c:pt idx="119">
                  <c:v>1.0149350166320801</c:v>
                </c:pt>
                <c:pt idx="120">
                  <c:v>1.01209115982055</c:v>
                </c:pt>
                <c:pt idx="121">
                  <c:v>1.01229548454284</c:v>
                </c:pt>
                <c:pt idx="122">
                  <c:v>1.0119208097457799</c:v>
                </c:pt>
                <c:pt idx="123">
                  <c:v>1.0120484828948899</c:v>
                </c:pt>
                <c:pt idx="124">
                  <c:v>1.0120104551315301</c:v>
                </c:pt>
                <c:pt idx="125">
                  <c:v>1.01158678531646</c:v>
                </c:pt>
                <c:pt idx="126">
                  <c:v>1.01231718063354</c:v>
                </c:pt>
                <c:pt idx="127">
                  <c:v>1.0120835304260201</c:v>
                </c:pt>
                <c:pt idx="128">
                  <c:v>1.0119004249572701</c:v>
                </c:pt>
                <c:pt idx="129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EB-4213-BDF8-7CCAC886EC93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Default!$Q$18:$Q$147</c:f>
              <c:numCache>
                <c:formatCode>General</c:formatCode>
                <c:ptCount val="130"/>
                <c:pt idx="0">
                  <c:v>1.03840816020965</c:v>
                </c:pt>
                <c:pt idx="1">
                  <c:v>1.0117672681808401</c:v>
                </c:pt>
                <c:pt idx="2">
                  <c:v>1.0119777917861901</c:v>
                </c:pt>
                <c:pt idx="3">
                  <c:v>1.01205158233642</c:v>
                </c:pt>
                <c:pt idx="4">
                  <c:v>1.0119354724884</c:v>
                </c:pt>
                <c:pt idx="5">
                  <c:v>1.01206862926483</c:v>
                </c:pt>
                <c:pt idx="6">
                  <c:v>1.01180171966552</c:v>
                </c:pt>
                <c:pt idx="7">
                  <c:v>1.01209592819213</c:v>
                </c:pt>
                <c:pt idx="8">
                  <c:v>1.0119260549545199</c:v>
                </c:pt>
                <c:pt idx="9">
                  <c:v>1.0119315385818399</c:v>
                </c:pt>
                <c:pt idx="10">
                  <c:v>1.01200187206268</c:v>
                </c:pt>
                <c:pt idx="11">
                  <c:v>1.0121065378189</c:v>
                </c:pt>
                <c:pt idx="12">
                  <c:v>1.01199567317962</c:v>
                </c:pt>
                <c:pt idx="13">
                  <c:v>1.01204574108123</c:v>
                </c:pt>
                <c:pt idx="14">
                  <c:v>1.0114718675613401</c:v>
                </c:pt>
                <c:pt idx="15">
                  <c:v>1.01246345043182</c:v>
                </c:pt>
                <c:pt idx="16">
                  <c:v>1.01186275482177</c:v>
                </c:pt>
                <c:pt idx="17">
                  <c:v>1.0244771242141699</c:v>
                </c:pt>
                <c:pt idx="18">
                  <c:v>1.0119777917861901</c:v>
                </c:pt>
                <c:pt idx="19">
                  <c:v>1.01197433471679</c:v>
                </c:pt>
                <c:pt idx="20">
                  <c:v>1.01163029670715</c:v>
                </c:pt>
                <c:pt idx="21">
                  <c:v>1.0123564004898</c:v>
                </c:pt>
                <c:pt idx="22">
                  <c:v>1.0118650197982699</c:v>
                </c:pt>
                <c:pt idx="23">
                  <c:v>1.01202940940856</c:v>
                </c:pt>
                <c:pt idx="24">
                  <c:v>1.0117734670639</c:v>
                </c:pt>
                <c:pt idx="25">
                  <c:v>1.0151731967926001</c:v>
                </c:pt>
                <c:pt idx="26">
                  <c:v>1.0118883848190301</c:v>
                </c:pt>
                <c:pt idx="27">
                  <c:v>1.0120040178298899</c:v>
                </c:pt>
                <c:pt idx="28">
                  <c:v>1.0120332241058301</c:v>
                </c:pt>
                <c:pt idx="29">
                  <c:v>1.01195704936981</c:v>
                </c:pt>
                <c:pt idx="30">
                  <c:v>1.0119938850402801</c:v>
                </c:pt>
                <c:pt idx="31">
                  <c:v>1.0120531320571899</c:v>
                </c:pt>
                <c:pt idx="32">
                  <c:v>1.0119388103485101</c:v>
                </c:pt>
                <c:pt idx="33">
                  <c:v>1.0119811296462999</c:v>
                </c:pt>
                <c:pt idx="34">
                  <c:v>1.01202464103698</c:v>
                </c:pt>
                <c:pt idx="35">
                  <c:v>1.0119986534118599</c:v>
                </c:pt>
                <c:pt idx="36">
                  <c:v>1.01197504997253</c:v>
                </c:pt>
                <c:pt idx="37">
                  <c:v>1.0119991302490201</c:v>
                </c:pt>
                <c:pt idx="38">
                  <c:v>1.01197409629821</c:v>
                </c:pt>
                <c:pt idx="39">
                  <c:v>1.01200115680694</c:v>
                </c:pt>
                <c:pt idx="40">
                  <c:v>1.0119310617446899</c:v>
                </c:pt>
                <c:pt idx="41">
                  <c:v>1.01204133033752</c:v>
                </c:pt>
                <c:pt idx="42">
                  <c:v>1.0119429826736399</c:v>
                </c:pt>
                <c:pt idx="43">
                  <c:v>1.0120261907577499</c:v>
                </c:pt>
                <c:pt idx="44">
                  <c:v>1.01191973686218</c:v>
                </c:pt>
                <c:pt idx="45">
                  <c:v>1.0120373964309599</c:v>
                </c:pt>
                <c:pt idx="46">
                  <c:v>1.01201939582824</c:v>
                </c:pt>
                <c:pt idx="47">
                  <c:v>1.0123376846313401</c:v>
                </c:pt>
                <c:pt idx="48">
                  <c:v>1.01159071922302</c:v>
                </c:pt>
                <c:pt idx="49">
                  <c:v>1.0123944282531701</c:v>
                </c:pt>
                <c:pt idx="50">
                  <c:v>1.01200628280639</c:v>
                </c:pt>
                <c:pt idx="51">
                  <c:v>1.01200103759765</c:v>
                </c:pt>
                <c:pt idx="52">
                  <c:v>1.01198458671569</c:v>
                </c:pt>
                <c:pt idx="53">
                  <c:v>1.0119782686233501</c:v>
                </c:pt>
                <c:pt idx="54">
                  <c:v>1.0115931034088099</c:v>
                </c:pt>
                <c:pt idx="55">
                  <c:v>1.0123332738876301</c:v>
                </c:pt>
                <c:pt idx="56">
                  <c:v>1.01220703125</c:v>
                </c:pt>
                <c:pt idx="57">
                  <c:v>1.01179659366607</c:v>
                </c:pt>
                <c:pt idx="58">
                  <c:v>1.0120309591293299</c:v>
                </c:pt>
                <c:pt idx="59">
                  <c:v>1.01206958293914</c:v>
                </c:pt>
                <c:pt idx="60">
                  <c:v>1.0126043558120701</c:v>
                </c:pt>
                <c:pt idx="61">
                  <c:v>1.0114041566848699</c:v>
                </c:pt>
                <c:pt idx="62">
                  <c:v>1.01271831989288</c:v>
                </c:pt>
                <c:pt idx="63">
                  <c:v>1.0121556520462001</c:v>
                </c:pt>
                <c:pt idx="64">
                  <c:v>1.0116387605667101</c:v>
                </c:pt>
                <c:pt idx="65">
                  <c:v>1.0119005441665601</c:v>
                </c:pt>
                <c:pt idx="66">
                  <c:v>1.0123472213745099</c:v>
                </c:pt>
                <c:pt idx="67">
                  <c:v>1.01200151443481</c:v>
                </c:pt>
                <c:pt idx="68">
                  <c:v>1.01190674304962</c:v>
                </c:pt>
                <c:pt idx="69">
                  <c:v>1.01189064979553</c:v>
                </c:pt>
                <c:pt idx="70">
                  <c:v>1.0120892524719201</c:v>
                </c:pt>
                <c:pt idx="71">
                  <c:v>1.0119487047195399</c:v>
                </c:pt>
                <c:pt idx="72">
                  <c:v>1.0112553834915099</c:v>
                </c:pt>
                <c:pt idx="73">
                  <c:v>1.01262819766998</c:v>
                </c:pt>
                <c:pt idx="74">
                  <c:v>1.0113544464111299</c:v>
                </c:pt>
                <c:pt idx="75">
                  <c:v>1.01261901855468</c:v>
                </c:pt>
                <c:pt idx="76">
                  <c:v>1.0122153759002599</c:v>
                </c:pt>
                <c:pt idx="77">
                  <c:v>1.0117372274398799</c:v>
                </c:pt>
                <c:pt idx="78">
                  <c:v>1.0119560956954901</c:v>
                </c:pt>
                <c:pt idx="79">
                  <c:v>1.01241731643676</c:v>
                </c:pt>
                <c:pt idx="80">
                  <c:v>1.01167929172515</c:v>
                </c:pt>
                <c:pt idx="81">
                  <c:v>1.01198005676269</c:v>
                </c:pt>
                <c:pt idx="82">
                  <c:v>1.0119996070861801</c:v>
                </c:pt>
                <c:pt idx="83">
                  <c:v>1.0119944810867301</c:v>
                </c:pt>
                <c:pt idx="84">
                  <c:v>1.01191198825836</c:v>
                </c:pt>
                <c:pt idx="85">
                  <c:v>1.0118008852005</c:v>
                </c:pt>
                <c:pt idx="86">
                  <c:v>1.0119571685791</c:v>
                </c:pt>
                <c:pt idx="87">
                  <c:v>1.01197934150695</c:v>
                </c:pt>
                <c:pt idx="88">
                  <c:v>1.0123096704482999</c:v>
                </c:pt>
                <c:pt idx="89">
                  <c:v>1.0116840600967401</c:v>
                </c:pt>
                <c:pt idx="90">
                  <c:v>1.01216328144073</c:v>
                </c:pt>
                <c:pt idx="91">
                  <c:v>1.01229631900787</c:v>
                </c:pt>
                <c:pt idx="92">
                  <c:v>1.0119383335113501</c:v>
                </c:pt>
                <c:pt idx="93">
                  <c:v>1.0117877721786499</c:v>
                </c:pt>
                <c:pt idx="94">
                  <c:v>1.01212871074676</c:v>
                </c:pt>
                <c:pt idx="95">
                  <c:v>1.0113290548324501</c:v>
                </c:pt>
                <c:pt idx="96">
                  <c:v>1.0126641988754199</c:v>
                </c:pt>
                <c:pt idx="97">
                  <c:v>1.0108538866043</c:v>
                </c:pt>
                <c:pt idx="98">
                  <c:v>1.0130414962768499</c:v>
                </c:pt>
                <c:pt idx="99">
                  <c:v>1.0112831592559799</c:v>
                </c:pt>
                <c:pt idx="100">
                  <c:v>1.01282954216003</c:v>
                </c:pt>
                <c:pt idx="101">
                  <c:v>1.01191794872283</c:v>
                </c:pt>
                <c:pt idx="102">
                  <c:v>1.0119591951370199</c:v>
                </c:pt>
                <c:pt idx="103">
                  <c:v>1.0119934082031199</c:v>
                </c:pt>
                <c:pt idx="104">
                  <c:v>1.01161360740661</c:v>
                </c:pt>
                <c:pt idx="105">
                  <c:v>1.01166224479675</c:v>
                </c:pt>
                <c:pt idx="106">
                  <c:v>1.0126307010650599</c:v>
                </c:pt>
                <c:pt idx="107">
                  <c:v>1.01202857494354</c:v>
                </c:pt>
                <c:pt idx="108">
                  <c:v>1.0116394758224401</c:v>
                </c:pt>
                <c:pt idx="109">
                  <c:v>1.01231157779693</c:v>
                </c:pt>
                <c:pt idx="110">
                  <c:v>1.0119656324386499</c:v>
                </c:pt>
                <c:pt idx="111">
                  <c:v>1.0120652914047199</c:v>
                </c:pt>
                <c:pt idx="112">
                  <c:v>1.0119392871856601</c:v>
                </c:pt>
                <c:pt idx="113">
                  <c:v>1.01135385036468</c:v>
                </c:pt>
                <c:pt idx="114">
                  <c:v>1.01384854316711</c:v>
                </c:pt>
                <c:pt idx="115">
                  <c:v>1.0108331441879199</c:v>
                </c:pt>
                <c:pt idx="116">
                  <c:v>1.01125371456146</c:v>
                </c:pt>
                <c:pt idx="117">
                  <c:v>1.0127263069152801</c:v>
                </c:pt>
                <c:pt idx="118">
                  <c:v>1.011936545372</c:v>
                </c:pt>
                <c:pt idx="119">
                  <c:v>1.01157438755035</c:v>
                </c:pt>
                <c:pt idx="120">
                  <c:v>1.0133745670318599</c:v>
                </c:pt>
                <c:pt idx="121">
                  <c:v>1.0107380151748599</c:v>
                </c:pt>
                <c:pt idx="122">
                  <c:v>1.01195657253265</c:v>
                </c:pt>
                <c:pt idx="123">
                  <c:v>1.01197350025177</c:v>
                </c:pt>
                <c:pt idx="124">
                  <c:v>1.0116370916366499</c:v>
                </c:pt>
                <c:pt idx="125">
                  <c:v>1.01237428188323</c:v>
                </c:pt>
                <c:pt idx="126">
                  <c:v>1.01188063621521</c:v>
                </c:pt>
                <c:pt idx="127">
                  <c:v>1.01200795173645</c:v>
                </c:pt>
                <c:pt idx="128">
                  <c:v>1.0116539001464799</c:v>
                </c:pt>
                <c:pt idx="129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EB-4213-BDF8-7CCAC886EC93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Default!$R$18:$R$147</c:f>
              <c:numCache>
                <c:formatCode>General</c:formatCode>
                <c:ptCount val="130"/>
                <c:pt idx="0">
                  <c:v>1.02043557167053</c:v>
                </c:pt>
                <c:pt idx="1">
                  <c:v>1.01165223121643</c:v>
                </c:pt>
                <c:pt idx="2">
                  <c:v>1.01198410987854</c:v>
                </c:pt>
                <c:pt idx="3">
                  <c:v>1.01196956634521</c:v>
                </c:pt>
                <c:pt idx="4">
                  <c:v>1.0120158195495601</c:v>
                </c:pt>
                <c:pt idx="5">
                  <c:v>1.0119484663009599</c:v>
                </c:pt>
                <c:pt idx="6">
                  <c:v>1.01200258731842</c:v>
                </c:pt>
                <c:pt idx="7">
                  <c:v>1.0119277238845801</c:v>
                </c:pt>
                <c:pt idx="8">
                  <c:v>1.01218569278717</c:v>
                </c:pt>
                <c:pt idx="9">
                  <c:v>1.0118268728256199</c:v>
                </c:pt>
                <c:pt idx="10">
                  <c:v>1.01202416419982</c:v>
                </c:pt>
                <c:pt idx="11">
                  <c:v>1.0119384527206401</c:v>
                </c:pt>
                <c:pt idx="12">
                  <c:v>1.01205706596374</c:v>
                </c:pt>
                <c:pt idx="13">
                  <c:v>1.01210117340087</c:v>
                </c:pt>
                <c:pt idx="14">
                  <c:v>1.01321768760681</c:v>
                </c:pt>
                <c:pt idx="15">
                  <c:v>1.01064181327819</c:v>
                </c:pt>
                <c:pt idx="16">
                  <c:v>1.01195621490478</c:v>
                </c:pt>
                <c:pt idx="17">
                  <c:v>1.0160516500473</c:v>
                </c:pt>
                <c:pt idx="18">
                  <c:v>1.0120321512222199</c:v>
                </c:pt>
                <c:pt idx="19">
                  <c:v>1.0119205713271999</c:v>
                </c:pt>
                <c:pt idx="20">
                  <c:v>1.0119923353195099</c:v>
                </c:pt>
                <c:pt idx="21">
                  <c:v>1.0131547451019201</c:v>
                </c:pt>
                <c:pt idx="22">
                  <c:v>1.01080417633056</c:v>
                </c:pt>
                <c:pt idx="23">
                  <c:v>1.0119990110397299</c:v>
                </c:pt>
                <c:pt idx="24">
                  <c:v>1.0119148492813099</c:v>
                </c:pt>
                <c:pt idx="25">
                  <c:v>1.0121326446533201</c:v>
                </c:pt>
                <c:pt idx="26">
                  <c:v>1.0120033025741499</c:v>
                </c:pt>
                <c:pt idx="27">
                  <c:v>1.01186382770538</c:v>
                </c:pt>
                <c:pt idx="28">
                  <c:v>1.01225614547729</c:v>
                </c:pt>
                <c:pt idx="29">
                  <c:v>1.0117452144622801</c:v>
                </c:pt>
                <c:pt idx="30">
                  <c:v>1.0119594335555999</c:v>
                </c:pt>
                <c:pt idx="31">
                  <c:v>1.0120652914047199</c:v>
                </c:pt>
                <c:pt idx="32">
                  <c:v>1.0119769573211601</c:v>
                </c:pt>
                <c:pt idx="33">
                  <c:v>1.01203501224517</c:v>
                </c:pt>
                <c:pt idx="34">
                  <c:v>1.0118327140808101</c:v>
                </c:pt>
                <c:pt idx="35">
                  <c:v>1.0120770931243801</c:v>
                </c:pt>
                <c:pt idx="36">
                  <c:v>1.0120056867599401</c:v>
                </c:pt>
                <c:pt idx="37">
                  <c:v>1.0119869709014799</c:v>
                </c:pt>
                <c:pt idx="38">
                  <c:v>1.01200091838836</c:v>
                </c:pt>
                <c:pt idx="39">
                  <c:v>1.01194059848785</c:v>
                </c:pt>
                <c:pt idx="40">
                  <c:v>1.0120704174041699</c:v>
                </c:pt>
                <c:pt idx="41">
                  <c:v>1.0119154453277499</c:v>
                </c:pt>
                <c:pt idx="42">
                  <c:v>1.01195740699768</c:v>
                </c:pt>
                <c:pt idx="43">
                  <c:v>1.01207387447357</c:v>
                </c:pt>
                <c:pt idx="44">
                  <c:v>1.01191878318786</c:v>
                </c:pt>
                <c:pt idx="45">
                  <c:v>1.01202380657196</c:v>
                </c:pt>
                <c:pt idx="46">
                  <c:v>1.0120556354522701</c:v>
                </c:pt>
                <c:pt idx="47">
                  <c:v>1.0118693113327</c:v>
                </c:pt>
                <c:pt idx="48">
                  <c:v>1.01201212406158</c:v>
                </c:pt>
                <c:pt idx="49">
                  <c:v>1.0119498968124301</c:v>
                </c:pt>
                <c:pt idx="50">
                  <c:v>1.0120820999145499</c:v>
                </c:pt>
                <c:pt idx="51">
                  <c:v>1.0118947029113701</c:v>
                </c:pt>
                <c:pt idx="52">
                  <c:v>1.01211380958557</c:v>
                </c:pt>
                <c:pt idx="53">
                  <c:v>1.01188540458679</c:v>
                </c:pt>
                <c:pt idx="54">
                  <c:v>1.01203417778015</c:v>
                </c:pt>
                <c:pt idx="55">
                  <c:v>1.0119544267654399</c:v>
                </c:pt>
                <c:pt idx="56">
                  <c:v>1.01206398010253</c:v>
                </c:pt>
                <c:pt idx="57">
                  <c:v>1.0119445323944001</c:v>
                </c:pt>
                <c:pt idx="58">
                  <c:v>1.0119708776473999</c:v>
                </c:pt>
                <c:pt idx="59">
                  <c:v>1.0121331214904701</c:v>
                </c:pt>
                <c:pt idx="60">
                  <c:v>1.01187443733215</c:v>
                </c:pt>
                <c:pt idx="61">
                  <c:v>1.0119442939758301</c:v>
                </c:pt>
                <c:pt idx="62">
                  <c:v>1.01206302642822</c:v>
                </c:pt>
                <c:pt idx="63">
                  <c:v>1.01201355457305</c:v>
                </c:pt>
                <c:pt idx="64">
                  <c:v>1.01195812225341</c:v>
                </c:pt>
                <c:pt idx="65">
                  <c:v>1.0120048522949201</c:v>
                </c:pt>
                <c:pt idx="66">
                  <c:v>1.0119879245757999</c:v>
                </c:pt>
                <c:pt idx="67">
                  <c:v>1.01198995113372</c:v>
                </c:pt>
                <c:pt idx="68">
                  <c:v>1.0119097232818599</c:v>
                </c:pt>
                <c:pt idx="69">
                  <c:v>1.0120328664779601</c:v>
                </c:pt>
                <c:pt idx="70">
                  <c:v>1.01196753978729</c:v>
                </c:pt>
                <c:pt idx="71">
                  <c:v>1.0120536088943399</c:v>
                </c:pt>
                <c:pt idx="72">
                  <c:v>1.0119297504425</c:v>
                </c:pt>
                <c:pt idx="73">
                  <c:v>1.0130443572998</c:v>
                </c:pt>
                <c:pt idx="74">
                  <c:v>1.0109217166900599</c:v>
                </c:pt>
                <c:pt idx="75">
                  <c:v>1.0120203495025599</c:v>
                </c:pt>
                <c:pt idx="76">
                  <c:v>1.0120358467102</c:v>
                </c:pt>
                <c:pt idx="77">
                  <c:v>1.01193451881408</c:v>
                </c:pt>
                <c:pt idx="78">
                  <c:v>1.01200854778289</c:v>
                </c:pt>
                <c:pt idx="79">
                  <c:v>1.01196217536926</c:v>
                </c:pt>
                <c:pt idx="80">
                  <c:v>1.0119884014129601</c:v>
                </c:pt>
                <c:pt idx="81">
                  <c:v>1.0120550394058201</c:v>
                </c:pt>
                <c:pt idx="82">
                  <c:v>1.01194059848785</c:v>
                </c:pt>
                <c:pt idx="83">
                  <c:v>1.01199734210968</c:v>
                </c:pt>
                <c:pt idx="84">
                  <c:v>1.01195240020751</c:v>
                </c:pt>
                <c:pt idx="85">
                  <c:v>1.0121263265609699</c:v>
                </c:pt>
                <c:pt idx="86">
                  <c:v>1.01184737682342</c:v>
                </c:pt>
                <c:pt idx="87">
                  <c:v>1.0120338201522801</c:v>
                </c:pt>
                <c:pt idx="88">
                  <c:v>1.0122047662734901</c:v>
                </c:pt>
                <c:pt idx="89">
                  <c:v>1.0118609666824301</c:v>
                </c:pt>
                <c:pt idx="90">
                  <c:v>1.01191878318786</c:v>
                </c:pt>
                <c:pt idx="91">
                  <c:v>1.01202344894409</c:v>
                </c:pt>
                <c:pt idx="92">
                  <c:v>1.0119808912277199</c:v>
                </c:pt>
                <c:pt idx="93">
                  <c:v>1.0120044946670499</c:v>
                </c:pt>
                <c:pt idx="94">
                  <c:v>1.0119718313217101</c:v>
                </c:pt>
                <c:pt idx="95">
                  <c:v>1.01193976402282</c:v>
                </c:pt>
                <c:pt idx="96">
                  <c:v>1.0120391845703101</c:v>
                </c:pt>
                <c:pt idx="97">
                  <c:v>1.0120275020599301</c:v>
                </c:pt>
                <c:pt idx="98">
                  <c:v>1.01190304756164</c:v>
                </c:pt>
                <c:pt idx="99">
                  <c:v>1.01208019256591</c:v>
                </c:pt>
                <c:pt idx="100">
                  <c:v>1.01192378997802</c:v>
                </c:pt>
                <c:pt idx="101">
                  <c:v>1.0120308399200399</c:v>
                </c:pt>
                <c:pt idx="102">
                  <c:v>1.0119646787643399</c:v>
                </c:pt>
                <c:pt idx="103">
                  <c:v>1.01195311546325</c:v>
                </c:pt>
                <c:pt idx="104">
                  <c:v>1.01195859909057</c:v>
                </c:pt>
                <c:pt idx="105">
                  <c:v>1.0120110511779701</c:v>
                </c:pt>
                <c:pt idx="106">
                  <c:v>1.0120254755020099</c:v>
                </c:pt>
                <c:pt idx="107">
                  <c:v>1.0119254589080799</c:v>
                </c:pt>
                <c:pt idx="108">
                  <c:v>1.01206350326538</c:v>
                </c:pt>
                <c:pt idx="109">
                  <c:v>1.0119717121124201</c:v>
                </c:pt>
                <c:pt idx="110">
                  <c:v>1.0119768381118699</c:v>
                </c:pt>
                <c:pt idx="111">
                  <c:v>1.0120714902877801</c:v>
                </c:pt>
                <c:pt idx="112">
                  <c:v>1.0118656158447199</c:v>
                </c:pt>
                <c:pt idx="113">
                  <c:v>1.0120054483413601</c:v>
                </c:pt>
                <c:pt idx="114">
                  <c:v>1.0120393037796001</c:v>
                </c:pt>
                <c:pt idx="115">
                  <c:v>1.0119946002960201</c:v>
                </c:pt>
                <c:pt idx="116">
                  <c:v>1.01200211048126</c:v>
                </c:pt>
                <c:pt idx="117">
                  <c:v>1.0119422674178999</c:v>
                </c:pt>
                <c:pt idx="118">
                  <c:v>1.01205658912658</c:v>
                </c:pt>
                <c:pt idx="119">
                  <c:v>1.0120042562484699</c:v>
                </c:pt>
                <c:pt idx="120">
                  <c:v>1.0122436285018901</c:v>
                </c:pt>
                <c:pt idx="121">
                  <c:v>1.01173520088195</c:v>
                </c:pt>
                <c:pt idx="122">
                  <c:v>1.0119603872299101</c:v>
                </c:pt>
                <c:pt idx="123">
                  <c:v>1.01205265522003</c:v>
                </c:pt>
                <c:pt idx="124">
                  <c:v>1.01193976402282</c:v>
                </c:pt>
                <c:pt idx="125">
                  <c:v>1.0120593309402399</c:v>
                </c:pt>
                <c:pt idx="126">
                  <c:v>1.01221704483032</c:v>
                </c:pt>
                <c:pt idx="127">
                  <c:v>1.01169550418853</c:v>
                </c:pt>
                <c:pt idx="128">
                  <c:v>1.01202297210693</c:v>
                </c:pt>
                <c:pt idx="129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EEB-4213-BDF8-7CCAC886E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9.0078109415763455E-2"/>
          <c:w val="0.17193460680206246"/>
          <c:h val="0.85765761713478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52-4FC2-8739-FCBB58334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dirty="0" err="1"/>
                  <a:t>Elapsed</a:t>
                </a:r>
                <a:r>
                  <a:rPr lang="da-DK" dirty="0"/>
                  <a:t> time</a:t>
                </a:r>
                <a:r>
                  <a:rPr lang="da-DK" baseline="0" dirty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Clean-Average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Clean!$A$18:$A$147</c:f>
              <c:numCache>
                <c:formatCode>General</c:formatCode>
                <c:ptCount val="130"/>
                <c:pt idx="0">
                  <c:v>1.00841748714447</c:v>
                </c:pt>
                <c:pt idx="1">
                  <c:v>1.01196837425231</c:v>
                </c:pt>
                <c:pt idx="2">
                  <c:v>1.0119980573654099</c:v>
                </c:pt>
                <c:pt idx="3">
                  <c:v>1.0121586322784399</c:v>
                </c:pt>
                <c:pt idx="4">
                  <c:v>1.01181375980377</c:v>
                </c:pt>
                <c:pt idx="5">
                  <c:v>1.01178586483001</c:v>
                </c:pt>
                <c:pt idx="6">
                  <c:v>1.0120167732238701</c:v>
                </c:pt>
                <c:pt idx="7">
                  <c:v>1.0119706392288199</c:v>
                </c:pt>
                <c:pt idx="8">
                  <c:v>1.01205790042877</c:v>
                </c:pt>
                <c:pt idx="9">
                  <c:v>1.01167559623718</c:v>
                </c:pt>
                <c:pt idx="10">
                  <c:v>1.0121536254882799</c:v>
                </c:pt>
                <c:pt idx="11">
                  <c:v>1.0118488073348999</c:v>
                </c:pt>
                <c:pt idx="12">
                  <c:v>1.0120887756347601</c:v>
                </c:pt>
                <c:pt idx="13">
                  <c:v>1.0120499134063701</c:v>
                </c:pt>
                <c:pt idx="14">
                  <c:v>1.0119217634201001</c:v>
                </c:pt>
                <c:pt idx="15">
                  <c:v>1.0121753215789699</c:v>
                </c:pt>
                <c:pt idx="16">
                  <c:v>1.01184141635894</c:v>
                </c:pt>
                <c:pt idx="17">
                  <c:v>1.0121378898620601</c:v>
                </c:pt>
                <c:pt idx="18">
                  <c:v>1.01303911209106</c:v>
                </c:pt>
                <c:pt idx="19">
                  <c:v>1.0109661817550599</c:v>
                </c:pt>
                <c:pt idx="20">
                  <c:v>1.0119943618774401</c:v>
                </c:pt>
                <c:pt idx="21">
                  <c:v>1.0120151042938199</c:v>
                </c:pt>
                <c:pt idx="22">
                  <c:v>1.0118821859359699</c:v>
                </c:pt>
                <c:pt idx="23">
                  <c:v>1.0120033025741499</c:v>
                </c:pt>
                <c:pt idx="24">
                  <c:v>1.0119879245757999</c:v>
                </c:pt>
                <c:pt idx="25">
                  <c:v>1.01222467422485</c:v>
                </c:pt>
                <c:pt idx="26">
                  <c:v>1.01185739040374</c:v>
                </c:pt>
                <c:pt idx="27">
                  <c:v>1.0120224952697701</c:v>
                </c:pt>
                <c:pt idx="28">
                  <c:v>1.01203525066375</c:v>
                </c:pt>
                <c:pt idx="29">
                  <c:v>1.01206731796264</c:v>
                </c:pt>
                <c:pt idx="30">
                  <c:v>1.0119000673294001</c:v>
                </c:pt>
                <c:pt idx="31">
                  <c:v>1.0120481252670199</c:v>
                </c:pt>
                <c:pt idx="32">
                  <c:v>1.0120171308517401</c:v>
                </c:pt>
                <c:pt idx="33">
                  <c:v>1.01198458671569</c:v>
                </c:pt>
                <c:pt idx="34">
                  <c:v>1.0120677947998</c:v>
                </c:pt>
                <c:pt idx="35">
                  <c:v>1.01202392578125</c:v>
                </c:pt>
                <c:pt idx="36">
                  <c:v>1.0119106769561701</c:v>
                </c:pt>
                <c:pt idx="37">
                  <c:v>1.01220071315765</c:v>
                </c:pt>
                <c:pt idx="38">
                  <c:v>1.0119546651840201</c:v>
                </c:pt>
                <c:pt idx="39">
                  <c:v>1.01194059848785</c:v>
                </c:pt>
                <c:pt idx="40">
                  <c:v>1.01192378997802</c:v>
                </c:pt>
                <c:pt idx="41">
                  <c:v>1.01210808753967</c:v>
                </c:pt>
                <c:pt idx="42">
                  <c:v>1.0120263099670399</c:v>
                </c:pt>
                <c:pt idx="43">
                  <c:v>1.0119315385818399</c:v>
                </c:pt>
                <c:pt idx="44">
                  <c:v>1.01204597949981</c:v>
                </c:pt>
                <c:pt idx="45">
                  <c:v>1.0119887590408301</c:v>
                </c:pt>
                <c:pt idx="46">
                  <c:v>1.01195192337036</c:v>
                </c:pt>
                <c:pt idx="47">
                  <c:v>1.0120332241058301</c:v>
                </c:pt>
                <c:pt idx="48">
                  <c:v>1.0120558738708401</c:v>
                </c:pt>
                <c:pt idx="49">
                  <c:v>1.0119764804839999</c:v>
                </c:pt>
                <c:pt idx="50">
                  <c:v>1.0121715068817101</c:v>
                </c:pt>
                <c:pt idx="51">
                  <c:v>1.0119379758834799</c:v>
                </c:pt>
                <c:pt idx="52">
                  <c:v>1.01191389560699</c:v>
                </c:pt>
                <c:pt idx="53">
                  <c:v>1.0120488405227599</c:v>
                </c:pt>
                <c:pt idx="54">
                  <c:v>1.01199626922607</c:v>
                </c:pt>
                <c:pt idx="55">
                  <c:v>1.01197361946105</c:v>
                </c:pt>
                <c:pt idx="56">
                  <c:v>1.01203525066375</c:v>
                </c:pt>
                <c:pt idx="57">
                  <c:v>1.0119439363479601</c:v>
                </c:pt>
                <c:pt idx="58">
                  <c:v>1.0137145519256501</c:v>
                </c:pt>
                <c:pt idx="59">
                  <c:v>1.01042711734771</c:v>
                </c:pt>
                <c:pt idx="60">
                  <c:v>1.0120226144790601</c:v>
                </c:pt>
                <c:pt idx="61">
                  <c:v>1.0120382308959901</c:v>
                </c:pt>
                <c:pt idx="62">
                  <c:v>1.0119389295578001</c:v>
                </c:pt>
                <c:pt idx="63">
                  <c:v>1.01207947731018</c:v>
                </c:pt>
                <c:pt idx="64">
                  <c:v>1.01185297966003</c:v>
                </c:pt>
                <c:pt idx="65">
                  <c:v>1.01210737228393</c:v>
                </c:pt>
                <c:pt idx="66">
                  <c:v>1.0118825435638401</c:v>
                </c:pt>
                <c:pt idx="67">
                  <c:v>1.0119992494583101</c:v>
                </c:pt>
                <c:pt idx="68">
                  <c:v>1.0120327472686701</c:v>
                </c:pt>
                <c:pt idx="69">
                  <c:v>1.0120372772216699</c:v>
                </c:pt>
                <c:pt idx="70">
                  <c:v>1.0161169767379701</c:v>
                </c:pt>
                <c:pt idx="71">
                  <c:v>1.0120111703872601</c:v>
                </c:pt>
                <c:pt idx="72">
                  <c:v>1.01192462444305</c:v>
                </c:pt>
                <c:pt idx="73">
                  <c:v>1.0119384527206401</c:v>
                </c:pt>
                <c:pt idx="74">
                  <c:v>1.01209509372711</c:v>
                </c:pt>
                <c:pt idx="75">
                  <c:v>1.01194190979003</c:v>
                </c:pt>
                <c:pt idx="76">
                  <c:v>1.0120096206664999</c:v>
                </c:pt>
                <c:pt idx="77">
                  <c:v>1.0121096372604299</c:v>
                </c:pt>
                <c:pt idx="78">
                  <c:v>1.01202464103698</c:v>
                </c:pt>
                <c:pt idx="79">
                  <c:v>1.0118273496627801</c:v>
                </c:pt>
                <c:pt idx="80">
                  <c:v>1.0120474100112899</c:v>
                </c:pt>
                <c:pt idx="81">
                  <c:v>1.01202881336212</c:v>
                </c:pt>
                <c:pt idx="82">
                  <c:v>1.0121047496795601</c:v>
                </c:pt>
                <c:pt idx="83">
                  <c:v>1.0120310783386199</c:v>
                </c:pt>
                <c:pt idx="84">
                  <c:v>1.0119709968566799</c:v>
                </c:pt>
                <c:pt idx="85">
                  <c:v>1.0119001865386901</c:v>
                </c:pt>
                <c:pt idx="86">
                  <c:v>1.0120186805725</c:v>
                </c:pt>
                <c:pt idx="87">
                  <c:v>1.0121113061904901</c:v>
                </c:pt>
                <c:pt idx="88">
                  <c:v>1.01194643974304</c:v>
                </c:pt>
                <c:pt idx="89">
                  <c:v>1.01199007034301</c:v>
                </c:pt>
                <c:pt idx="90">
                  <c:v>1.0119713544845499</c:v>
                </c:pt>
                <c:pt idx="91">
                  <c:v>1.0120995044708201</c:v>
                </c:pt>
                <c:pt idx="92">
                  <c:v>1.01208460330963</c:v>
                </c:pt>
                <c:pt idx="93">
                  <c:v>1.0119757652282699</c:v>
                </c:pt>
                <c:pt idx="94">
                  <c:v>1.01594579219818</c:v>
                </c:pt>
                <c:pt idx="95">
                  <c:v>1.01196265220642</c:v>
                </c:pt>
                <c:pt idx="96">
                  <c:v>1.01214134693145</c:v>
                </c:pt>
                <c:pt idx="97">
                  <c:v>1.0159826278686499</c:v>
                </c:pt>
                <c:pt idx="98">
                  <c:v>1.01196801662445</c:v>
                </c:pt>
                <c:pt idx="99">
                  <c:v>1.0119551420211701</c:v>
                </c:pt>
                <c:pt idx="100">
                  <c:v>1.0120105743408201</c:v>
                </c:pt>
                <c:pt idx="101">
                  <c:v>1.01208579540252</c:v>
                </c:pt>
                <c:pt idx="102">
                  <c:v>1.0119054317474301</c:v>
                </c:pt>
                <c:pt idx="103">
                  <c:v>1.01202309131622</c:v>
                </c:pt>
                <c:pt idx="104">
                  <c:v>1.01195788383483</c:v>
                </c:pt>
                <c:pt idx="105">
                  <c:v>1.01210153102874</c:v>
                </c:pt>
                <c:pt idx="106">
                  <c:v>1.01196897029876</c:v>
                </c:pt>
                <c:pt idx="107">
                  <c:v>1.0119432210922199</c:v>
                </c:pt>
                <c:pt idx="108">
                  <c:v>1.01214170455932</c:v>
                </c:pt>
                <c:pt idx="109">
                  <c:v>1.0119726657867401</c:v>
                </c:pt>
                <c:pt idx="110">
                  <c:v>1.0118989944457999</c:v>
                </c:pt>
                <c:pt idx="111">
                  <c:v>1.0121643543243399</c:v>
                </c:pt>
                <c:pt idx="112">
                  <c:v>1.01199567317962</c:v>
                </c:pt>
                <c:pt idx="113">
                  <c:v>1.01190781593322</c:v>
                </c:pt>
                <c:pt idx="114">
                  <c:v>1.01211380958557</c:v>
                </c:pt>
                <c:pt idx="115">
                  <c:v>1.0119160413742001</c:v>
                </c:pt>
                <c:pt idx="116">
                  <c:v>1.012051820755</c:v>
                </c:pt>
                <c:pt idx="117">
                  <c:v>1.0119426250457699</c:v>
                </c:pt>
                <c:pt idx="118">
                  <c:v>1.0120381116867001</c:v>
                </c:pt>
                <c:pt idx="119">
                  <c:v>1.01197481155395</c:v>
                </c:pt>
                <c:pt idx="120">
                  <c:v>1.01202297210693</c:v>
                </c:pt>
                <c:pt idx="121">
                  <c:v>1.0120440721511801</c:v>
                </c:pt>
                <c:pt idx="122">
                  <c:v>1.0119775533676101</c:v>
                </c:pt>
                <c:pt idx="123">
                  <c:v>1.0119588375091499</c:v>
                </c:pt>
                <c:pt idx="124">
                  <c:v>1.01204562187194</c:v>
                </c:pt>
                <c:pt idx="125">
                  <c:v>1.0121611356735201</c:v>
                </c:pt>
                <c:pt idx="126">
                  <c:v>1.01191270351409</c:v>
                </c:pt>
                <c:pt idx="127">
                  <c:v>1.0119389295578001</c:v>
                </c:pt>
                <c:pt idx="128">
                  <c:v>1.0120060443878101</c:v>
                </c:pt>
                <c:pt idx="129">
                  <c:v>1.01204657554626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62-40F4-9B97-F9AEB59599F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Clean!$E$18:$E$147</c:f>
              <c:numCache>
                <c:formatCode>General</c:formatCode>
                <c:ptCount val="130"/>
                <c:pt idx="0">
                  <c:v>1.00792664289474</c:v>
                </c:pt>
                <c:pt idx="1">
                  <c:v>1.013945817947385</c:v>
                </c:pt>
                <c:pt idx="2">
                  <c:v>1.0117485523223801</c:v>
                </c:pt>
                <c:pt idx="3">
                  <c:v>1.0121911764144851</c:v>
                </c:pt>
                <c:pt idx="4">
                  <c:v>1.0116016864776549</c:v>
                </c:pt>
                <c:pt idx="5">
                  <c:v>1.0120347142219499</c:v>
                </c:pt>
                <c:pt idx="6">
                  <c:v>1.0120536684989898</c:v>
                </c:pt>
                <c:pt idx="7">
                  <c:v>1.0118624567985499</c:v>
                </c:pt>
                <c:pt idx="8">
                  <c:v>1.012068212032315</c:v>
                </c:pt>
                <c:pt idx="9">
                  <c:v>1.0119484663009599</c:v>
                </c:pt>
                <c:pt idx="10">
                  <c:v>1.0121752023696851</c:v>
                </c:pt>
                <c:pt idx="11">
                  <c:v>1.0118701457977251</c:v>
                </c:pt>
                <c:pt idx="12">
                  <c:v>1.0119408965110699</c:v>
                </c:pt>
                <c:pt idx="13">
                  <c:v>1.012129604816435</c:v>
                </c:pt>
                <c:pt idx="14">
                  <c:v>1.0119615197181651</c:v>
                </c:pt>
                <c:pt idx="15">
                  <c:v>1.0120272636413499</c:v>
                </c:pt>
                <c:pt idx="16">
                  <c:v>1.0118277668952849</c:v>
                </c:pt>
                <c:pt idx="17">
                  <c:v>1.0120800137519801</c:v>
                </c:pt>
                <c:pt idx="18">
                  <c:v>1.0119848847389199</c:v>
                </c:pt>
                <c:pt idx="19">
                  <c:v>1.0120051503181449</c:v>
                </c:pt>
                <c:pt idx="20">
                  <c:v>1.011991441249845</c:v>
                </c:pt>
                <c:pt idx="21">
                  <c:v>1.0119815468788098</c:v>
                </c:pt>
                <c:pt idx="22">
                  <c:v>1.0121049880981401</c:v>
                </c:pt>
                <c:pt idx="23">
                  <c:v>1.012042403221125</c:v>
                </c:pt>
                <c:pt idx="24">
                  <c:v>1.0119262337684551</c:v>
                </c:pt>
                <c:pt idx="25">
                  <c:v>1.012049794197075</c:v>
                </c:pt>
                <c:pt idx="26">
                  <c:v>1.0120681524276649</c:v>
                </c:pt>
                <c:pt idx="27">
                  <c:v>1.011991322040555</c:v>
                </c:pt>
                <c:pt idx="28">
                  <c:v>1.0120151638984649</c:v>
                </c:pt>
                <c:pt idx="29">
                  <c:v>1.0119867324829048</c:v>
                </c:pt>
                <c:pt idx="30">
                  <c:v>1.01192450523376</c:v>
                </c:pt>
                <c:pt idx="31">
                  <c:v>1.0124539732933</c:v>
                </c:pt>
                <c:pt idx="32">
                  <c:v>1.0115200281143151</c:v>
                </c:pt>
                <c:pt idx="33">
                  <c:v>1.0120740532874999</c:v>
                </c:pt>
                <c:pt idx="34">
                  <c:v>1.011955022811885</c:v>
                </c:pt>
                <c:pt idx="35">
                  <c:v>1.0121237039565951</c:v>
                </c:pt>
                <c:pt idx="36">
                  <c:v>1.011938929557795</c:v>
                </c:pt>
                <c:pt idx="37">
                  <c:v>1.0120136141776999</c:v>
                </c:pt>
                <c:pt idx="38">
                  <c:v>1.01192927360534</c:v>
                </c:pt>
                <c:pt idx="39">
                  <c:v>1.012060046195975</c:v>
                </c:pt>
                <c:pt idx="40">
                  <c:v>1.0119389891624402</c:v>
                </c:pt>
                <c:pt idx="41">
                  <c:v>1.01208591461181</c:v>
                </c:pt>
                <c:pt idx="42">
                  <c:v>1.01191306114196</c:v>
                </c:pt>
                <c:pt idx="43">
                  <c:v>1.01208704710006</c:v>
                </c:pt>
                <c:pt idx="44">
                  <c:v>1.011996567249295</c:v>
                </c:pt>
                <c:pt idx="45">
                  <c:v>1.0120743513107251</c:v>
                </c:pt>
                <c:pt idx="46">
                  <c:v>1.0119108557701049</c:v>
                </c:pt>
                <c:pt idx="47">
                  <c:v>1.011995971202845</c:v>
                </c:pt>
                <c:pt idx="48">
                  <c:v>1.012026667594905</c:v>
                </c:pt>
                <c:pt idx="49">
                  <c:v>1.012010693550105</c:v>
                </c:pt>
                <c:pt idx="50">
                  <c:v>1.01196044683456</c:v>
                </c:pt>
                <c:pt idx="51">
                  <c:v>1.0122063755988999</c:v>
                </c:pt>
                <c:pt idx="52">
                  <c:v>1.01189041137695</c:v>
                </c:pt>
                <c:pt idx="53">
                  <c:v>1.011888623237605</c:v>
                </c:pt>
                <c:pt idx="54">
                  <c:v>1.0120746493339499</c:v>
                </c:pt>
                <c:pt idx="55">
                  <c:v>1.0119489431381199</c:v>
                </c:pt>
                <c:pt idx="56">
                  <c:v>1.0120492577552751</c:v>
                </c:pt>
                <c:pt idx="57">
                  <c:v>1.0119487643241851</c:v>
                </c:pt>
                <c:pt idx="58">
                  <c:v>1.0120188593864401</c:v>
                </c:pt>
                <c:pt idx="59">
                  <c:v>1.0119737982749899</c:v>
                </c:pt>
                <c:pt idx="60">
                  <c:v>1.01217353343963</c:v>
                </c:pt>
                <c:pt idx="61">
                  <c:v>1.0117871761321999</c:v>
                </c:pt>
                <c:pt idx="62">
                  <c:v>1.0121418237686099</c:v>
                </c:pt>
                <c:pt idx="63">
                  <c:v>1.0119919180869998</c:v>
                </c:pt>
                <c:pt idx="64">
                  <c:v>1.01197469234466</c:v>
                </c:pt>
                <c:pt idx="65">
                  <c:v>1.0120167732238698</c:v>
                </c:pt>
                <c:pt idx="66">
                  <c:v>1.0120282769203151</c:v>
                </c:pt>
                <c:pt idx="67">
                  <c:v>1.011960506439205</c:v>
                </c:pt>
                <c:pt idx="68">
                  <c:v>1.0121363401412951</c:v>
                </c:pt>
                <c:pt idx="69">
                  <c:v>1.01188153028488</c:v>
                </c:pt>
                <c:pt idx="70">
                  <c:v>1.01206582784652</c:v>
                </c:pt>
                <c:pt idx="71">
                  <c:v>1.012005448341365</c:v>
                </c:pt>
                <c:pt idx="72">
                  <c:v>1.0119135379791202</c:v>
                </c:pt>
                <c:pt idx="73">
                  <c:v>1.0121163129806501</c:v>
                </c:pt>
                <c:pt idx="74">
                  <c:v>1.0119415521621651</c:v>
                </c:pt>
                <c:pt idx="75">
                  <c:v>1.01204854249954</c:v>
                </c:pt>
                <c:pt idx="76">
                  <c:v>1.0120142698287902</c:v>
                </c:pt>
                <c:pt idx="77">
                  <c:v>1.012015581130975</c:v>
                </c:pt>
                <c:pt idx="78">
                  <c:v>1.0119771361350951</c:v>
                </c:pt>
                <c:pt idx="79">
                  <c:v>1.0120215415954501</c:v>
                </c:pt>
                <c:pt idx="80">
                  <c:v>1.011932253837585</c:v>
                </c:pt>
                <c:pt idx="81">
                  <c:v>1.0119786858558601</c:v>
                </c:pt>
                <c:pt idx="82">
                  <c:v>1.012032866477965</c:v>
                </c:pt>
                <c:pt idx="83">
                  <c:v>1.0120238065719551</c:v>
                </c:pt>
                <c:pt idx="84">
                  <c:v>1.0119677782058649</c:v>
                </c:pt>
                <c:pt idx="85">
                  <c:v>1.0119478106498649</c:v>
                </c:pt>
                <c:pt idx="86">
                  <c:v>1.012116253376</c:v>
                </c:pt>
                <c:pt idx="87">
                  <c:v>1.0120456218719451</c:v>
                </c:pt>
                <c:pt idx="88">
                  <c:v>1.01192879676818</c:v>
                </c:pt>
                <c:pt idx="89">
                  <c:v>1.0120365619659348</c:v>
                </c:pt>
                <c:pt idx="90">
                  <c:v>1.0120113492011951</c:v>
                </c:pt>
                <c:pt idx="91">
                  <c:v>1.0118961334228449</c:v>
                </c:pt>
                <c:pt idx="92">
                  <c:v>1.012134730815885</c:v>
                </c:pt>
                <c:pt idx="93">
                  <c:v>1.0119751095771701</c:v>
                </c:pt>
                <c:pt idx="94">
                  <c:v>1.012096345424645</c:v>
                </c:pt>
                <c:pt idx="95">
                  <c:v>1.0119488239288299</c:v>
                </c:pt>
                <c:pt idx="96">
                  <c:v>1.0119975209236101</c:v>
                </c:pt>
                <c:pt idx="97">
                  <c:v>1.0119165778160051</c:v>
                </c:pt>
                <c:pt idx="98">
                  <c:v>1.012067973613735</c:v>
                </c:pt>
                <c:pt idx="99">
                  <c:v>1.01198273897171</c:v>
                </c:pt>
                <c:pt idx="100">
                  <c:v>1.012127280235285</c:v>
                </c:pt>
                <c:pt idx="101">
                  <c:v>1.011917412281035</c:v>
                </c:pt>
                <c:pt idx="102">
                  <c:v>1.012026906013485</c:v>
                </c:pt>
                <c:pt idx="103">
                  <c:v>1.01200640201568</c:v>
                </c:pt>
                <c:pt idx="104">
                  <c:v>1.012632131576535</c:v>
                </c:pt>
                <c:pt idx="105">
                  <c:v>1.0113820433616549</c:v>
                </c:pt>
                <c:pt idx="106">
                  <c:v>1.0119338631629899</c:v>
                </c:pt>
                <c:pt idx="107">
                  <c:v>1.012009263038635</c:v>
                </c:pt>
                <c:pt idx="108">
                  <c:v>1.0119861364364549</c:v>
                </c:pt>
                <c:pt idx="109">
                  <c:v>1.011999845504755</c:v>
                </c:pt>
                <c:pt idx="110">
                  <c:v>1.0119838118553148</c:v>
                </c:pt>
                <c:pt idx="111">
                  <c:v>1.0120185613632149</c:v>
                </c:pt>
                <c:pt idx="112">
                  <c:v>1.0120469927787701</c:v>
                </c:pt>
                <c:pt idx="113">
                  <c:v>1.0120311379432649</c:v>
                </c:pt>
                <c:pt idx="114">
                  <c:v>1.0119128227233851</c:v>
                </c:pt>
                <c:pt idx="115">
                  <c:v>1.0120924115180898</c:v>
                </c:pt>
                <c:pt idx="116">
                  <c:v>1.0128068923950151</c:v>
                </c:pt>
                <c:pt idx="117">
                  <c:v>1.011995494365685</c:v>
                </c:pt>
                <c:pt idx="118">
                  <c:v>1.0130752921104351</c:v>
                </c:pt>
                <c:pt idx="119">
                  <c:v>1.0119958519935599</c:v>
                </c:pt>
                <c:pt idx="120">
                  <c:v>1.0121151804924</c:v>
                </c:pt>
                <c:pt idx="121">
                  <c:v>1.011903643608085</c:v>
                </c:pt>
                <c:pt idx="122">
                  <c:v>1.0120549201965301</c:v>
                </c:pt>
                <c:pt idx="123">
                  <c:v>1.011979877948755</c:v>
                </c:pt>
                <c:pt idx="124">
                  <c:v>1.012017667293545</c:v>
                </c:pt>
                <c:pt idx="125">
                  <c:v>1.0120563507079998</c:v>
                </c:pt>
                <c:pt idx="126">
                  <c:v>1.01207107305526</c:v>
                </c:pt>
                <c:pt idx="127">
                  <c:v>1.0118854045867849</c:v>
                </c:pt>
                <c:pt idx="128">
                  <c:v>1.0119537711143449</c:v>
                </c:pt>
                <c:pt idx="129">
                  <c:v>1.0120271444320599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62-40F4-9B97-F9AEB59599F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Clean!$K$18:$K$147</c:f>
              <c:numCache>
                <c:formatCode>General</c:formatCode>
                <c:ptCount val="130"/>
                <c:pt idx="0">
                  <c:v>1.0060701072215998</c:v>
                </c:pt>
                <c:pt idx="1">
                  <c:v>1.0119114518165548</c:v>
                </c:pt>
                <c:pt idx="2">
                  <c:v>1.0117000043392124</c:v>
                </c:pt>
                <c:pt idx="3">
                  <c:v>1.01196721196174</c:v>
                </c:pt>
                <c:pt idx="4">
                  <c:v>1.0119579732418</c:v>
                </c:pt>
                <c:pt idx="5">
                  <c:v>1.0119659900665225</c:v>
                </c:pt>
                <c:pt idx="6">
                  <c:v>1.0120674371719325</c:v>
                </c:pt>
                <c:pt idx="7">
                  <c:v>1.0119636952877</c:v>
                </c:pt>
                <c:pt idx="8">
                  <c:v>1.0120289921760526</c:v>
                </c:pt>
                <c:pt idx="9">
                  <c:v>1.012091577053065</c:v>
                </c:pt>
                <c:pt idx="10">
                  <c:v>1.0119086802005699</c:v>
                </c:pt>
                <c:pt idx="11">
                  <c:v>1.0125830769538848</c:v>
                </c:pt>
                <c:pt idx="12">
                  <c:v>1.0114438533782899</c:v>
                </c:pt>
                <c:pt idx="13">
                  <c:v>1.0141301751136726</c:v>
                </c:pt>
                <c:pt idx="14">
                  <c:v>1.01281657814979</c:v>
                </c:pt>
                <c:pt idx="15">
                  <c:v>1.0120167434215499</c:v>
                </c:pt>
                <c:pt idx="16">
                  <c:v>1.0120460093021324</c:v>
                </c:pt>
                <c:pt idx="17">
                  <c:v>1.0119918286800327</c:v>
                </c:pt>
                <c:pt idx="18">
                  <c:v>1.01227995753288</c:v>
                </c:pt>
                <c:pt idx="19">
                  <c:v>1.0116950869560224</c:v>
                </c:pt>
                <c:pt idx="20">
                  <c:v>1.0119426250457726</c:v>
                </c:pt>
                <c:pt idx="21">
                  <c:v>1.0120380520820575</c:v>
                </c:pt>
                <c:pt idx="22">
                  <c:v>1.0119638442993097</c:v>
                </c:pt>
                <c:pt idx="23">
                  <c:v>1.01201048493385</c:v>
                </c:pt>
                <c:pt idx="24">
                  <c:v>1.0120780169963801</c:v>
                </c:pt>
                <c:pt idx="25">
                  <c:v>1.0119809210300426</c:v>
                </c:pt>
                <c:pt idx="26">
                  <c:v>1.0120600163936551</c:v>
                </c:pt>
                <c:pt idx="27">
                  <c:v>1.0119212865829423</c:v>
                </c:pt>
                <c:pt idx="28">
                  <c:v>1.0119988322257951</c:v>
                </c:pt>
                <c:pt idx="29">
                  <c:v>1.0120297074317874</c:v>
                </c:pt>
                <c:pt idx="30">
                  <c:v>1.0131083428859649</c:v>
                </c:pt>
                <c:pt idx="31">
                  <c:v>1.0119786262512149</c:v>
                </c:pt>
                <c:pt idx="32">
                  <c:v>1.0120033025741551</c:v>
                </c:pt>
                <c:pt idx="33">
                  <c:v>1.011976480484005</c:v>
                </c:pt>
                <c:pt idx="34">
                  <c:v>1.0120629966258976</c:v>
                </c:pt>
                <c:pt idx="35">
                  <c:v>1.0119540989398899</c:v>
                </c:pt>
                <c:pt idx="36">
                  <c:v>1.0120199322700449</c:v>
                </c:pt>
                <c:pt idx="37">
                  <c:v>1.0120146274566599</c:v>
                </c:pt>
                <c:pt idx="38">
                  <c:v>1.0119703114032674</c:v>
                </c:pt>
                <c:pt idx="39">
                  <c:v>1.0119966864585825</c:v>
                </c:pt>
                <c:pt idx="40">
                  <c:v>1.0125089883804275</c:v>
                </c:pt>
                <c:pt idx="41">
                  <c:v>1.0114613175392075</c:v>
                </c:pt>
                <c:pt idx="42">
                  <c:v>1.0120261609554249</c:v>
                </c:pt>
                <c:pt idx="43">
                  <c:v>1.0120253860950426</c:v>
                </c:pt>
                <c:pt idx="44">
                  <c:v>1.0119624137878374</c:v>
                </c:pt>
                <c:pt idx="45">
                  <c:v>1.0129128098487801</c:v>
                </c:pt>
                <c:pt idx="46">
                  <c:v>1.0119821131229352</c:v>
                </c:pt>
                <c:pt idx="47">
                  <c:v>1.0120338797569226</c:v>
                </c:pt>
                <c:pt idx="48">
                  <c:v>1.0119011998176526</c:v>
                </c:pt>
                <c:pt idx="49">
                  <c:v>1.0120711028575851</c:v>
                </c:pt>
                <c:pt idx="50">
                  <c:v>1.01199427247047</c:v>
                </c:pt>
                <c:pt idx="51">
                  <c:v>1.0120046436786601</c:v>
                </c:pt>
                <c:pt idx="52">
                  <c:v>1.0119823515415125</c:v>
                </c:pt>
                <c:pt idx="53">
                  <c:v>1.0120081603527025</c:v>
                </c:pt>
                <c:pt idx="54">
                  <c:v>1.011999934911725</c:v>
                </c:pt>
                <c:pt idx="55">
                  <c:v>1.0119884014129576</c:v>
                </c:pt>
                <c:pt idx="56">
                  <c:v>1.012102067470545</c:v>
                </c:pt>
                <c:pt idx="57">
                  <c:v>1.0119353532791124</c:v>
                </c:pt>
                <c:pt idx="58">
                  <c:v>1.0120147466659499</c:v>
                </c:pt>
                <c:pt idx="59">
                  <c:v>1.0120084881782501</c:v>
                </c:pt>
                <c:pt idx="60">
                  <c:v>1.0120219290256476</c:v>
                </c:pt>
                <c:pt idx="61">
                  <c:v>1.0119082927703826</c:v>
                </c:pt>
                <c:pt idx="62">
                  <c:v>1.0120237171649875</c:v>
                </c:pt>
                <c:pt idx="63">
                  <c:v>1.011985242366785</c:v>
                </c:pt>
                <c:pt idx="64">
                  <c:v>1.0120298564434</c:v>
                </c:pt>
                <c:pt idx="65">
                  <c:v>1.0120214521884849</c:v>
                </c:pt>
                <c:pt idx="66">
                  <c:v>1.0120140314102124</c:v>
                </c:pt>
                <c:pt idx="67">
                  <c:v>1.01195833086967</c:v>
                </c:pt>
                <c:pt idx="68">
                  <c:v>1.0120950937271098</c:v>
                </c:pt>
                <c:pt idx="69">
                  <c:v>1.0120260715484575</c:v>
                </c:pt>
                <c:pt idx="70">
                  <c:v>1.0119572281837401</c:v>
                </c:pt>
                <c:pt idx="71">
                  <c:v>1.0119971930980649</c:v>
                </c:pt>
                <c:pt idx="72">
                  <c:v>1.0119784176349627</c:v>
                </c:pt>
                <c:pt idx="73">
                  <c:v>1.0132194459438275</c:v>
                </c:pt>
                <c:pt idx="74">
                  <c:v>1.0117827951908049</c:v>
                </c:pt>
                <c:pt idx="75">
                  <c:v>1.0119227468967376</c:v>
                </c:pt>
                <c:pt idx="76">
                  <c:v>1.0129918456077549</c:v>
                </c:pt>
                <c:pt idx="77">
                  <c:v>1.012036263942715</c:v>
                </c:pt>
                <c:pt idx="78">
                  <c:v>1.0119771063327725</c:v>
                </c:pt>
                <c:pt idx="79">
                  <c:v>1.0120295286178549</c:v>
                </c:pt>
                <c:pt idx="80">
                  <c:v>1.0120005309581726</c:v>
                </c:pt>
                <c:pt idx="81">
                  <c:v>1.0119729042053176</c:v>
                </c:pt>
                <c:pt idx="82">
                  <c:v>1.0120003521442351</c:v>
                </c:pt>
                <c:pt idx="83">
                  <c:v>1.0119962990283951</c:v>
                </c:pt>
                <c:pt idx="84">
                  <c:v>1.0120311379432625</c:v>
                </c:pt>
                <c:pt idx="85">
                  <c:v>1.012026697397225</c:v>
                </c:pt>
                <c:pt idx="86">
                  <c:v>1.0119498968124352</c:v>
                </c:pt>
                <c:pt idx="87">
                  <c:v>1.0120491087436649</c:v>
                </c:pt>
                <c:pt idx="88">
                  <c:v>1.0119841098785349</c:v>
                </c:pt>
                <c:pt idx="89">
                  <c:v>1.0120201706886225</c:v>
                </c:pt>
                <c:pt idx="90">
                  <c:v>1.0119806230068149</c:v>
                </c:pt>
                <c:pt idx="91">
                  <c:v>1.0120129585266049</c:v>
                </c:pt>
                <c:pt idx="92">
                  <c:v>1.0120169818401274</c:v>
                </c:pt>
                <c:pt idx="93">
                  <c:v>1.0120383203029575</c:v>
                </c:pt>
                <c:pt idx="94">
                  <c:v>1.0119400620460501</c:v>
                </c:pt>
                <c:pt idx="95">
                  <c:v>1.0119740664958901</c:v>
                </c:pt>
                <c:pt idx="96">
                  <c:v>1.0119692087173426</c:v>
                </c:pt>
                <c:pt idx="97">
                  <c:v>1.0149716138839699</c:v>
                </c:pt>
                <c:pt idx="98">
                  <c:v>1.0162099301814997</c:v>
                </c:pt>
                <c:pt idx="99">
                  <c:v>1.0179600119590724</c:v>
                </c:pt>
                <c:pt idx="100">
                  <c:v>1.0121150016784626</c:v>
                </c:pt>
                <c:pt idx="101">
                  <c:v>1.01196032762527</c:v>
                </c:pt>
                <c:pt idx="102">
                  <c:v>1.0121224224567373</c:v>
                </c:pt>
                <c:pt idx="103">
                  <c:v>1.0117868781089725</c:v>
                </c:pt>
                <c:pt idx="104">
                  <c:v>1.01211610436439</c:v>
                </c:pt>
                <c:pt idx="105">
                  <c:v>1.0119268596172302</c:v>
                </c:pt>
                <c:pt idx="106">
                  <c:v>1.0120445489883374</c:v>
                </c:pt>
                <c:pt idx="107">
                  <c:v>1.0119528472423525</c:v>
                </c:pt>
                <c:pt idx="108">
                  <c:v>1.0120703876018475</c:v>
                </c:pt>
                <c:pt idx="109">
                  <c:v>1.0118512511253326</c:v>
                </c:pt>
                <c:pt idx="110">
                  <c:v>1.0120722055435125</c:v>
                </c:pt>
                <c:pt idx="111">
                  <c:v>1.0120176076888976</c:v>
                </c:pt>
                <c:pt idx="112">
                  <c:v>1.0128349363803801</c:v>
                </c:pt>
                <c:pt idx="113">
                  <c:v>1.0120945572853026</c:v>
                </c:pt>
                <c:pt idx="114">
                  <c:v>1.0118905305862373</c:v>
                </c:pt>
                <c:pt idx="115">
                  <c:v>1.0120847523212375</c:v>
                </c:pt>
                <c:pt idx="116">
                  <c:v>1.0119624435901602</c:v>
                </c:pt>
                <c:pt idx="117">
                  <c:v>1.0119472146034201</c:v>
                </c:pt>
                <c:pt idx="118">
                  <c:v>1.01204445958137</c:v>
                </c:pt>
                <c:pt idx="119">
                  <c:v>1.0119932293891849</c:v>
                </c:pt>
                <c:pt idx="120">
                  <c:v>1.0119974017143201</c:v>
                </c:pt>
                <c:pt idx="121">
                  <c:v>1.0121469795703826</c:v>
                </c:pt>
                <c:pt idx="122">
                  <c:v>1.0119006633758501</c:v>
                </c:pt>
                <c:pt idx="123">
                  <c:v>1.01296010613441</c:v>
                </c:pt>
                <c:pt idx="124">
                  <c:v>1.0119528472423525</c:v>
                </c:pt>
                <c:pt idx="125">
                  <c:v>1.0130442380905125</c:v>
                </c:pt>
                <c:pt idx="126">
                  <c:v>1.0119885206222476</c:v>
                </c:pt>
                <c:pt idx="127">
                  <c:v>1.0120436251163425</c:v>
                </c:pt>
                <c:pt idx="128">
                  <c:v>1.0119591653346975</c:v>
                </c:pt>
                <c:pt idx="129">
                  <c:v>1.0119884014129574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62-40F4-9B97-F9AEB59599F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Clean!$U$18:$U$147</c:f>
              <c:numCache>
                <c:formatCode>General</c:formatCode>
                <c:ptCount val="130"/>
                <c:pt idx="0">
                  <c:v>1.0268225669860787</c:v>
                </c:pt>
                <c:pt idx="1">
                  <c:v>1.0115019083023011</c:v>
                </c:pt>
                <c:pt idx="2">
                  <c:v>1.0119574964046438</c:v>
                </c:pt>
                <c:pt idx="3">
                  <c:v>1.0119939893484062</c:v>
                </c:pt>
                <c:pt idx="4">
                  <c:v>1.0119500756263686</c:v>
                </c:pt>
                <c:pt idx="5">
                  <c:v>1.0120725184678998</c:v>
                </c:pt>
                <c:pt idx="6">
                  <c:v>1.0119802057743037</c:v>
                </c:pt>
                <c:pt idx="7">
                  <c:v>1.0120137780904739</c:v>
                </c:pt>
                <c:pt idx="8">
                  <c:v>1.0119687020778612</c:v>
                </c:pt>
                <c:pt idx="9">
                  <c:v>1.0119991600513414</c:v>
                </c:pt>
                <c:pt idx="10">
                  <c:v>1.0119885504245714</c:v>
                </c:pt>
                <c:pt idx="11">
                  <c:v>1.012005209922785</c:v>
                </c:pt>
                <c:pt idx="12">
                  <c:v>1.0130995213985388</c:v>
                </c:pt>
                <c:pt idx="13">
                  <c:v>1.011956661939615</c:v>
                </c:pt>
                <c:pt idx="14">
                  <c:v>1.0120061337947801</c:v>
                </c:pt>
                <c:pt idx="15">
                  <c:v>1.0120584964752148</c:v>
                </c:pt>
                <c:pt idx="16">
                  <c:v>1.0119201838970138</c:v>
                </c:pt>
                <c:pt idx="17">
                  <c:v>1.0120434612035687</c:v>
                </c:pt>
                <c:pt idx="18">
                  <c:v>1.0120021700859025</c:v>
                </c:pt>
                <c:pt idx="19">
                  <c:v>1.0119789242744388</c:v>
                </c:pt>
                <c:pt idx="20">
                  <c:v>1.0119968801736787</c:v>
                </c:pt>
                <c:pt idx="21">
                  <c:v>1.0120027065277062</c:v>
                </c:pt>
                <c:pt idx="22">
                  <c:v>1.0129716843366576</c:v>
                </c:pt>
                <c:pt idx="23">
                  <c:v>1.01201447844505</c:v>
                </c:pt>
                <c:pt idx="24">
                  <c:v>1.0119674801826437</c:v>
                </c:pt>
                <c:pt idx="25">
                  <c:v>1.0120334029197637</c:v>
                </c:pt>
                <c:pt idx="26">
                  <c:v>1.0120425373315762</c:v>
                </c:pt>
                <c:pt idx="27">
                  <c:v>1.0119340270757637</c:v>
                </c:pt>
                <c:pt idx="28">
                  <c:v>1.0120033621787987</c:v>
                </c:pt>
                <c:pt idx="29">
                  <c:v>1.0120023339986739</c:v>
                </c:pt>
                <c:pt idx="30">
                  <c:v>1.0119789242744388</c:v>
                </c:pt>
                <c:pt idx="31">
                  <c:v>1.01207114756107</c:v>
                </c:pt>
                <c:pt idx="32">
                  <c:v>1.0119372755289038</c:v>
                </c:pt>
                <c:pt idx="33">
                  <c:v>1.0119624584913187</c:v>
                </c:pt>
                <c:pt idx="34">
                  <c:v>1.012071847915645</c:v>
                </c:pt>
                <c:pt idx="35">
                  <c:v>1.0121936202049189</c:v>
                </c:pt>
                <c:pt idx="36">
                  <c:v>1.0117729455232576</c:v>
                </c:pt>
                <c:pt idx="37">
                  <c:v>1.0119873881339987</c:v>
                </c:pt>
                <c:pt idx="38">
                  <c:v>1.0120003074407524</c:v>
                </c:pt>
                <c:pt idx="39">
                  <c:v>1.0120904743671362</c:v>
                </c:pt>
                <c:pt idx="40">
                  <c:v>1.0118962079286551</c:v>
                </c:pt>
                <c:pt idx="41">
                  <c:v>1.0119962841272301</c:v>
                </c:pt>
                <c:pt idx="42">
                  <c:v>1.0125517994165376</c:v>
                </c:pt>
                <c:pt idx="43">
                  <c:v>1.012109950184815</c:v>
                </c:pt>
                <c:pt idx="44">
                  <c:v>1.0118176788091613</c:v>
                </c:pt>
                <c:pt idx="45">
                  <c:v>1.0120291709899849</c:v>
                </c:pt>
                <c:pt idx="46">
                  <c:v>1.0120883285999263</c:v>
                </c:pt>
                <c:pt idx="47">
                  <c:v>1.0119853615760748</c:v>
                </c:pt>
                <c:pt idx="48">
                  <c:v>1.0119992643594689</c:v>
                </c:pt>
                <c:pt idx="49">
                  <c:v>1.0120104551315263</c:v>
                </c:pt>
                <c:pt idx="50">
                  <c:v>1.0119216740131314</c:v>
                </c:pt>
                <c:pt idx="51">
                  <c:v>1.0120439678430524</c:v>
                </c:pt>
                <c:pt idx="52">
                  <c:v>1.012048006057735</c:v>
                </c:pt>
                <c:pt idx="53">
                  <c:v>1.0119266062974874</c:v>
                </c:pt>
                <c:pt idx="54">
                  <c:v>1.0120489448308876</c:v>
                </c:pt>
                <c:pt idx="55">
                  <c:v>1.0119815766811313</c:v>
                </c:pt>
                <c:pt idx="56">
                  <c:v>1.0119654387235588</c:v>
                </c:pt>
                <c:pt idx="57">
                  <c:v>1.0119912773370701</c:v>
                </c:pt>
                <c:pt idx="58">
                  <c:v>1.0121411979198425</c:v>
                </c:pt>
                <c:pt idx="59">
                  <c:v>1.0119292885065025</c:v>
                </c:pt>
                <c:pt idx="60">
                  <c:v>1.0122381001710852</c:v>
                </c:pt>
                <c:pt idx="61">
                  <c:v>1.012813642621035</c:v>
                </c:pt>
                <c:pt idx="62">
                  <c:v>1.0119266957044537</c:v>
                </c:pt>
                <c:pt idx="63">
                  <c:v>1.0119510889053287</c:v>
                </c:pt>
                <c:pt idx="64">
                  <c:v>1.0120594352483701</c:v>
                </c:pt>
                <c:pt idx="65">
                  <c:v>1.012081101536745</c:v>
                </c:pt>
                <c:pt idx="66">
                  <c:v>1.0119456946849763</c:v>
                </c:pt>
                <c:pt idx="67">
                  <c:v>1.0128830522298751</c:v>
                </c:pt>
                <c:pt idx="68">
                  <c:v>1.0156755298376037</c:v>
                </c:pt>
                <c:pt idx="69">
                  <c:v>1.0119850337505301</c:v>
                </c:pt>
                <c:pt idx="70">
                  <c:v>1.0120519846677738</c:v>
                </c:pt>
                <c:pt idx="71">
                  <c:v>1.0119571834802574</c:v>
                </c:pt>
                <c:pt idx="72">
                  <c:v>1.0120275169610911</c:v>
                </c:pt>
                <c:pt idx="73">
                  <c:v>1.0119760334491688</c:v>
                </c:pt>
                <c:pt idx="74">
                  <c:v>1.0129841417074161</c:v>
                </c:pt>
                <c:pt idx="75">
                  <c:v>1.012186780571934</c:v>
                </c:pt>
                <c:pt idx="76">
                  <c:v>1.01186235249042</c:v>
                </c:pt>
                <c:pt idx="77">
                  <c:v>1.0120041966438251</c:v>
                </c:pt>
                <c:pt idx="78">
                  <c:v>1.0119512081146187</c:v>
                </c:pt>
                <c:pt idx="79">
                  <c:v>1.0119956433772987</c:v>
                </c:pt>
                <c:pt idx="80">
                  <c:v>1.0120117515325513</c:v>
                </c:pt>
                <c:pt idx="81">
                  <c:v>1.0129723846912337</c:v>
                </c:pt>
                <c:pt idx="82">
                  <c:v>1.0130314826965285</c:v>
                </c:pt>
                <c:pt idx="83">
                  <c:v>1.0124678760766925</c:v>
                </c:pt>
                <c:pt idx="84">
                  <c:v>1.0119549036025952</c:v>
                </c:pt>
                <c:pt idx="85">
                  <c:v>1.0119294971227599</c:v>
                </c:pt>
                <c:pt idx="86">
                  <c:v>1.0120891630649513</c:v>
                </c:pt>
                <c:pt idx="87">
                  <c:v>1.0119722932577102</c:v>
                </c:pt>
                <c:pt idx="88">
                  <c:v>1.0119360387325249</c:v>
                </c:pt>
                <c:pt idx="89">
                  <c:v>1.0119916796684212</c:v>
                </c:pt>
                <c:pt idx="90">
                  <c:v>1.0120016187429388</c:v>
                </c:pt>
                <c:pt idx="91">
                  <c:v>1.0120120793580949</c:v>
                </c:pt>
                <c:pt idx="92">
                  <c:v>1.0120091289281801</c:v>
                </c:pt>
                <c:pt idx="93">
                  <c:v>1.0119974762201263</c:v>
                </c:pt>
                <c:pt idx="94">
                  <c:v>1.0119266510009726</c:v>
                </c:pt>
                <c:pt idx="95">
                  <c:v>1.0120262503623936</c:v>
                </c:pt>
                <c:pt idx="96">
                  <c:v>1.0120015442371313</c:v>
                </c:pt>
                <c:pt idx="97">
                  <c:v>1.0119812041521026</c:v>
                </c:pt>
                <c:pt idx="98">
                  <c:v>1.0120715647935825</c:v>
                </c:pt>
                <c:pt idx="99">
                  <c:v>1.0120424777269312</c:v>
                </c:pt>
                <c:pt idx="100">
                  <c:v>1.0120852291583975</c:v>
                </c:pt>
                <c:pt idx="101">
                  <c:v>1.0118788629770237</c:v>
                </c:pt>
                <c:pt idx="102">
                  <c:v>1.012598723173135</c:v>
                </c:pt>
                <c:pt idx="103">
                  <c:v>1.0119533836841539</c:v>
                </c:pt>
                <c:pt idx="104">
                  <c:v>1.0120489895343738</c:v>
                </c:pt>
                <c:pt idx="105">
                  <c:v>1.0119123756885462</c:v>
                </c:pt>
                <c:pt idx="106">
                  <c:v>1.0120214968919712</c:v>
                </c:pt>
                <c:pt idx="107">
                  <c:v>1.0120020806789338</c:v>
                </c:pt>
                <c:pt idx="108">
                  <c:v>1.0119963586330349</c:v>
                </c:pt>
                <c:pt idx="109">
                  <c:v>1.0120288878679224</c:v>
                </c:pt>
                <c:pt idx="110">
                  <c:v>1.0120027959346736</c:v>
                </c:pt>
                <c:pt idx="111">
                  <c:v>1.0120131522417024</c:v>
                </c:pt>
                <c:pt idx="112">
                  <c:v>1.0119710266590063</c:v>
                </c:pt>
                <c:pt idx="113">
                  <c:v>1.0119717866182276</c:v>
                </c:pt>
                <c:pt idx="114">
                  <c:v>1.0119961798191024</c:v>
                </c:pt>
                <c:pt idx="115">
                  <c:v>1.0119677931070288</c:v>
                </c:pt>
                <c:pt idx="116">
                  <c:v>1.0120367109775485</c:v>
                </c:pt>
                <c:pt idx="117">
                  <c:v>1.0119990110397288</c:v>
                </c:pt>
                <c:pt idx="118">
                  <c:v>1.0119926184415788</c:v>
                </c:pt>
                <c:pt idx="119">
                  <c:v>1.0121153146028474</c:v>
                </c:pt>
                <c:pt idx="120">
                  <c:v>1.0118951499462072</c:v>
                </c:pt>
                <c:pt idx="121">
                  <c:v>1.0119495242834038</c:v>
                </c:pt>
                <c:pt idx="122">
                  <c:v>1.0120093226432738</c:v>
                </c:pt>
                <c:pt idx="123">
                  <c:v>1.0120878219604426</c:v>
                </c:pt>
                <c:pt idx="124">
                  <c:v>1.0118815153837137</c:v>
                </c:pt>
                <c:pt idx="125">
                  <c:v>1.0120260864496173</c:v>
                </c:pt>
                <c:pt idx="126">
                  <c:v>1.0120239853858901</c:v>
                </c:pt>
                <c:pt idx="127">
                  <c:v>1.0120577216148336</c:v>
                </c:pt>
                <c:pt idx="128">
                  <c:v>1.0119054168462711</c:v>
                </c:pt>
                <c:pt idx="129">
                  <c:v>1.0119994431734036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62-40F4-9B97-F9AEB59599F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Clean!$AM$18:$AM$147</c:f>
              <c:numCache>
                <c:formatCode>General</c:formatCode>
                <c:ptCount val="130"/>
                <c:pt idx="0">
                  <c:v>1.0198443606495802</c:v>
                </c:pt>
                <c:pt idx="1">
                  <c:v>1.0120192617177906</c:v>
                </c:pt>
                <c:pt idx="2">
                  <c:v>1.0119279548525757</c:v>
                </c:pt>
                <c:pt idx="3">
                  <c:v>1.0120063498616174</c:v>
                </c:pt>
                <c:pt idx="4">
                  <c:v>1.0122995376586863</c:v>
                </c:pt>
                <c:pt idx="5">
                  <c:v>1.0121016800403551</c:v>
                </c:pt>
                <c:pt idx="6">
                  <c:v>1.0118708908557852</c:v>
                </c:pt>
                <c:pt idx="7">
                  <c:v>1.0119915679097131</c:v>
                </c:pt>
                <c:pt idx="8">
                  <c:v>1.012444935739035</c:v>
                </c:pt>
                <c:pt idx="9">
                  <c:v>1.0130387172102888</c:v>
                </c:pt>
                <c:pt idx="10">
                  <c:v>1.011909551918502</c:v>
                </c:pt>
                <c:pt idx="11">
                  <c:v>1.0120687410235352</c:v>
                </c:pt>
                <c:pt idx="12">
                  <c:v>1.0121228247880889</c:v>
                </c:pt>
                <c:pt idx="13">
                  <c:v>1.0128364935517244</c:v>
                </c:pt>
                <c:pt idx="14">
                  <c:v>1.01206205040216</c:v>
                </c:pt>
                <c:pt idx="15">
                  <c:v>1.0119686797261194</c:v>
                </c:pt>
                <c:pt idx="16">
                  <c:v>1.0122071057558009</c:v>
                </c:pt>
                <c:pt idx="17">
                  <c:v>1.0119646191596938</c:v>
                </c:pt>
                <c:pt idx="18">
                  <c:v>1.0121159851551</c:v>
                </c:pt>
                <c:pt idx="19">
                  <c:v>1.0118275657296132</c:v>
                </c:pt>
                <c:pt idx="20">
                  <c:v>1.0120792984962419</c:v>
                </c:pt>
                <c:pt idx="21">
                  <c:v>1.0119942054152444</c:v>
                </c:pt>
                <c:pt idx="22">
                  <c:v>1.0119460150599424</c:v>
                </c:pt>
                <c:pt idx="23">
                  <c:v>1.0124701038002912</c:v>
                </c:pt>
                <c:pt idx="24">
                  <c:v>1.0120378732681223</c:v>
                </c:pt>
                <c:pt idx="25">
                  <c:v>1.0121456533670357</c:v>
                </c:pt>
                <c:pt idx="26">
                  <c:v>1.0118120759725513</c:v>
                </c:pt>
                <c:pt idx="27">
                  <c:v>1.0120524466037693</c:v>
                </c:pt>
                <c:pt idx="28">
                  <c:v>1.0120755136012995</c:v>
                </c:pt>
                <c:pt idx="29">
                  <c:v>1.0121903121471358</c:v>
                </c:pt>
                <c:pt idx="30">
                  <c:v>1.0119485631585075</c:v>
                </c:pt>
                <c:pt idx="31">
                  <c:v>1.012115649878975</c:v>
                </c:pt>
                <c:pt idx="32">
                  <c:v>1.0118807256221725</c:v>
                </c:pt>
                <c:pt idx="33">
                  <c:v>1.011940538883205</c:v>
                </c:pt>
                <c:pt idx="34">
                  <c:v>1.0122019276022862</c:v>
                </c:pt>
                <c:pt idx="35">
                  <c:v>1.0118865445256187</c:v>
                </c:pt>
                <c:pt idx="36">
                  <c:v>1.0119980871677363</c:v>
                </c:pt>
                <c:pt idx="37">
                  <c:v>1.0119837448000855</c:v>
                </c:pt>
                <c:pt idx="38">
                  <c:v>1.0119540095329231</c:v>
                </c:pt>
                <c:pt idx="39">
                  <c:v>1.0119327977299637</c:v>
                </c:pt>
                <c:pt idx="40">
                  <c:v>1.0120174586772877</c:v>
                </c:pt>
                <c:pt idx="41">
                  <c:v>1.0120253562927197</c:v>
                </c:pt>
                <c:pt idx="42">
                  <c:v>1.0123069584369613</c:v>
                </c:pt>
                <c:pt idx="43">
                  <c:v>1.0119672045111618</c:v>
                </c:pt>
                <c:pt idx="44">
                  <c:v>1.012217544019218</c:v>
                </c:pt>
                <c:pt idx="45">
                  <c:v>1.0120146349072419</c:v>
                </c:pt>
                <c:pt idx="46">
                  <c:v>1.0119762048125212</c:v>
                </c:pt>
                <c:pt idx="47">
                  <c:v>1.0255911350250189</c:v>
                </c:pt>
                <c:pt idx="48">
                  <c:v>1.0194859951734498</c:v>
                </c:pt>
                <c:pt idx="49">
                  <c:v>1.0123964175581877</c:v>
                </c:pt>
                <c:pt idx="50">
                  <c:v>1.0133359208703001</c:v>
                </c:pt>
                <c:pt idx="51">
                  <c:v>1.0120462030172304</c:v>
                </c:pt>
                <c:pt idx="52">
                  <c:v>1.013280406594272</c:v>
                </c:pt>
                <c:pt idx="53">
                  <c:v>1.0122221782803495</c:v>
                </c:pt>
                <c:pt idx="54">
                  <c:v>1.0118230283260308</c:v>
                </c:pt>
                <c:pt idx="55">
                  <c:v>1.0119963362812945</c:v>
                </c:pt>
                <c:pt idx="56">
                  <c:v>1.011964976787562</c:v>
                </c:pt>
                <c:pt idx="57">
                  <c:v>1.0119808912277164</c:v>
                </c:pt>
                <c:pt idx="58">
                  <c:v>1.0119701251387538</c:v>
                </c:pt>
                <c:pt idx="59">
                  <c:v>1.0123433247208538</c:v>
                </c:pt>
                <c:pt idx="60">
                  <c:v>1.0119417756795839</c:v>
                </c:pt>
                <c:pt idx="61">
                  <c:v>1.0119455978274299</c:v>
                </c:pt>
                <c:pt idx="62">
                  <c:v>1.0120609477162308</c:v>
                </c:pt>
                <c:pt idx="63">
                  <c:v>1.0119591727852777</c:v>
                </c:pt>
                <c:pt idx="64">
                  <c:v>1.0120636299252457</c:v>
                </c:pt>
                <c:pt idx="65">
                  <c:v>1.0119424760341598</c:v>
                </c:pt>
                <c:pt idx="66">
                  <c:v>1.0119351968169168</c:v>
                </c:pt>
                <c:pt idx="67">
                  <c:v>1.0120776742696718</c:v>
                </c:pt>
                <c:pt idx="68">
                  <c:v>1.0119642615318249</c:v>
                </c:pt>
                <c:pt idx="69">
                  <c:v>1.0119933709502176</c:v>
                </c:pt>
                <c:pt idx="70">
                  <c:v>1.0119372457265814</c:v>
                </c:pt>
                <c:pt idx="71">
                  <c:v>1.0119576603174176</c:v>
                </c:pt>
                <c:pt idx="72">
                  <c:v>1.0121721923351243</c:v>
                </c:pt>
                <c:pt idx="73">
                  <c:v>1.0149459689855518</c:v>
                </c:pt>
                <c:pt idx="74">
                  <c:v>1.0117819532751982</c:v>
                </c:pt>
                <c:pt idx="75">
                  <c:v>1.0119896903634011</c:v>
                </c:pt>
                <c:pt idx="76">
                  <c:v>1.0119751691818195</c:v>
                </c:pt>
                <c:pt idx="77">
                  <c:v>1.012228444218632</c:v>
                </c:pt>
                <c:pt idx="78">
                  <c:v>1.0124148428440036</c:v>
                </c:pt>
                <c:pt idx="79">
                  <c:v>1.0120016187429388</c:v>
                </c:pt>
                <c:pt idx="80">
                  <c:v>1.0128651633858639</c:v>
                </c:pt>
                <c:pt idx="81">
                  <c:v>1.01228409260511</c:v>
                </c:pt>
                <c:pt idx="82">
                  <c:v>1.0121510475873905</c:v>
                </c:pt>
                <c:pt idx="83">
                  <c:v>1.011980116367335</c:v>
                </c:pt>
                <c:pt idx="84">
                  <c:v>1.0119819715619038</c:v>
                </c:pt>
                <c:pt idx="85">
                  <c:v>1.0121562927961294</c:v>
                </c:pt>
                <c:pt idx="86">
                  <c:v>1.0120746344327873</c:v>
                </c:pt>
                <c:pt idx="87">
                  <c:v>1.012171298265452</c:v>
                </c:pt>
                <c:pt idx="88">
                  <c:v>1.0121059939265207</c:v>
                </c:pt>
                <c:pt idx="89">
                  <c:v>1.0118710100650736</c:v>
                </c:pt>
                <c:pt idx="90">
                  <c:v>1.0138120502233445</c:v>
                </c:pt>
                <c:pt idx="91">
                  <c:v>1.0121958255767782</c:v>
                </c:pt>
                <c:pt idx="92">
                  <c:v>1.0125302523374506</c:v>
                </c:pt>
                <c:pt idx="93">
                  <c:v>1.0119708701968149</c:v>
                </c:pt>
                <c:pt idx="94">
                  <c:v>1.0120682567357977</c:v>
                </c:pt>
                <c:pt idx="95">
                  <c:v>1.011874787509436</c:v>
                </c:pt>
                <c:pt idx="96">
                  <c:v>1.0121160075068425</c:v>
                </c:pt>
                <c:pt idx="97">
                  <c:v>1.0119172111153563</c:v>
                </c:pt>
                <c:pt idx="98">
                  <c:v>1.0121167078614182</c:v>
                </c:pt>
                <c:pt idx="99">
                  <c:v>1.0118354931473681</c:v>
                </c:pt>
                <c:pt idx="100">
                  <c:v>1.0120515003800343</c:v>
                </c:pt>
                <c:pt idx="101">
                  <c:v>1.0119687691330874</c:v>
                </c:pt>
                <c:pt idx="102">
                  <c:v>1.01212593913078</c:v>
                </c:pt>
                <c:pt idx="103">
                  <c:v>1.0119456648826548</c:v>
                </c:pt>
                <c:pt idx="104">
                  <c:v>1.0119887888431494</c:v>
                </c:pt>
                <c:pt idx="105">
                  <c:v>1.0121215507388057</c:v>
                </c:pt>
                <c:pt idx="106">
                  <c:v>1.0117955580353681</c:v>
                </c:pt>
                <c:pt idx="107">
                  <c:v>1.0121519863605464</c:v>
                </c:pt>
                <c:pt idx="108">
                  <c:v>1.0119985938072158</c:v>
                </c:pt>
                <c:pt idx="109">
                  <c:v>1.0118617117404873</c:v>
                </c:pt>
                <c:pt idx="110">
                  <c:v>1.0119686275720543</c:v>
                </c:pt>
                <c:pt idx="111">
                  <c:v>1.012063212692732</c:v>
                </c:pt>
                <c:pt idx="112">
                  <c:v>1.0119788274168919</c:v>
                </c:pt>
                <c:pt idx="113">
                  <c:v>1.0119477733969626</c:v>
                </c:pt>
                <c:pt idx="114">
                  <c:v>1.0120048299431732</c:v>
                </c:pt>
                <c:pt idx="115">
                  <c:v>1.0120239779353095</c:v>
                </c:pt>
                <c:pt idx="116">
                  <c:v>1.0119664743542627</c:v>
                </c:pt>
                <c:pt idx="117">
                  <c:v>1.0121093466877893</c:v>
                </c:pt>
                <c:pt idx="118">
                  <c:v>1.0120944753289172</c:v>
                </c:pt>
                <c:pt idx="119">
                  <c:v>1.0120895281434019</c:v>
                </c:pt>
                <c:pt idx="120">
                  <c:v>1.0118954181671087</c:v>
                </c:pt>
                <c:pt idx="121">
                  <c:v>1.0120228603482209</c:v>
                </c:pt>
                <c:pt idx="122">
                  <c:v>1.0119515880942287</c:v>
                </c:pt>
                <c:pt idx="123">
                  <c:v>1.012095943093295</c:v>
                </c:pt>
                <c:pt idx="124">
                  <c:v>1.0120245143771118</c:v>
                </c:pt>
                <c:pt idx="125">
                  <c:v>1.0135702341794912</c:v>
                </c:pt>
                <c:pt idx="126">
                  <c:v>1.0118588507175392</c:v>
                </c:pt>
                <c:pt idx="127">
                  <c:v>1.0121488422155329</c:v>
                </c:pt>
                <c:pt idx="128">
                  <c:v>1.0120730027556382</c:v>
                </c:pt>
                <c:pt idx="129">
                  <c:v>1.0127698555588676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62-40F4-9B97-F9AEB5959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Clean-t1</a:t>
            </a:r>
            <a:r>
              <a:rPr lang="da-DK"/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CleanThreading1!$A$18:$A$147</c:f>
              <c:numCache>
                <c:formatCode>General</c:formatCode>
                <c:ptCount val="130"/>
                <c:pt idx="0">
                  <c:v>1.0136590003967201</c:v>
                </c:pt>
                <c:pt idx="1">
                  <c:v>1.0118201971053999</c:v>
                </c:pt>
                <c:pt idx="2">
                  <c:v>1.0118941068649201</c:v>
                </c:pt>
                <c:pt idx="3">
                  <c:v>1.0120038986205999</c:v>
                </c:pt>
                <c:pt idx="4">
                  <c:v>1.01187443733215</c:v>
                </c:pt>
                <c:pt idx="5">
                  <c:v>1.0119059085845901</c:v>
                </c:pt>
                <c:pt idx="6">
                  <c:v>1.0121145248412999</c:v>
                </c:pt>
                <c:pt idx="7">
                  <c:v>1.0118728876113801</c:v>
                </c:pt>
                <c:pt idx="8">
                  <c:v>1.0158152580261199</c:v>
                </c:pt>
                <c:pt idx="9">
                  <c:v>1.0117478370666499</c:v>
                </c:pt>
                <c:pt idx="10">
                  <c:v>1.0120337009429901</c:v>
                </c:pt>
                <c:pt idx="11">
                  <c:v>1.0118172168731601</c:v>
                </c:pt>
                <c:pt idx="12">
                  <c:v>1.01210272312164</c:v>
                </c:pt>
                <c:pt idx="13">
                  <c:v>1.01193487644195</c:v>
                </c:pt>
                <c:pt idx="14">
                  <c:v>1.0119556188583301</c:v>
                </c:pt>
                <c:pt idx="15">
                  <c:v>1.011936545372</c:v>
                </c:pt>
                <c:pt idx="16">
                  <c:v>1.0119934082031199</c:v>
                </c:pt>
                <c:pt idx="17">
                  <c:v>1.0118672847747801</c:v>
                </c:pt>
                <c:pt idx="18">
                  <c:v>1.01194632053375</c:v>
                </c:pt>
                <c:pt idx="19">
                  <c:v>1.0119773149490301</c:v>
                </c:pt>
                <c:pt idx="20">
                  <c:v>1.0119984149932799</c:v>
                </c:pt>
                <c:pt idx="21">
                  <c:v>1.0120147466659499</c:v>
                </c:pt>
                <c:pt idx="22">
                  <c:v>1.0119429826736399</c:v>
                </c:pt>
                <c:pt idx="23">
                  <c:v>1.01196265220642</c:v>
                </c:pt>
                <c:pt idx="24">
                  <c:v>1.0119591951370199</c:v>
                </c:pt>
                <c:pt idx="25">
                  <c:v>1.0119439363479601</c:v>
                </c:pt>
                <c:pt idx="26">
                  <c:v>1.0118376016616799</c:v>
                </c:pt>
                <c:pt idx="27">
                  <c:v>1.0119988918304399</c:v>
                </c:pt>
                <c:pt idx="28">
                  <c:v>1.01190149784088</c:v>
                </c:pt>
                <c:pt idx="29">
                  <c:v>1.01196897029876</c:v>
                </c:pt>
                <c:pt idx="30">
                  <c:v>1.0119994878768901</c:v>
                </c:pt>
                <c:pt idx="31">
                  <c:v>1.0119107961654601</c:v>
                </c:pt>
                <c:pt idx="32">
                  <c:v>1.01204538345336</c:v>
                </c:pt>
                <c:pt idx="33">
                  <c:v>1.01198530197143</c:v>
                </c:pt>
                <c:pt idx="34">
                  <c:v>1.01189696788787</c:v>
                </c:pt>
                <c:pt idx="35">
                  <c:v>1.0119984149932799</c:v>
                </c:pt>
                <c:pt idx="36">
                  <c:v>1.0118229389190601</c:v>
                </c:pt>
                <c:pt idx="37">
                  <c:v>1.0120868682861299</c:v>
                </c:pt>
                <c:pt idx="38">
                  <c:v>1.01192355155944</c:v>
                </c:pt>
                <c:pt idx="39">
                  <c:v>1.0118050575256301</c:v>
                </c:pt>
                <c:pt idx="40">
                  <c:v>1.0119647979736299</c:v>
                </c:pt>
                <c:pt idx="41">
                  <c:v>1.01202940940856</c:v>
                </c:pt>
                <c:pt idx="42">
                  <c:v>1.01191866397857</c:v>
                </c:pt>
                <c:pt idx="43">
                  <c:v>1.01201951503753</c:v>
                </c:pt>
                <c:pt idx="44">
                  <c:v>1.0119606256484901</c:v>
                </c:pt>
                <c:pt idx="45">
                  <c:v>1.01174652576446</c:v>
                </c:pt>
                <c:pt idx="46">
                  <c:v>1.0122036933898899</c:v>
                </c:pt>
                <c:pt idx="47">
                  <c:v>1.01180112361907</c:v>
                </c:pt>
                <c:pt idx="48">
                  <c:v>1.0119765996932899</c:v>
                </c:pt>
                <c:pt idx="49">
                  <c:v>1.01177310943603</c:v>
                </c:pt>
                <c:pt idx="50">
                  <c:v>1.0119937658309901</c:v>
                </c:pt>
                <c:pt idx="51">
                  <c:v>1.01201784610748</c:v>
                </c:pt>
                <c:pt idx="52">
                  <c:v>1.0118203163146899</c:v>
                </c:pt>
                <c:pt idx="53">
                  <c:v>1.0119833946228001</c:v>
                </c:pt>
                <c:pt idx="54">
                  <c:v>1.0121165513992301</c:v>
                </c:pt>
                <c:pt idx="55">
                  <c:v>1.0158760547637899</c:v>
                </c:pt>
                <c:pt idx="56">
                  <c:v>1.0119313001632599</c:v>
                </c:pt>
                <c:pt idx="57">
                  <c:v>1.01194143295288</c:v>
                </c:pt>
                <c:pt idx="58">
                  <c:v>1.01185083389282</c:v>
                </c:pt>
                <c:pt idx="59">
                  <c:v>1.01198494434356</c:v>
                </c:pt>
                <c:pt idx="60">
                  <c:v>1.01203072071075</c:v>
                </c:pt>
                <c:pt idx="61">
                  <c:v>1.01180779933929</c:v>
                </c:pt>
                <c:pt idx="62">
                  <c:v>1.0120215415954501</c:v>
                </c:pt>
                <c:pt idx="63">
                  <c:v>1.01189136505126</c:v>
                </c:pt>
                <c:pt idx="64">
                  <c:v>1.01595163345336</c:v>
                </c:pt>
                <c:pt idx="65">
                  <c:v>1.01187324523925</c:v>
                </c:pt>
                <c:pt idx="66">
                  <c:v>1.0119991302490201</c:v>
                </c:pt>
                <c:pt idx="67">
                  <c:v>1.0118659734725901</c:v>
                </c:pt>
                <c:pt idx="68">
                  <c:v>1.0118998289108201</c:v>
                </c:pt>
                <c:pt idx="69">
                  <c:v>1.0120474100112899</c:v>
                </c:pt>
                <c:pt idx="70">
                  <c:v>1.0118730068206701</c:v>
                </c:pt>
                <c:pt idx="71">
                  <c:v>1.011967420578</c:v>
                </c:pt>
                <c:pt idx="72">
                  <c:v>1.0119650363922099</c:v>
                </c:pt>
                <c:pt idx="73">
                  <c:v>1.0119758844375599</c:v>
                </c:pt>
                <c:pt idx="74">
                  <c:v>1.01193594932556</c:v>
                </c:pt>
                <c:pt idx="75">
                  <c:v>1.0118665695190401</c:v>
                </c:pt>
                <c:pt idx="76">
                  <c:v>1.01188659667968</c:v>
                </c:pt>
                <c:pt idx="77">
                  <c:v>1.01208412647247</c:v>
                </c:pt>
                <c:pt idx="78">
                  <c:v>1.0117950439453101</c:v>
                </c:pt>
                <c:pt idx="79">
                  <c:v>1.0121427774429299</c:v>
                </c:pt>
                <c:pt idx="80">
                  <c:v>1.0116336345672601</c:v>
                </c:pt>
                <c:pt idx="81">
                  <c:v>1.01209640502929</c:v>
                </c:pt>
                <c:pt idx="82">
                  <c:v>1.0118877887725799</c:v>
                </c:pt>
                <c:pt idx="83">
                  <c:v>1.0119116306304901</c:v>
                </c:pt>
                <c:pt idx="84">
                  <c:v>1.0119222402572601</c:v>
                </c:pt>
                <c:pt idx="85">
                  <c:v>1.01193559169769</c:v>
                </c:pt>
                <c:pt idx="86">
                  <c:v>1.0119040012359599</c:v>
                </c:pt>
                <c:pt idx="87">
                  <c:v>1.01203489303588</c:v>
                </c:pt>
                <c:pt idx="88">
                  <c:v>1.0117893218994101</c:v>
                </c:pt>
                <c:pt idx="89">
                  <c:v>1.0119200944900499</c:v>
                </c:pt>
                <c:pt idx="90">
                  <c:v>1.01201772689819</c:v>
                </c:pt>
                <c:pt idx="91">
                  <c:v>1.0119384527206401</c:v>
                </c:pt>
                <c:pt idx="92">
                  <c:v>1.01205205917358</c:v>
                </c:pt>
                <c:pt idx="93">
                  <c:v>1.01191926002502</c:v>
                </c:pt>
                <c:pt idx="94">
                  <c:v>1.0118658542632999</c:v>
                </c:pt>
                <c:pt idx="95">
                  <c:v>1.0118230581283501</c:v>
                </c:pt>
                <c:pt idx="96">
                  <c:v>1.0120424032211299</c:v>
                </c:pt>
                <c:pt idx="97">
                  <c:v>1.0118336677551201</c:v>
                </c:pt>
                <c:pt idx="98">
                  <c:v>1.01186299324035</c:v>
                </c:pt>
                <c:pt idx="99">
                  <c:v>1.0120491981506301</c:v>
                </c:pt>
                <c:pt idx="100">
                  <c:v>1.01192986965179</c:v>
                </c:pt>
                <c:pt idx="101">
                  <c:v>1.01185083389282</c:v>
                </c:pt>
                <c:pt idx="102">
                  <c:v>1.0120669603347701</c:v>
                </c:pt>
                <c:pt idx="103">
                  <c:v>1.01187968254089</c:v>
                </c:pt>
                <c:pt idx="104">
                  <c:v>1.01195216178894</c:v>
                </c:pt>
                <c:pt idx="105">
                  <c:v>1.0118224620819001</c:v>
                </c:pt>
                <c:pt idx="106">
                  <c:v>1.01202917098999</c:v>
                </c:pt>
                <c:pt idx="107">
                  <c:v>1.01196777820587</c:v>
                </c:pt>
                <c:pt idx="108">
                  <c:v>1.01183426380157</c:v>
                </c:pt>
                <c:pt idx="109">
                  <c:v>1.01191926002502</c:v>
                </c:pt>
                <c:pt idx="110">
                  <c:v>1.0119041204452499</c:v>
                </c:pt>
                <c:pt idx="111">
                  <c:v>1.01198422908782</c:v>
                </c:pt>
                <c:pt idx="112">
                  <c:v>1.0117896795272801</c:v>
                </c:pt>
                <c:pt idx="113">
                  <c:v>1.01200222969055</c:v>
                </c:pt>
                <c:pt idx="114">
                  <c:v>1.0119392871856601</c:v>
                </c:pt>
                <c:pt idx="115">
                  <c:v>1.01194524765014</c:v>
                </c:pt>
                <c:pt idx="116">
                  <c:v>1.0159116983413601</c:v>
                </c:pt>
                <c:pt idx="117">
                  <c:v>1.0119925737380899</c:v>
                </c:pt>
                <c:pt idx="118">
                  <c:v>1.0118045806884699</c:v>
                </c:pt>
                <c:pt idx="119">
                  <c:v>1.0119107961654601</c:v>
                </c:pt>
                <c:pt idx="120">
                  <c:v>1.01194643974304</c:v>
                </c:pt>
                <c:pt idx="121">
                  <c:v>1.0120382308959901</c:v>
                </c:pt>
                <c:pt idx="122">
                  <c:v>1.0118560791015601</c:v>
                </c:pt>
                <c:pt idx="123">
                  <c:v>1.0119820833206099</c:v>
                </c:pt>
                <c:pt idx="124">
                  <c:v>1.0117669105529701</c:v>
                </c:pt>
                <c:pt idx="125">
                  <c:v>1.0121493339538501</c:v>
                </c:pt>
                <c:pt idx="126">
                  <c:v>1.0118999481201101</c:v>
                </c:pt>
                <c:pt idx="127">
                  <c:v>1.01175713539123</c:v>
                </c:pt>
                <c:pt idx="128">
                  <c:v>1.01197850704193</c:v>
                </c:pt>
                <c:pt idx="129">
                  <c:v>1.0118989944457999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8E-4AA7-9C8E-C4895DEF647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CleanThreading1!$E$18:$E$147</c:f>
              <c:numCache>
                <c:formatCode>General</c:formatCode>
                <c:ptCount val="130"/>
                <c:pt idx="0">
                  <c:v>1.01116514205932</c:v>
                </c:pt>
                <c:pt idx="1">
                  <c:v>1.014356255531305</c:v>
                </c:pt>
                <c:pt idx="2">
                  <c:v>1.0120298266410801</c:v>
                </c:pt>
                <c:pt idx="3">
                  <c:v>1.01202648878097</c:v>
                </c:pt>
                <c:pt idx="4">
                  <c:v>1.015815973281855</c:v>
                </c:pt>
                <c:pt idx="5">
                  <c:v>1.0118390917778002</c:v>
                </c:pt>
                <c:pt idx="6">
                  <c:v>1.01228559017181</c:v>
                </c:pt>
                <c:pt idx="7">
                  <c:v>1.012113273143765</c:v>
                </c:pt>
                <c:pt idx="8">
                  <c:v>1.0121597051620448</c:v>
                </c:pt>
                <c:pt idx="9">
                  <c:v>1.0137568712234448</c:v>
                </c:pt>
                <c:pt idx="10">
                  <c:v>1.0121139287948551</c:v>
                </c:pt>
                <c:pt idx="11">
                  <c:v>1.012175440788265</c:v>
                </c:pt>
                <c:pt idx="12">
                  <c:v>1.0119593143463099</c:v>
                </c:pt>
                <c:pt idx="13">
                  <c:v>1.012378275394435</c:v>
                </c:pt>
                <c:pt idx="14">
                  <c:v>1.012021183967585</c:v>
                </c:pt>
                <c:pt idx="15">
                  <c:v>1.011972963809965</c:v>
                </c:pt>
                <c:pt idx="16">
                  <c:v>1.0120618939399701</c:v>
                </c:pt>
                <c:pt idx="17">
                  <c:v>1.0122770667076049</c:v>
                </c:pt>
                <c:pt idx="18">
                  <c:v>1.01202499866485</c:v>
                </c:pt>
                <c:pt idx="19">
                  <c:v>1.012060999870295</c:v>
                </c:pt>
                <c:pt idx="20">
                  <c:v>1.012159466743465</c:v>
                </c:pt>
                <c:pt idx="21">
                  <c:v>1.0120652914047201</c:v>
                </c:pt>
                <c:pt idx="22">
                  <c:v>1.0121474266052199</c:v>
                </c:pt>
                <c:pt idx="23">
                  <c:v>1.0120495557784999</c:v>
                </c:pt>
                <c:pt idx="24">
                  <c:v>1.0119708180427498</c:v>
                </c:pt>
                <c:pt idx="25">
                  <c:v>1.0120837092399548</c:v>
                </c:pt>
                <c:pt idx="26">
                  <c:v>1.0121725797653149</c:v>
                </c:pt>
                <c:pt idx="27">
                  <c:v>1.0121060609817449</c:v>
                </c:pt>
                <c:pt idx="28">
                  <c:v>1.0119919180870001</c:v>
                </c:pt>
                <c:pt idx="29">
                  <c:v>1.01211994886398</c:v>
                </c:pt>
                <c:pt idx="30">
                  <c:v>1.0121086835861199</c:v>
                </c:pt>
                <c:pt idx="31">
                  <c:v>1.0119866132736151</c:v>
                </c:pt>
                <c:pt idx="32">
                  <c:v>1.0145584344863801</c:v>
                </c:pt>
                <c:pt idx="33">
                  <c:v>1.012044668197625</c:v>
                </c:pt>
                <c:pt idx="34">
                  <c:v>1.0120908617973301</c:v>
                </c:pt>
                <c:pt idx="35">
                  <c:v>1.011990845203395</c:v>
                </c:pt>
                <c:pt idx="36">
                  <c:v>1.01213806867599</c:v>
                </c:pt>
                <c:pt idx="37">
                  <c:v>1.01204645633697</c:v>
                </c:pt>
                <c:pt idx="38">
                  <c:v>1.01214015483856</c:v>
                </c:pt>
                <c:pt idx="39">
                  <c:v>1.0119479298591549</c:v>
                </c:pt>
                <c:pt idx="40">
                  <c:v>1.012087821960445</c:v>
                </c:pt>
                <c:pt idx="41">
                  <c:v>1.012078464031215</c:v>
                </c:pt>
                <c:pt idx="42">
                  <c:v>1.0120158791542</c:v>
                </c:pt>
                <c:pt idx="43">
                  <c:v>1.0120648741722049</c:v>
                </c:pt>
                <c:pt idx="44">
                  <c:v>1.0120390057563751</c:v>
                </c:pt>
                <c:pt idx="45">
                  <c:v>1.01207619905471</c:v>
                </c:pt>
                <c:pt idx="46">
                  <c:v>1.0121321678161599</c:v>
                </c:pt>
                <c:pt idx="47">
                  <c:v>1.0120180845260549</c:v>
                </c:pt>
                <c:pt idx="48">
                  <c:v>1.012128651142115</c:v>
                </c:pt>
                <c:pt idx="49">
                  <c:v>1.012109994888305</c:v>
                </c:pt>
                <c:pt idx="50">
                  <c:v>1.0119994282722451</c:v>
                </c:pt>
                <c:pt idx="51">
                  <c:v>1.0119851827621451</c:v>
                </c:pt>
                <c:pt idx="52">
                  <c:v>1.0120234489440849</c:v>
                </c:pt>
                <c:pt idx="53">
                  <c:v>1.0120714902877799</c:v>
                </c:pt>
                <c:pt idx="54">
                  <c:v>1.012111067771905</c:v>
                </c:pt>
                <c:pt idx="55">
                  <c:v>1.012118637561795</c:v>
                </c:pt>
                <c:pt idx="56">
                  <c:v>1.0121347904205251</c:v>
                </c:pt>
                <c:pt idx="57">
                  <c:v>1.01204818487167</c:v>
                </c:pt>
                <c:pt idx="58">
                  <c:v>1.0120169520378051</c:v>
                </c:pt>
                <c:pt idx="59">
                  <c:v>1.0119476914405801</c:v>
                </c:pt>
                <c:pt idx="60">
                  <c:v>1.012058854103085</c:v>
                </c:pt>
                <c:pt idx="61">
                  <c:v>1.0120393633842399</c:v>
                </c:pt>
                <c:pt idx="62">
                  <c:v>1.0121281743049551</c:v>
                </c:pt>
                <c:pt idx="63">
                  <c:v>1.01215463876724</c:v>
                </c:pt>
                <c:pt idx="64">
                  <c:v>1.0119417905807451</c:v>
                </c:pt>
                <c:pt idx="65">
                  <c:v>1.0121200084686199</c:v>
                </c:pt>
                <c:pt idx="66">
                  <c:v>1.0119311213493298</c:v>
                </c:pt>
                <c:pt idx="67">
                  <c:v>1.0120311379432598</c:v>
                </c:pt>
                <c:pt idx="68">
                  <c:v>1.01205790042877</c:v>
                </c:pt>
                <c:pt idx="69">
                  <c:v>1.011969387531275</c:v>
                </c:pt>
                <c:pt idx="70">
                  <c:v>1.012145102024075</c:v>
                </c:pt>
                <c:pt idx="71">
                  <c:v>1.011976599693295</c:v>
                </c:pt>
                <c:pt idx="72">
                  <c:v>1.0121110081672651</c:v>
                </c:pt>
                <c:pt idx="73">
                  <c:v>1.01327228546142</c:v>
                </c:pt>
                <c:pt idx="74">
                  <c:v>1.0107856988906798</c:v>
                </c:pt>
                <c:pt idx="75">
                  <c:v>1.0120613574981649</c:v>
                </c:pt>
                <c:pt idx="76">
                  <c:v>1.0120887160301151</c:v>
                </c:pt>
                <c:pt idx="77">
                  <c:v>1.0120198130607549</c:v>
                </c:pt>
                <c:pt idx="78">
                  <c:v>1.012024819850915</c:v>
                </c:pt>
                <c:pt idx="79">
                  <c:v>1.0120909810066201</c:v>
                </c:pt>
                <c:pt idx="80">
                  <c:v>1.01199638843536</c:v>
                </c:pt>
                <c:pt idx="81">
                  <c:v>1.011966347694395</c:v>
                </c:pt>
                <c:pt idx="82">
                  <c:v>1.0120817422866799</c:v>
                </c:pt>
                <c:pt idx="83">
                  <c:v>1.0120353698730451</c:v>
                </c:pt>
                <c:pt idx="84">
                  <c:v>1.0138366222381552</c:v>
                </c:pt>
                <c:pt idx="85">
                  <c:v>1.0119613409042301</c:v>
                </c:pt>
                <c:pt idx="86">
                  <c:v>1.0120199918746899</c:v>
                </c:pt>
                <c:pt idx="87">
                  <c:v>1.012067854404445</c:v>
                </c:pt>
                <c:pt idx="88">
                  <c:v>1.0120804905891401</c:v>
                </c:pt>
                <c:pt idx="89">
                  <c:v>1.012100636959075</c:v>
                </c:pt>
                <c:pt idx="90">
                  <c:v>1.0119651556014999</c:v>
                </c:pt>
                <c:pt idx="91">
                  <c:v>1.0120137333869899</c:v>
                </c:pt>
                <c:pt idx="92">
                  <c:v>1.0120542049407901</c:v>
                </c:pt>
                <c:pt idx="93">
                  <c:v>1.0119127631187399</c:v>
                </c:pt>
                <c:pt idx="94">
                  <c:v>1.0121015310287449</c:v>
                </c:pt>
                <c:pt idx="95">
                  <c:v>1.01201540231704</c:v>
                </c:pt>
                <c:pt idx="96">
                  <c:v>1.01196360588073</c:v>
                </c:pt>
                <c:pt idx="97">
                  <c:v>1.0121604204177799</c:v>
                </c:pt>
                <c:pt idx="98">
                  <c:v>1.0140079259872401</c:v>
                </c:pt>
                <c:pt idx="99">
                  <c:v>1.0119560956954898</c:v>
                </c:pt>
                <c:pt idx="100">
                  <c:v>1.01202452182769</c:v>
                </c:pt>
                <c:pt idx="101">
                  <c:v>1.011980354785915</c:v>
                </c:pt>
                <c:pt idx="102">
                  <c:v>1.0121614336967402</c:v>
                </c:pt>
                <c:pt idx="103">
                  <c:v>1.0120086073875401</c:v>
                </c:pt>
                <c:pt idx="104">
                  <c:v>1.01200956106185</c:v>
                </c:pt>
                <c:pt idx="105">
                  <c:v>1.0120094418525651</c:v>
                </c:pt>
                <c:pt idx="106">
                  <c:v>1.0120081901550249</c:v>
                </c:pt>
                <c:pt idx="107">
                  <c:v>1.0120801925659151</c:v>
                </c:pt>
                <c:pt idx="108">
                  <c:v>1.0119186043739301</c:v>
                </c:pt>
                <c:pt idx="109">
                  <c:v>1.0119476914405801</c:v>
                </c:pt>
                <c:pt idx="110">
                  <c:v>1.0121744275093001</c:v>
                </c:pt>
                <c:pt idx="111">
                  <c:v>1.0120596289634651</c:v>
                </c:pt>
                <c:pt idx="112">
                  <c:v>1.011880099773405</c:v>
                </c:pt>
                <c:pt idx="113">
                  <c:v>1.012019217014305</c:v>
                </c:pt>
                <c:pt idx="114">
                  <c:v>1.0119827985763501</c:v>
                </c:pt>
                <c:pt idx="115">
                  <c:v>1.0120943784713701</c:v>
                </c:pt>
                <c:pt idx="116">
                  <c:v>1.01197606325149</c:v>
                </c:pt>
                <c:pt idx="117">
                  <c:v>1.0120763182640049</c:v>
                </c:pt>
                <c:pt idx="118">
                  <c:v>1.0119644999504049</c:v>
                </c:pt>
                <c:pt idx="119">
                  <c:v>1.0119894742965649</c:v>
                </c:pt>
                <c:pt idx="120">
                  <c:v>1.012034237384795</c:v>
                </c:pt>
                <c:pt idx="121">
                  <c:v>1.011991083621975</c:v>
                </c:pt>
                <c:pt idx="122">
                  <c:v>1.012077569961545</c:v>
                </c:pt>
                <c:pt idx="123">
                  <c:v>1.011975109577175</c:v>
                </c:pt>
                <c:pt idx="124">
                  <c:v>1.0121101140975899</c:v>
                </c:pt>
                <c:pt idx="125">
                  <c:v>1.0118389129638601</c:v>
                </c:pt>
                <c:pt idx="126">
                  <c:v>1.0119941234588601</c:v>
                </c:pt>
                <c:pt idx="127">
                  <c:v>1.0120749473571751</c:v>
                </c:pt>
                <c:pt idx="128">
                  <c:v>1.012091219425195</c:v>
                </c:pt>
                <c:pt idx="129">
                  <c:v>1.0119037032127349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8E-4AA7-9C8E-C4895DEF647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CleanThreading1!$K$18:$K$147</c:f>
              <c:numCache>
                <c:formatCode>General</c:formatCode>
                <c:ptCount val="130"/>
                <c:pt idx="0">
                  <c:v>1.0161922276020023</c:v>
                </c:pt>
                <c:pt idx="1">
                  <c:v>1.0118353366851776</c:v>
                </c:pt>
                <c:pt idx="2">
                  <c:v>1.0128240883350326</c:v>
                </c:pt>
                <c:pt idx="3">
                  <c:v>1.0119890570640524</c:v>
                </c:pt>
                <c:pt idx="4">
                  <c:v>1.0129677355289401</c:v>
                </c:pt>
                <c:pt idx="5">
                  <c:v>1.0119788050651475</c:v>
                </c:pt>
                <c:pt idx="6">
                  <c:v>1.0124288201332026</c:v>
                </c:pt>
                <c:pt idx="7">
                  <c:v>1.0137287080287898</c:v>
                </c:pt>
                <c:pt idx="8">
                  <c:v>1.0121428668498951</c:v>
                </c:pt>
                <c:pt idx="9">
                  <c:v>1.0127310454845375</c:v>
                </c:pt>
                <c:pt idx="10">
                  <c:v>1.0119714140891951</c:v>
                </c:pt>
                <c:pt idx="11">
                  <c:v>1.011951535940165</c:v>
                </c:pt>
                <c:pt idx="12">
                  <c:v>1.0120072662830326</c:v>
                </c:pt>
                <c:pt idx="13">
                  <c:v>1.01197806000709</c:v>
                </c:pt>
                <c:pt idx="14">
                  <c:v>1.0129919350147201</c:v>
                </c:pt>
                <c:pt idx="15">
                  <c:v>1.0119899213313999</c:v>
                </c:pt>
                <c:pt idx="16">
                  <c:v>1.0139927864074676</c:v>
                </c:pt>
                <c:pt idx="17">
                  <c:v>1.0120100080966901</c:v>
                </c:pt>
                <c:pt idx="18">
                  <c:v>1.0119786858558626</c:v>
                </c:pt>
                <c:pt idx="19">
                  <c:v>1.0120513737201624</c:v>
                </c:pt>
                <c:pt idx="20">
                  <c:v>1.0118981897830925</c:v>
                </c:pt>
                <c:pt idx="21">
                  <c:v>1.0120276808738651</c:v>
                </c:pt>
                <c:pt idx="22">
                  <c:v>1.0119334757328</c:v>
                </c:pt>
                <c:pt idx="23">
                  <c:v>1.0120239257812449</c:v>
                </c:pt>
                <c:pt idx="24">
                  <c:v>1.0119191110134049</c:v>
                </c:pt>
                <c:pt idx="25">
                  <c:v>1.0120064914226476</c:v>
                </c:pt>
                <c:pt idx="26">
                  <c:v>1.01197969913482</c:v>
                </c:pt>
                <c:pt idx="27">
                  <c:v>1.01196357607841</c:v>
                </c:pt>
                <c:pt idx="28">
                  <c:v>1.0120127797126701</c:v>
                </c:pt>
                <c:pt idx="29">
                  <c:v>1.012026548385615</c:v>
                </c:pt>
                <c:pt idx="30">
                  <c:v>1.0119609832763623</c:v>
                </c:pt>
                <c:pt idx="31">
                  <c:v>1.01204457879066</c:v>
                </c:pt>
                <c:pt idx="32">
                  <c:v>1.01194024085998</c:v>
                </c:pt>
                <c:pt idx="33">
                  <c:v>1.012006700038905</c:v>
                </c:pt>
                <c:pt idx="34">
                  <c:v>1.0119000375270801</c:v>
                </c:pt>
                <c:pt idx="35">
                  <c:v>1.0122880935668901</c:v>
                </c:pt>
                <c:pt idx="36">
                  <c:v>1.0116596221923775</c:v>
                </c:pt>
                <c:pt idx="37">
                  <c:v>1.0119987726211526</c:v>
                </c:pt>
                <c:pt idx="38">
                  <c:v>1.01220247149467</c:v>
                </c:pt>
                <c:pt idx="39">
                  <c:v>1.0118355154991101</c:v>
                </c:pt>
                <c:pt idx="40">
                  <c:v>1.0119220614433224</c:v>
                </c:pt>
                <c:pt idx="41">
                  <c:v>1.0120074152946426</c:v>
                </c:pt>
                <c:pt idx="42">
                  <c:v>1.0119806528091375</c:v>
                </c:pt>
                <c:pt idx="43">
                  <c:v>1.0119355618953652</c:v>
                </c:pt>
                <c:pt idx="44">
                  <c:v>1.0120227932929948</c:v>
                </c:pt>
                <c:pt idx="45">
                  <c:v>1.0120184719562475</c:v>
                </c:pt>
                <c:pt idx="46">
                  <c:v>1.0128266215324351</c:v>
                </c:pt>
                <c:pt idx="47">
                  <c:v>1.01304286718368</c:v>
                </c:pt>
                <c:pt idx="48">
                  <c:v>1.0119775831699325</c:v>
                </c:pt>
                <c:pt idx="49">
                  <c:v>1.0121713876724201</c:v>
                </c:pt>
                <c:pt idx="50">
                  <c:v>1.0119159519672349</c:v>
                </c:pt>
                <c:pt idx="51">
                  <c:v>1.0118870735168399</c:v>
                </c:pt>
                <c:pt idx="52">
                  <c:v>1.011872023344035</c:v>
                </c:pt>
                <c:pt idx="53">
                  <c:v>1.0120326876640275</c:v>
                </c:pt>
                <c:pt idx="54">
                  <c:v>1.0120559036731649</c:v>
                </c:pt>
                <c:pt idx="55">
                  <c:v>1.0118722021579676</c:v>
                </c:pt>
                <c:pt idx="56">
                  <c:v>1.0119810104370075</c:v>
                </c:pt>
                <c:pt idx="57">
                  <c:v>1.0121136307716301</c:v>
                </c:pt>
                <c:pt idx="58">
                  <c:v>1.01186683773994</c:v>
                </c:pt>
                <c:pt idx="59">
                  <c:v>1.0120408236980403</c:v>
                </c:pt>
                <c:pt idx="60">
                  <c:v>1.01188480854034</c:v>
                </c:pt>
                <c:pt idx="61">
                  <c:v>1.01200664043426</c:v>
                </c:pt>
                <c:pt idx="62">
                  <c:v>1.0119629502296374</c:v>
                </c:pt>
                <c:pt idx="63">
                  <c:v>1.0119972825050298</c:v>
                </c:pt>
                <c:pt idx="64">
                  <c:v>1.0119145214557599</c:v>
                </c:pt>
                <c:pt idx="65">
                  <c:v>1.0119556784629777</c:v>
                </c:pt>
                <c:pt idx="66">
                  <c:v>1.0121705234050724</c:v>
                </c:pt>
                <c:pt idx="67">
                  <c:v>1.0118609666824274</c:v>
                </c:pt>
                <c:pt idx="68">
                  <c:v>1.0119849443435625</c:v>
                </c:pt>
                <c:pt idx="69">
                  <c:v>1.0119159519672349</c:v>
                </c:pt>
                <c:pt idx="70">
                  <c:v>1.0120945572853051</c:v>
                </c:pt>
                <c:pt idx="71">
                  <c:v>1.01186150312423</c:v>
                </c:pt>
                <c:pt idx="72">
                  <c:v>1.0119799971580448</c:v>
                </c:pt>
                <c:pt idx="73">
                  <c:v>1.0119836032390523</c:v>
                </c:pt>
                <c:pt idx="74">
                  <c:v>1.0119414031505549</c:v>
                </c:pt>
                <c:pt idx="75">
                  <c:v>1.012439429759975</c:v>
                </c:pt>
                <c:pt idx="76">
                  <c:v>1.0115550458431224</c:v>
                </c:pt>
                <c:pt idx="77">
                  <c:v>1.0119774937629673</c:v>
                </c:pt>
                <c:pt idx="78">
                  <c:v>1.0120586156845026</c:v>
                </c:pt>
                <c:pt idx="79">
                  <c:v>1.011840313673015</c:v>
                </c:pt>
                <c:pt idx="80">
                  <c:v>1.0120336115360224</c:v>
                </c:pt>
                <c:pt idx="81">
                  <c:v>1.012016177177425</c:v>
                </c:pt>
                <c:pt idx="82">
                  <c:v>1.0118990540504427</c:v>
                </c:pt>
                <c:pt idx="83">
                  <c:v>1.0118981897830925</c:v>
                </c:pt>
                <c:pt idx="84">
                  <c:v>1.0121098458766902</c:v>
                </c:pt>
                <c:pt idx="85">
                  <c:v>1.0120103955268824</c:v>
                </c:pt>
                <c:pt idx="86">
                  <c:v>1.0118459761142673</c:v>
                </c:pt>
                <c:pt idx="87">
                  <c:v>1.0120197832584301</c:v>
                </c:pt>
                <c:pt idx="88">
                  <c:v>1.0119284391403149</c:v>
                </c:pt>
                <c:pt idx="89">
                  <c:v>1.0120034217834424</c:v>
                </c:pt>
                <c:pt idx="90">
                  <c:v>1.0119902193546251</c:v>
                </c:pt>
                <c:pt idx="91">
                  <c:v>1.0119325220584825</c:v>
                </c:pt>
                <c:pt idx="92">
                  <c:v>1.011906713247295</c:v>
                </c:pt>
                <c:pt idx="93">
                  <c:v>1.0119378864765127</c:v>
                </c:pt>
                <c:pt idx="94">
                  <c:v>1.0128738582134176</c:v>
                </c:pt>
                <c:pt idx="95">
                  <c:v>1.0120341777801425</c:v>
                </c:pt>
                <c:pt idx="96">
                  <c:v>1.0120002925395899</c:v>
                </c:pt>
                <c:pt idx="97">
                  <c:v>1.0118465125560725</c:v>
                </c:pt>
                <c:pt idx="98">
                  <c:v>1.0119952857494325</c:v>
                </c:pt>
                <c:pt idx="99">
                  <c:v>1.0120378732681226</c:v>
                </c:pt>
                <c:pt idx="100">
                  <c:v>1.0119988620281175</c:v>
                </c:pt>
                <c:pt idx="101">
                  <c:v>1.0118615329265526</c:v>
                </c:pt>
                <c:pt idx="102">
                  <c:v>1.011999726295465</c:v>
                </c:pt>
                <c:pt idx="103">
                  <c:v>1.0119690299034074</c:v>
                </c:pt>
                <c:pt idx="104">
                  <c:v>1.0119297802448226</c:v>
                </c:pt>
                <c:pt idx="105">
                  <c:v>1.01197353005409</c:v>
                </c:pt>
                <c:pt idx="106">
                  <c:v>1.0121805071830701</c:v>
                </c:pt>
                <c:pt idx="107">
                  <c:v>1.0118314027786224</c:v>
                </c:pt>
                <c:pt idx="108">
                  <c:v>1.0119967758655475</c:v>
                </c:pt>
                <c:pt idx="109">
                  <c:v>1.0118674039840649</c:v>
                </c:pt>
                <c:pt idx="110">
                  <c:v>1.0120500922203026</c:v>
                </c:pt>
                <c:pt idx="111">
                  <c:v>1.0128766000270799</c:v>
                </c:pt>
                <c:pt idx="112">
                  <c:v>1.0119418501853925</c:v>
                </c:pt>
                <c:pt idx="113">
                  <c:v>1.0119714140891976</c:v>
                </c:pt>
                <c:pt idx="114">
                  <c:v>1.0133211016654924</c:v>
                </c:pt>
                <c:pt idx="115">
                  <c:v>1.0117490887641851</c:v>
                </c:pt>
                <c:pt idx="116">
                  <c:v>1.011979967355725</c:v>
                </c:pt>
                <c:pt idx="117">
                  <c:v>1.0119229555129949</c:v>
                </c:pt>
                <c:pt idx="118">
                  <c:v>1.0128484964370674</c:v>
                </c:pt>
                <c:pt idx="119">
                  <c:v>1.0119672417640651</c:v>
                </c:pt>
                <c:pt idx="120">
                  <c:v>1.0120213627815176</c:v>
                </c:pt>
                <c:pt idx="121">
                  <c:v>1.01185658574104</c:v>
                </c:pt>
                <c:pt idx="122">
                  <c:v>1.0130595564842175</c:v>
                </c:pt>
                <c:pt idx="123">
                  <c:v>1.0118905007839152</c:v>
                </c:pt>
                <c:pt idx="124">
                  <c:v>1.0120091438293426</c:v>
                </c:pt>
                <c:pt idx="125">
                  <c:v>1.0119775533676101</c:v>
                </c:pt>
                <c:pt idx="126">
                  <c:v>1.0119202733039825</c:v>
                </c:pt>
                <c:pt idx="127">
                  <c:v>1.0119200050830774</c:v>
                </c:pt>
                <c:pt idx="128">
                  <c:v>1.0119971632957425</c:v>
                </c:pt>
                <c:pt idx="129">
                  <c:v>1.0119843780994351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8E-4AA7-9C8E-C4895DEF647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CleanThreading1!$U$18:$U$147</c:f>
              <c:numCache>
                <c:formatCode>General</c:formatCode>
                <c:ptCount val="130"/>
                <c:pt idx="0">
                  <c:v>1.0314688980579312</c:v>
                </c:pt>
                <c:pt idx="1">
                  <c:v>1.0121370255947062</c:v>
                </c:pt>
                <c:pt idx="2">
                  <c:v>1.0124658048152888</c:v>
                </c:pt>
                <c:pt idx="3">
                  <c:v>1.0124589204788164</c:v>
                </c:pt>
                <c:pt idx="4">
                  <c:v>1.0125095397233914</c:v>
                </c:pt>
                <c:pt idx="5">
                  <c:v>1.0124334245920137</c:v>
                </c:pt>
                <c:pt idx="6">
                  <c:v>1.0119433552026686</c:v>
                </c:pt>
                <c:pt idx="7">
                  <c:v>1.0119453519582713</c:v>
                </c:pt>
                <c:pt idx="8">
                  <c:v>1.0125191211700386</c:v>
                </c:pt>
                <c:pt idx="9">
                  <c:v>1.0119475573301262</c:v>
                </c:pt>
                <c:pt idx="10">
                  <c:v>1.0119339674711163</c:v>
                </c:pt>
                <c:pt idx="11">
                  <c:v>1.0120088309049549</c:v>
                </c:pt>
                <c:pt idx="12">
                  <c:v>1.0119260847568474</c:v>
                </c:pt>
                <c:pt idx="13">
                  <c:v>1.0119225233793214</c:v>
                </c:pt>
                <c:pt idx="14">
                  <c:v>1.0119839608669223</c:v>
                </c:pt>
                <c:pt idx="15">
                  <c:v>1.0119642168283414</c:v>
                </c:pt>
                <c:pt idx="16">
                  <c:v>1.0119030922651227</c:v>
                </c:pt>
                <c:pt idx="17">
                  <c:v>1.0119501501321764</c:v>
                </c:pt>
                <c:pt idx="18">
                  <c:v>1.0120691806077913</c:v>
                </c:pt>
                <c:pt idx="19">
                  <c:v>1.0118238776922175</c:v>
                </c:pt>
                <c:pt idx="20">
                  <c:v>1.013096958398815</c:v>
                </c:pt>
                <c:pt idx="21">
                  <c:v>1.0169790834188399</c:v>
                </c:pt>
                <c:pt idx="22">
                  <c:v>1.0119558870792338</c:v>
                </c:pt>
                <c:pt idx="23">
                  <c:v>1.0119649320840787</c:v>
                </c:pt>
                <c:pt idx="24">
                  <c:v>1.0119511634111349</c:v>
                </c:pt>
                <c:pt idx="25">
                  <c:v>1.0119544565677601</c:v>
                </c:pt>
                <c:pt idx="26">
                  <c:v>1.0119133740663475</c:v>
                </c:pt>
                <c:pt idx="27">
                  <c:v>1.0121192485094026</c:v>
                </c:pt>
                <c:pt idx="28">
                  <c:v>1.0118227452039676</c:v>
                </c:pt>
                <c:pt idx="29">
                  <c:v>1.0124865025281862</c:v>
                </c:pt>
                <c:pt idx="30">
                  <c:v>1.0114071220159475</c:v>
                </c:pt>
                <c:pt idx="31">
                  <c:v>1.0119989365339226</c:v>
                </c:pt>
                <c:pt idx="32">
                  <c:v>1.0125629752874337</c:v>
                </c:pt>
                <c:pt idx="33">
                  <c:v>1.0127161294221814</c:v>
                </c:pt>
                <c:pt idx="34">
                  <c:v>1.0119172632694187</c:v>
                </c:pt>
                <c:pt idx="35">
                  <c:v>1.0120073556899976</c:v>
                </c:pt>
                <c:pt idx="36">
                  <c:v>1.0122537314891775</c:v>
                </c:pt>
                <c:pt idx="37">
                  <c:v>1.0116301774978587</c:v>
                </c:pt>
                <c:pt idx="38">
                  <c:v>1.011968001723285</c:v>
                </c:pt>
                <c:pt idx="39">
                  <c:v>1.0119858831167174</c:v>
                </c:pt>
                <c:pt idx="40">
                  <c:v>1.0119213759899088</c:v>
                </c:pt>
                <c:pt idx="41">
                  <c:v>1.0119780153036062</c:v>
                </c:pt>
                <c:pt idx="42">
                  <c:v>1.0119021236896488</c:v>
                </c:pt>
                <c:pt idx="43">
                  <c:v>1.0119934231042813</c:v>
                </c:pt>
                <c:pt idx="44">
                  <c:v>1.0125630348920764</c:v>
                </c:pt>
                <c:pt idx="45">
                  <c:v>1.0119451731443361</c:v>
                </c:pt>
                <c:pt idx="46">
                  <c:v>1.0119004249572687</c:v>
                </c:pt>
                <c:pt idx="47">
                  <c:v>1.0119990110397286</c:v>
                </c:pt>
                <c:pt idx="48">
                  <c:v>1.0119476467370951</c:v>
                </c:pt>
                <c:pt idx="49">
                  <c:v>1.0120909810066174</c:v>
                </c:pt>
                <c:pt idx="50">
                  <c:v>1.0117905735969475</c:v>
                </c:pt>
                <c:pt idx="51">
                  <c:v>1.0119828730821552</c:v>
                </c:pt>
                <c:pt idx="52">
                  <c:v>1.0123637318611101</c:v>
                </c:pt>
                <c:pt idx="53">
                  <c:v>1.0115553885698263</c:v>
                </c:pt>
                <c:pt idx="54">
                  <c:v>1.0164945721626224</c:v>
                </c:pt>
                <c:pt idx="55">
                  <c:v>1.0119242370128576</c:v>
                </c:pt>
                <c:pt idx="56">
                  <c:v>1.0118982195854125</c:v>
                </c:pt>
                <c:pt idx="57">
                  <c:v>1.0133063495159111</c:v>
                </c:pt>
                <c:pt idx="58">
                  <c:v>1.0120786279439873</c:v>
                </c:pt>
                <c:pt idx="59">
                  <c:v>1.0124472528696014</c:v>
                </c:pt>
                <c:pt idx="60">
                  <c:v>1.0118864178657474</c:v>
                </c:pt>
                <c:pt idx="61">
                  <c:v>1.0121328085660874</c:v>
                </c:pt>
                <c:pt idx="62">
                  <c:v>1.0118369162082623</c:v>
                </c:pt>
                <c:pt idx="63">
                  <c:v>1.0119244009256314</c:v>
                </c:pt>
                <c:pt idx="64">
                  <c:v>1.0119498819112738</c:v>
                </c:pt>
                <c:pt idx="65">
                  <c:v>1.0119125396013213</c:v>
                </c:pt>
                <c:pt idx="66">
                  <c:v>1.0119650065898851</c:v>
                </c:pt>
                <c:pt idx="67">
                  <c:v>1.0119365155696849</c:v>
                </c:pt>
                <c:pt idx="68">
                  <c:v>1.0119867324829062</c:v>
                </c:pt>
                <c:pt idx="69">
                  <c:v>1.0120140016078887</c:v>
                </c:pt>
                <c:pt idx="70">
                  <c:v>1.0119039863347963</c:v>
                </c:pt>
                <c:pt idx="71">
                  <c:v>1.0118997246026937</c:v>
                </c:pt>
                <c:pt idx="72">
                  <c:v>1.013017714023585</c:v>
                </c:pt>
                <c:pt idx="73">
                  <c:v>1.0119227021932549</c:v>
                </c:pt>
                <c:pt idx="74">
                  <c:v>1.0120376646518687</c:v>
                </c:pt>
                <c:pt idx="75">
                  <c:v>1.0119518786668737</c:v>
                </c:pt>
                <c:pt idx="76">
                  <c:v>1.0119098573923075</c:v>
                </c:pt>
                <c:pt idx="77">
                  <c:v>1.0119370073080012</c:v>
                </c:pt>
                <c:pt idx="78">
                  <c:v>1.0119565874338088</c:v>
                </c:pt>
                <c:pt idx="79">
                  <c:v>1.0119875222444499</c:v>
                </c:pt>
                <c:pt idx="80">
                  <c:v>1.0119541734456949</c:v>
                </c:pt>
                <c:pt idx="81">
                  <c:v>1.0119417309761001</c:v>
                </c:pt>
                <c:pt idx="82">
                  <c:v>1.0119227319955775</c:v>
                </c:pt>
                <c:pt idx="83">
                  <c:v>1.0123174041509575</c:v>
                </c:pt>
                <c:pt idx="84">
                  <c:v>1.0115890204906401</c:v>
                </c:pt>
                <c:pt idx="85">
                  <c:v>1.0120426565408662</c:v>
                </c:pt>
                <c:pt idx="86">
                  <c:v>1.0119812637567449</c:v>
                </c:pt>
                <c:pt idx="87">
                  <c:v>1.0119003355503038</c:v>
                </c:pt>
                <c:pt idx="88">
                  <c:v>1.0122673362493448</c:v>
                </c:pt>
                <c:pt idx="89">
                  <c:v>1.0116491466760562</c:v>
                </c:pt>
                <c:pt idx="90">
                  <c:v>1.012080460786815</c:v>
                </c:pt>
                <c:pt idx="91">
                  <c:v>1.0117979943752224</c:v>
                </c:pt>
                <c:pt idx="92">
                  <c:v>1.0118838846683462</c:v>
                </c:pt>
                <c:pt idx="93">
                  <c:v>1.012003958225244</c:v>
                </c:pt>
                <c:pt idx="94">
                  <c:v>1.0118617862462937</c:v>
                </c:pt>
                <c:pt idx="95">
                  <c:v>1.0120645016431751</c:v>
                </c:pt>
                <c:pt idx="96">
                  <c:v>1.0119232237338975</c:v>
                </c:pt>
                <c:pt idx="97">
                  <c:v>1.0119863450527149</c:v>
                </c:pt>
                <c:pt idx="98">
                  <c:v>1.0118887126445726</c:v>
                </c:pt>
                <c:pt idx="99">
                  <c:v>1.0120200067758511</c:v>
                </c:pt>
                <c:pt idx="100">
                  <c:v>1.0120465010404538</c:v>
                </c:pt>
                <c:pt idx="101">
                  <c:v>1.0117804259061762</c:v>
                </c:pt>
                <c:pt idx="102">
                  <c:v>1.0119430124759612</c:v>
                </c:pt>
                <c:pt idx="103">
                  <c:v>1.0124605298042235</c:v>
                </c:pt>
                <c:pt idx="104">
                  <c:v>1.0119680315256063</c:v>
                </c:pt>
                <c:pt idx="105">
                  <c:v>1.0121151953935563</c:v>
                </c:pt>
                <c:pt idx="106">
                  <c:v>1.0118550658225975</c:v>
                </c:pt>
                <c:pt idx="107">
                  <c:v>1.0118799656629514</c:v>
                </c:pt>
                <c:pt idx="108">
                  <c:v>1.0119150876998861</c:v>
                </c:pt>
                <c:pt idx="109">
                  <c:v>1.0120428353547999</c:v>
                </c:pt>
                <c:pt idx="110">
                  <c:v>1.0119264423847152</c:v>
                </c:pt>
                <c:pt idx="111">
                  <c:v>1.0119297802448239</c:v>
                </c:pt>
                <c:pt idx="112">
                  <c:v>1.0120792835950789</c:v>
                </c:pt>
                <c:pt idx="113">
                  <c:v>1.0118092149496039</c:v>
                </c:pt>
                <c:pt idx="114">
                  <c:v>1.0124211311340288</c:v>
                </c:pt>
                <c:pt idx="115">
                  <c:v>1.0118984729051563</c:v>
                </c:pt>
                <c:pt idx="116">
                  <c:v>1.0119395256042438</c:v>
                </c:pt>
                <c:pt idx="117">
                  <c:v>1.0122207552194562</c:v>
                </c:pt>
                <c:pt idx="118">
                  <c:v>1.011695042252535</c:v>
                </c:pt>
                <c:pt idx="119">
                  <c:v>1.0118675082921937</c:v>
                </c:pt>
                <c:pt idx="120">
                  <c:v>1.0119948834180788</c:v>
                </c:pt>
                <c:pt idx="121">
                  <c:v>1.0128354132175401</c:v>
                </c:pt>
                <c:pt idx="122">
                  <c:v>1.0119150578975638</c:v>
                </c:pt>
                <c:pt idx="123">
                  <c:v>1.0130055099725674</c:v>
                </c:pt>
                <c:pt idx="124">
                  <c:v>1.0120528042316363</c:v>
                </c:pt>
                <c:pt idx="125">
                  <c:v>1.0119051635265324</c:v>
                </c:pt>
                <c:pt idx="126">
                  <c:v>1.0121327340602837</c:v>
                </c:pt>
                <c:pt idx="127">
                  <c:v>1.0118212252855276</c:v>
                </c:pt>
                <c:pt idx="128">
                  <c:v>1.0119546353816937</c:v>
                </c:pt>
                <c:pt idx="129">
                  <c:v>1.0121067613363239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E-4AA7-9C8E-C4895DEF647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CleanThreading1!$AM$18:$AM$147</c:f>
              <c:numCache>
                <c:formatCode>General</c:formatCode>
                <c:ptCount val="130"/>
                <c:pt idx="0">
                  <c:v>1.0218887105584087</c:v>
                </c:pt>
                <c:pt idx="1">
                  <c:v>1.0126588270068113</c:v>
                </c:pt>
                <c:pt idx="2">
                  <c:v>1.0123639628291088</c:v>
                </c:pt>
                <c:pt idx="3">
                  <c:v>1.0119385495781843</c:v>
                </c:pt>
                <c:pt idx="4">
                  <c:v>1.012185171246524</c:v>
                </c:pt>
                <c:pt idx="5">
                  <c:v>1.0119701176881737</c:v>
                </c:pt>
                <c:pt idx="6">
                  <c:v>1.0119201689958526</c:v>
                </c:pt>
                <c:pt idx="7">
                  <c:v>1.0118584781885107</c:v>
                </c:pt>
                <c:pt idx="8">
                  <c:v>1.0122773051261851</c:v>
                </c:pt>
                <c:pt idx="9">
                  <c:v>1.0120347738265938</c:v>
                </c:pt>
                <c:pt idx="10">
                  <c:v>1.0118809863924931</c:v>
                </c:pt>
                <c:pt idx="11">
                  <c:v>1.0119772925972894</c:v>
                </c:pt>
                <c:pt idx="12">
                  <c:v>1.0124092847108792</c:v>
                </c:pt>
                <c:pt idx="13">
                  <c:v>1.0118907168507525</c:v>
                </c:pt>
                <c:pt idx="14">
                  <c:v>1.0119422078132567</c:v>
                </c:pt>
                <c:pt idx="15">
                  <c:v>1.0119666457176137</c:v>
                </c:pt>
                <c:pt idx="16">
                  <c:v>1.0118930935859622</c:v>
                </c:pt>
                <c:pt idx="17">
                  <c:v>1.0119710490107501</c:v>
                </c:pt>
                <c:pt idx="18">
                  <c:v>1.0119675025343844</c:v>
                </c:pt>
                <c:pt idx="19">
                  <c:v>1.0125601962208699</c:v>
                </c:pt>
                <c:pt idx="20">
                  <c:v>1.0119965746998731</c:v>
                </c:pt>
                <c:pt idx="21">
                  <c:v>1.0130150765180548</c:v>
                </c:pt>
                <c:pt idx="22">
                  <c:v>1.0120247229933694</c:v>
                </c:pt>
                <c:pt idx="23">
                  <c:v>1.0130953267216645</c:v>
                </c:pt>
                <c:pt idx="24">
                  <c:v>1.0121484473347615</c:v>
                </c:pt>
                <c:pt idx="25">
                  <c:v>1.0121287181973406</c:v>
                </c:pt>
                <c:pt idx="26">
                  <c:v>1.0121983513235997</c:v>
                </c:pt>
                <c:pt idx="27">
                  <c:v>1.0119424313306755</c:v>
                </c:pt>
                <c:pt idx="28">
                  <c:v>1.0126584321260408</c:v>
                </c:pt>
                <c:pt idx="29">
                  <c:v>1.0123605206608726</c:v>
                </c:pt>
                <c:pt idx="30">
                  <c:v>1.0120163634419375</c:v>
                </c:pt>
                <c:pt idx="31">
                  <c:v>1.0120896324515307</c:v>
                </c:pt>
                <c:pt idx="32">
                  <c:v>1.012135922908779</c:v>
                </c:pt>
                <c:pt idx="33">
                  <c:v>1.0120953172445257</c:v>
                </c:pt>
                <c:pt idx="34">
                  <c:v>1.012497179210182</c:v>
                </c:pt>
                <c:pt idx="35">
                  <c:v>1.0119263082742638</c:v>
                </c:pt>
                <c:pt idx="36">
                  <c:v>1.0121948197483963</c:v>
                </c:pt>
                <c:pt idx="37">
                  <c:v>1.012026198208327</c:v>
                </c:pt>
                <c:pt idx="38">
                  <c:v>1.0121965855359976</c:v>
                </c:pt>
                <c:pt idx="39">
                  <c:v>1.0130295976996382</c:v>
                </c:pt>
                <c:pt idx="40">
                  <c:v>1.0121175497770263</c:v>
                </c:pt>
                <c:pt idx="41">
                  <c:v>1.0123406648635813</c:v>
                </c:pt>
                <c:pt idx="42">
                  <c:v>1.0128834843635492</c:v>
                </c:pt>
                <c:pt idx="43">
                  <c:v>1.0125393271446181</c:v>
                </c:pt>
                <c:pt idx="44">
                  <c:v>1.0120655000209755</c:v>
                </c:pt>
                <c:pt idx="45">
                  <c:v>1.0120842680334994</c:v>
                </c:pt>
                <c:pt idx="46">
                  <c:v>1.0122768357396081</c:v>
                </c:pt>
                <c:pt idx="47">
                  <c:v>1.011873625218862</c:v>
                </c:pt>
                <c:pt idx="48">
                  <c:v>1.0140989497303925</c:v>
                </c:pt>
                <c:pt idx="49">
                  <c:v>1.0118650123476942</c:v>
                </c:pt>
                <c:pt idx="50">
                  <c:v>1.0121623203158339</c:v>
                </c:pt>
                <c:pt idx="51">
                  <c:v>1.0135943889617876</c:v>
                </c:pt>
                <c:pt idx="52">
                  <c:v>1.0134098529815623</c:v>
                </c:pt>
                <c:pt idx="53">
                  <c:v>1.012437641620632</c:v>
                </c:pt>
                <c:pt idx="54">
                  <c:v>1.0177183300256689</c:v>
                </c:pt>
                <c:pt idx="55">
                  <c:v>1.013075634837145</c:v>
                </c:pt>
                <c:pt idx="56">
                  <c:v>1.0122476145625057</c:v>
                </c:pt>
                <c:pt idx="57">
                  <c:v>1.0120983049273435</c:v>
                </c:pt>
                <c:pt idx="58">
                  <c:v>1.0130606740713077</c:v>
                </c:pt>
                <c:pt idx="59">
                  <c:v>1.0127145946025795</c:v>
                </c:pt>
                <c:pt idx="60">
                  <c:v>1.0130311995744652</c:v>
                </c:pt>
                <c:pt idx="61">
                  <c:v>1.0127265453338574</c:v>
                </c:pt>
                <c:pt idx="62">
                  <c:v>1.0122206062078425</c:v>
                </c:pt>
                <c:pt idx="63">
                  <c:v>1.012986600399012</c:v>
                </c:pt>
                <c:pt idx="64">
                  <c:v>1.0157025828957504</c:v>
                </c:pt>
                <c:pt idx="65">
                  <c:v>1.0132068917155201</c:v>
                </c:pt>
                <c:pt idx="66">
                  <c:v>1.0120872631669</c:v>
                </c:pt>
                <c:pt idx="67">
                  <c:v>1.0120813176035832</c:v>
                </c:pt>
                <c:pt idx="68">
                  <c:v>1.0122117847204164</c:v>
                </c:pt>
                <c:pt idx="69">
                  <c:v>1.013080522418017</c:v>
                </c:pt>
                <c:pt idx="70">
                  <c:v>1.0122268050908996</c:v>
                </c:pt>
                <c:pt idx="71">
                  <c:v>1.0125448629260005</c:v>
                </c:pt>
                <c:pt idx="72">
                  <c:v>1.0123768448829609</c:v>
                </c:pt>
                <c:pt idx="73">
                  <c:v>1.0123353525996162</c:v>
                </c:pt>
                <c:pt idx="74">
                  <c:v>1.0121556073427149</c:v>
                </c:pt>
                <c:pt idx="75">
                  <c:v>1.0120220854878375</c:v>
                </c:pt>
                <c:pt idx="76">
                  <c:v>1.0126515105366656</c:v>
                </c:pt>
                <c:pt idx="77">
                  <c:v>1.0127923414111093</c:v>
                </c:pt>
                <c:pt idx="78">
                  <c:v>1.0120736658573115</c:v>
                </c:pt>
                <c:pt idx="79">
                  <c:v>1.0120705515146211</c:v>
                </c:pt>
                <c:pt idx="80">
                  <c:v>1.0139103680849026</c:v>
                </c:pt>
                <c:pt idx="81">
                  <c:v>1.013169199228283</c:v>
                </c:pt>
                <c:pt idx="82">
                  <c:v>1.0119852498173658</c:v>
                </c:pt>
                <c:pt idx="83">
                  <c:v>1.012294054031367</c:v>
                </c:pt>
                <c:pt idx="84">
                  <c:v>1.0123728737235012</c:v>
                </c:pt>
                <c:pt idx="85">
                  <c:v>1.0121273994445756</c:v>
                </c:pt>
                <c:pt idx="86">
                  <c:v>1.0119952484965276</c:v>
                </c:pt>
                <c:pt idx="87">
                  <c:v>1.0126861035823767</c:v>
                </c:pt>
                <c:pt idx="88">
                  <c:v>1.0121847614645905</c:v>
                </c:pt>
                <c:pt idx="89">
                  <c:v>1.0120735540986008</c:v>
                </c:pt>
                <c:pt idx="90">
                  <c:v>1.0123075917363118</c:v>
                </c:pt>
                <c:pt idx="91">
                  <c:v>1.0120536759495689</c:v>
                </c:pt>
                <c:pt idx="92">
                  <c:v>1.0121532678604095</c:v>
                </c:pt>
                <c:pt idx="93">
                  <c:v>1.0120241492986639</c:v>
                </c:pt>
                <c:pt idx="94">
                  <c:v>1.0121262371540025</c:v>
                </c:pt>
                <c:pt idx="95">
                  <c:v>1.0119789093732776</c:v>
                </c:pt>
                <c:pt idx="96">
                  <c:v>1.0127852633595413</c:v>
                </c:pt>
                <c:pt idx="97">
                  <c:v>1.0120877623557993</c:v>
                </c:pt>
                <c:pt idx="98">
                  <c:v>1.0122013241052581</c:v>
                </c:pt>
                <c:pt idx="99">
                  <c:v>1.0127271190285638</c:v>
                </c:pt>
                <c:pt idx="100">
                  <c:v>1.0120275393128355</c:v>
                </c:pt>
                <c:pt idx="101">
                  <c:v>1.0123015865683518</c:v>
                </c:pt>
                <c:pt idx="102">
                  <c:v>1.0125304237008044</c:v>
                </c:pt>
                <c:pt idx="103">
                  <c:v>1.0123840123414938</c:v>
                </c:pt>
                <c:pt idx="104">
                  <c:v>1.0123789086937856</c:v>
                </c:pt>
                <c:pt idx="105">
                  <c:v>1.0126913860440199</c:v>
                </c:pt>
                <c:pt idx="106">
                  <c:v>1.0125785470008808</c:v>
                </c:pt>
                <c:pt idx="107">
                  <c:v>1.0125400945544187</c:v>
                </c:pt>
                <c:pt idx="108">
                  <c:v>1.0122247859835587</c:v>
                </c:pt>
                <c:pt idx="109">
                  <c:v>1.0119320377707426</c:v>
                </c:pt>
                <c:pt idx="110">
                  <c:v>1.012050122022625</c:v>
                </c:pt>
                <c:pt idx="111">
                  <c:v>1.0120498239994007</c:v>
                </c:pt>
                <c:pt idx="112">
                  <c:v>1.0120647102594331</c:v>
                </c:pt>
                <c:pt idx="113">
                  <c:v>1.0120681449770874</c:v>
                </c:pt>
                <c:pt idx="114">
                  <c:v>1.0121094435453371</c:v>
                </c:pt>
                <c:pt idx="115">
                  <c:v>1.0120082944631525</c:v>
                </c:pt>
                <c:pt idx="116">
                  <c:v>1.0121177285909606</c:v>
                </c:pt>
                <c:pt idx="117">
                  <c:v>1.0119948387145956</c:v>
                </c:pt>
                <c:pt idx="118">
                  <c:v>1.0121579840779245</c:v>
                </c:pt>
                <c:pt idx="119">
                  <c:v>1.0122015997767395</c:v>
                </c:pt>
                <c:pt idx="120">
                  <c:v>1.0119931772351205</c:v>
                </c:pt>
                <c:pt idx="121">
                  <c:v>1.0121455192565865</c:v>
                </c:pt>
                <c:pt idx="122">
                  <c:v>1.0121409446000993</c:v>
                </c:pt>
                <c:pt idx="123">
                  <c:v>1.0120585262775368</c:v>
                </c:pt>
                <c:pt idx="124">
                  <c:v>1.0119738504290523</c:v>
                </c:pt>
                <c:pt idx="125">
                  <c:v>1.0121059790253595</c:v>
                </c:pt>
                <c:pt idx="126">
                  <c:v>1.0120186731219236</c:v>
                </c:pt>
                <c:pt idx="127">
                  <c:v>1.0121270716190294</c:v>
                </c:pt>
                <c:pt idx="128">
                  <c:v>1.0119743943214357</c:v>
                </c:pt>
                <c:pt idx="129">
                  <c:v>1.0123017951846076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E-4AA7-9C8E-C4895DEF6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Clean-t2-Average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CleanThreading2!$A$18:$A$147</c:f>
              <c:numCache>
                <c:formatCode>General</c:formatCode>
                <c:ptCount val="130"/>
                <c:pt idx="0">
                  <c:v>1.0102739334106401</c:v>
                </c:pt>
                <c:pt idx="1">
                  <c:v>1.0160326957702599</c:v>
                </c:pt>
                <c:pt idx="2">
                  <c:v>1.0118658542632999</c:v>
                </c:pt>
                <c:pt idx="3">
                  <c:v>1.0119872093200599</c:v>
                </c:pt>
                <c:pt idx="4">
                  <c:v>1.01198077201843</c:v>
                </c:pt>
                <c:pt idx="5">
                  <c:v>1.01208591461181</c:v>
                </c:pt>
                <c:pt idx="6">
                  <c:v>1.0119429826736399</c:v>
                </c:pt>
                <c:pt idx="7">
                  <c:v>1.0120711326599099</c:v>
                </c:pt>
                <c:pt idx="8">
                  <c:v>1.0160986185073799</c:v>
                </c:pt>
                <c:pt idx="9">
                  <c:v>1.01167321205139</c:v>
                </c:pt>
                <c:pt idx="10">
                  <c:v>1.0120052099227901</c:v>
                </c:pt>
                <c:pt idx="11">
                  <c:v>1.0120279788970901</c:v>
                </c:pt>
                <c:pt idx="12">
                  <c:v>1.0120002031326201</c:v>
                </c:pt>
                <c:pt idx="13">
                  <c:v>1.0121364593505799</c:v>
                </c:pt>
                <c:pt idx="14">
                  <c:v>1.0118050575256301</c:v>
                </c:pt>
                <c:pt idx="15">
                  <c:v>1.0121867656707699</c:v>
                </c:pt>
                <c:pt idx="16">
                  <c:v>1.0120719671249301</c:v>
                </c:pt>
                <c:pt idx="17">
                  <c:v>1.01196312904357</c:v>
                </c:pt>
                <c:pt idx="18">
                  <c:v>1.0121002197265601</c:v>
                </c:pt>
                <c:pt idx="19">
                  <c:v>1.0120478868484399</c:v>
                </c:pt>
                <c:pt idx="20">
                  <c:v>1.0119125843048</c:v>
                </c:pt>
                <c:pt idx="21">
                  <c:v>1.01192378997802</c:v>
                </c:pt>
                <c:pt idx="22">
                  <c:v>1.0120600461959799</c:v>
                </c:pt>
                <c:pt idx="23">
                  <c:v>1.0119931697845399</c:v>
                </c:pt>
                <c:pt idx="24">
                  <c:v>1.0122023820877</c:v>
                </c:pt>
                <c:pt idx="25">
                  <c:v>1.01184737682342</c:v>
                </c:pt>
                <c:pt idx="26">
                  <c:v>1.0121277570724401</c:v>
                </c:pt>
                <c:pt idx="27">
                  <c:v>1.01604080200195</c:v>
                </c:pt>
                <c:pt idx="28">
                  <c:v>1.0121158361434901</c:v>
                </c:pt>
                <c:pt idx="29">
                  <c:v>1.0119708776473999</c:v>
                </c:pt>
                <c:pt idx="30">
                  <c:v>1.0118869543075499</c:v>
                </c:pt>
                <c:pt idx="31">
                  <c:v>1.01208460330963</c:v>
                </c:pt>
                <c:pt idx="32">
                  <c:v>1.0119923353195099</c:v>
                </c:pt>
                <c:pt idx="33">
                  <c:v>1.0119881629943801</c:v>
                </c:pt>
                <c:pt idx="34">
                  <c:v>1.01199007034301</c:v>
                </c:pt>
                <c:pt idx="35">
                  <c:v>1.01208567619323</c:v>
                </c:pt>
                <c:pt idx="36">
                  <c:v>1.01211774349212</c:v>
                </c:pt>
                <c:pt idx="37">
                  <c:v>1.01196753978729</c:v>
                </c:pt>
                <c:pt idx="38">
                  <c:v>1.0121048688888501</c:v>
                </c:pt>
                <c:pt idx="39">
                  <c:v>1.0118833780288601</c:v>
                </c:pt>
                <c:pt idx="40">
                  <c:v>1.0120310783386199</c:v>
                </c:pt>
                <c:pt idx="41">
                  <c:v>1.0120155811309799</c:v>
                </c:pt>
                <c:pt idx="42">
                  <c:v>1.0119930505752499</c:v>
                </c:pt>
                <c:pt idx="43">
                  <c:v>1.01214528083801</c:v>
                </c:pt>
                <c:pt idx="44">
                  <c:v>1.0119488239288299</c:v>
                </c:pt>
                <c:pt idx="45">
                  <c:v>1.01197409629821</c:v>
                </c:pt>
                <c:pt idx="46">
                  <c:v>1.0120159387588501</c:v>
                </c:pt>
                <c:pt idx="47">
                  <c:v>1.01207935810089</c:v>
                </c:pt>
                <c:pt idx="48">
                  <c:v>1.0119814872741699</c:v>
                </c:pt>
                <c:pt idx="49">
                  <c:v>1.01214098930358</c:v>
                </c:pt>
                <c:pt idx="50">
                  <c:v>1.01192891597747</c:v>
                </c:pt>
                <c:pt idx="51">
                  <c:v>1.0121204853057799</c:v>
                </c:pt>
                <c:pt idx="52">
                  <c:v>1.01198053359985</c:v>
                </c:pt>
                <c:pt idx="53">
                  <c:v>1.0120155811309799</c:v>
                </c:pt>
                <c:pt idx="54">
                  <c:v>1.01200067996978</c:v>
                </c:pt>
                <c:pt idx="55">
                  <c:v>1.0159945487976001</c:v>
                </c:pt>
                <c:pt idx="56">
                  <c:v>1.0121996402740401</c:v>
                </c:pt>
                <c:pt idx="57">
                  <c:v>1.0118379592895499</c:v>
                </c:pt>
                <c:pt idx="58">
                  <c:v>1.01208019256591</c:v>
                </c:pt>
                <c:pt idx="59">
                  <c:v>1.0123213529586701</c:v>
                </c:pt>
                <c:pt idx="60">
                  <c:v>1.011603474617</c:v>
                </c:pt>
                <c:pt idx="61">
                  <c:v>1.01207339763641</c:v>
                </c:pt>
                <c:pt idx="62">
                  <c:v>1.01207387447357</c:v>
                </c:pt>
                <c:pt idx="63">
                  <c:v>1.01208519935607</c:v>
                </c:pt>
                <c:pt idx="64">
                  <c:v>1.0158623456954901</c:v>
                </c:pt>
                <c:pt idx="65">
                  <c:v>1.0121433734893699</c:v>
                </c:pt>
                <c:pt idx="66">
                  <c:v>1.01192927360534</c:v>
                </c:pt>
                <c:pt idx="67">
                  <c:v>1.0120946168899501</c:v>
                </c:pt>
                <c:pt idx="68">
                  <c:v>1.01185703277587</c:v>
                </c:pt>
                <c:pt idx="69">
                  <c:v>1.0120671987533501</c:v>
                </c:pt>
                <c:pt idx="70">
                  <c:v>1.0119125843048</c:v>
                </c:pt>
                <c:pt idx="71">
                  <c:v>1.01218378543853</c:v>
                </c:pt>
                <c:pt idx="72">
                  <c:v>1.01212310791015</c:v>
                </c:pt>
                <c:pt idx="73">
                  <c:v>1.01189541816711</c:v>
                </c:pt>
                <c:pt idx="74">
                  <c:v>1.0120282173156701</c:v>
                </c:pt>
                <c:pt idx="75">
                  <c:v>1.01210761070251</c:v>
                </c:pt>
                <c:pt idx="76">
                  <c:v>1.011962890625</c:v>
                </c:pt>
                <c:pt idx="77">
                  <c:v>1.0119874477386399</c:v>
                </c:pt>
                <c:pt idx="78">
                  <c:v>1.0119152069091699</c:v>
                </c:pt>
                <c:pt idx="79">
                  <c:v>1.0121381282806301</c:v>
                </c:pt>
                <c:pt idx="80">
                  <c:v>1.0119436979293801</c:v>
                </c:pt>
                <c:pt idx="81">
                  <c:v>1.0121724605560301</c:v>
                </c:pt>
                <c:pt idx="82">
                  <c:v>1.0118870735168399</c:v>
                </c:pt>
                <c:pt idx="83">
                  <c:v>1.01201319694519</c:v>
                </c:pt>
                <c:pt idx="84">
                  <c:v>1.0120273828506401</c:v>
                </c:pt>
                <c:pt idx="85">
                  <c:v>1.0120754241943299</c:v>
                </c:pt>
                <c:pt idx="86">
                  <c:v>1.01196336746215</c:v>
                </c:pt>
                <c:pt idx="87">
                  <c:v>1.01211941242218</c:v>
                </c:pt>
                <c:pt idx="88">
                  <c:v>1.0119602680206199</c:v>
                </c:pt>
                <c:pt idx="89">
                  <c:v>1.0119997262954701</c:v>
                </c:pt>
                <c:pt idx="90">
                  <c:v>1.01200175285339</c:v>
                </c:pt>
                <c:pt idx="91">
                  <c:v>1.0120266675948999</c:v>
                </c:pt>
                <c:pt idx="92">
                  <c:v>1.0118706226348799</c:v>
                </c:pt>
                <c:pt idx="93">
                  <c:v>1.01215624809265</c:v>
                </c:pt>
                <c:pt idx="94">
                  <c:v>1.0118943452835001</c:v>
                </c:pt>
                <c:pt idx="95">
                  <c:v>1.0120863914489699</c:v>
                </c:pt>
                <c:pt idx="96">
                  <c:v>1.0119557380676201</c:v>
                </c:pt>
                <c:pt idx="97">
                  <c:v>1.01212346553802</c:v>
                </c:pt>
                <c:pt idx="98">
                  <c:v>1.01194155216217</c:v>
                </c:pt>
                <c:pt idx="99">
                  <c:v>1.0119484663009599</c:v>
                </c:pt>
                <c:pt idx="100">
                  <c:v>1.01204133033752</c:v>
                </c:pt>
                <c:pt idx="101">
                  <c:v>1.0121928453445399</c:v>
                </c:pt>
                <c:pt idx="102">
                  <c:v>1.0118557214736901</c:v>
                </c:pt>
                <c:pt idx="103">
                  <c:v>1.01212418079376</c:v>
                </c:pt>
                <c:pt idx="104">
                  <c:v>1.01183068752288</c:v>
                </c:pt>
                <c:pt idx="105">
                  <c:v>1.0120593309402399</c:v>
                </c:pt>
                <c:pt idx="106">
                  <c:v>1.0119825601577701</c:v>
                </c:pt>
                <c:pt idx="107">
                  <c:v>1.0121048688888501</c:v>
                </c:pt>
                <c:pt idx="108">
                  <c:v>1.01198625564575</c:v>
                </c:pt>
                <c:pt idx="109">
                  <c:v>1.01183605194091</c:v>
                </c:pt>
                <c:pt idx="110">
                  <c:v>1.0120780467987001</c:v>
                </c:pt>
                <c:pt idx="111">
                  <c:v>1.0121214389801001</c:v>
                </c:pt>
                <c:pt idx="112">
                  <c:v>1.01195836067199</c:v>
                </c:pt>
                <c:pt idx="113">
                  <c:v>1.0120781660079901</c:v>
                </c:pt>
                <c:pt idx="114">
                  <c:v>1.0121598243713299</c:v>
                </c:pt>
                <c:pt idx="115">
                  <c:v>1.0119043588638299</c:v>
                </c:pt>
                <c:pt idx="116">
                  <c:v>1.0119504928588801</c:v>
                </c:pt>
                <c:pt idx="117">
                  <c:v>1.01201879978179</c:v>
                </c:pt>
                <c:pt idx="118">
                  <c:v>1.0119478702545099</c:v>
                </c:pt>
                <c:pt idx="119">
                  <c:v>1.0120824575424101</c:v>
                </c:pt>
                <c:pt idx="120">
                  <c:v>1.0119761228561399</c:v>
                </c:pt>
                <c:pt idx="121">
                  <c:v>1.01206398010253</c:v>
                </c:pt>
                <c:pt idx="122">
                  <c:v>1.0120041370391799</c:v>
                </c:pt>
                <c:pt idx="123">
                  <c:v>1.0118542909622099</c:v>
                </c:pt>
                <c:pt idx="124">
                  <c:v>1.01205778121948</c:v>
                </c:pt>
                <c:pt idx="125">
                  <c:v>1.0119982957839899</c:v>
                </c:pt>
                <c:pt idx="126">
                  <c:v>1.01201915740966</c:v>
                </c:pt>
                <c:pt idx="127">
                  <c:v>1.01207304000854</c:v>
                </c:pt>
                <c:pt idx="128">
                  <c:v>1.01193439960479</c:v>
                </c:pt>
                <c:pt idx="129">
                  <c:v>1.01190674304962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79-461A-B7D4-434ADF2FD72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CleanThreading2!$E$18:$E$147</c:f>
              <c:numCache>
                <c:formatCode>General</c:formatCode>
                <c:ptCount val="130"/>
                <c:pt idx="0">
                  <c:v>1.0226733684539751</c:v>
                </c:pt>
                <c:pt idx="1">
                  <c:v>1.0117564201354949</c:v>
                </c:pt>
                <c:pt idx="2">
                  <c:v>1.0118861198425251</c:v>
                </c:pt>
                <c:pt idx="3">
                  <c:v>1.012011885643</c:v>
                </c:pt>
                <c:pt idx="4">
                  <c:v>1.011669456958765</c:v>
                </c:pt>
                <c:pt idx="5">
                  <c:v>1.011963665485375</c:v>
                </c:pt>
                <c:pt idx="6">
                  <c:v>1.0119824409484801</c:v>
                </c:pt>
                <c:pt idx="7">
                  <c:v>1.0120686888694701</c:v>
                </c:pt>
                <c:pt idx="8">
                  <c:v>1.0119664669036799</c:v>
                </c:pt>
                <c:pt idx="9">
                  <c:v>1.01195836067199</c:v>
                </c:pt>
                <c:pt idx="10">
                  <c:v>1.0120893120765651</c:v>
                </c:pt>
                <c:pt idx="11">
                  <c:v>1.0119527578353851</c:v>
                </c:pt>
                <c:pt idx="12">
                  <c:v>1.012062370777125</c:v>
                </c:pt>
                <c:pt idx="13">
                  <c:v>1.0118491053581149</c:v>
                </c:pt>
                <c:pt idx="14">
                  <c:v>1.0121260881423901</c:v>
                </c:pt>
                <c:pt idx="15">
                  <c:v>1.0120378136634751</c:v>
                </c:pt>
                <c:pt idx="16">
                  <c:v>1.0118119716644201</c:v>
                </c:pt>
                <c:pt idx="17">
                  <c:v>1.0120735168456951</c:v>
                </c:pt>
                <c:pt idx="18">
                  <c:v>1.011949777603145</c:v>
                </c:pt>
                <c:pt idx="19">
                  <c:v>1.012129604816435</c:v>
                </c:pt>
                <c:pt idx="20">
                  <c:v>1.011883497238155</c:v>
                </c:pt>
                <c:pt idx="21">
                  <c:v>1.0120761394500701</c:v>
                </c:pt>
                <c:pt idx="22">
                  <c:v>1.0119729042053152</c:v>
                </c:pt>
                <c:pt idx="23">
                  <c:v>1.0142809748649548</c:v>
                </c:pt>
                <c:pt idx="24">
                  <c:v>1.0117104053497301</c:v>
                </c:pt>
                <c:pt idx="25">
                  <c:v>1.011970281600945</c:v>
                </c:pt>
                <c:pt idx="26">
                  <c:v>1.01198041439056</c:v>
                </c:pt>
                <c:pt idx="27">
                  <c:v>1.0119612216949401</c:v>
                </c:pt>
                <c:pt idx="28">
                  <c:v>1.011995136737815</c:v>
                </c:pt>
                <c:pt idx="29">
                  <c:v>1.0119878053665099</c:v>
                </c:pt>
                <c:pt idx="30">
                  <c:v>1.012001693248745</c:v>
                </c:pt>
                <c:pt idx="31">
                  <c:v>1.01193338632583</c:v>
                </c:pt>
                <c:pt idx="32">
                  <c:v>1.012026429176325</c:v>
                </c:pt>
                <c:pt idx="33">
                  <c:v>1.01399421691894</c:v>
                </c:pt>
                <c:pt idx="34">
                  <c:v>1.0119821429252549</c:v>
                </c:pt>
                <c:pt idx="35">
                  <c:v>1.0121010541915849</c:v>
                </c:pt>
                <c:pt idx="36">
                  <c:v>1.0120673775672899</c:v>
                </c:pt>
                <c:pt idx="37">
                  <c:v>1.01192659139633</c:v>
                </c:pt>
                <c:pt idx="38">
                  <c:v>1.0119415521621651</c:v>
                </c:pt>
                <c:pt idx="39">
                  <c:v>1.0120083093643149</c:v>
                </c:pt>
                <c:pt idx="40">
                  <c:v>1.0120183229446349</c:v>
                </c:pt>
                <c:pt idx="41">
                  <c:v>1.0119810700416498</c:v>
                </c:pt>
                <c:pt idx="42">
                  <c:v>1.011980473995205</c:v>
                </c:pt>
                <c:pt idx="43">
                  <c:v>1.012128770351405</c:v>
                </c:pt>
                <c:pt idx="44">
                  <c:v>1.0118781924247648</c:v>
                </c:pt>
                <c:pt idx="45">
                  <c:v>1.01203572750091</c:v>
                </c:pt>
                <c:pt idx="46">
                  <c:v>1.011977314949035</c:v>
                </c:pt>
                <c:pt idx="47">
                  <c:v>1.0119398236274648</c:v>
                </c:pt>
                <c:pt idx="48">
                  <c:v>1.012043476104735</c:v>
                </c:pt>
                <c:pt idx="49">
                  <c:v>1.0119525790214499</c:v>
                </c:pt>
                <c:pt idx="50">
                  <c:v>1.01204818487167</c:v>
                </c:pt>
                <c:pt idx="51">
                  <c:v>1.0119236707687351</c:v>
                </c:pt>
                <c:pt idx="52">
                  <c:v>1.0120202302932699</c:v>
                </c:pt>
                <c:pt idx="53">
                  <c:v>1.01200711727142</c:v>
                </c:pt>
                <c:pt idx="54">
                  <c:v>1.01198238134384</c:v>
                </c:pt>
                <c:pt idx="55">
                  <c:v>1.0119791030883749</c:v>
                </c:pt>
                <c:pt idx="56">
                  <c:v>1.011923730373375</c:v>
                </c:pt>
                <c:pt idx="57">
                  <c:v>1.0120477676391599</c:v>
                </c:pt>
                <c:pt idx="58">
                  <c:v>1.0119644403457599</c:v>
                </c:pt>
                <c:pt idx="59">
                  <c:v>1.0120443701744049</c:v>
                </c:pt>
                <c:pt idx="60">
                  <c:v>1.012146651744835</c:v>
                </c:pt>
                <c:pt idx="61">
                  <c:v>1.0118362307548501</c:v>
                </c:pt>
                <c:pt idx="62">
                  <c:v>1.012005329132075</c:v>
                </c:pt>
                <c:pt idx="63">
                  <c:v>1.01196944713592</c:v>
                </c:pt>
                <c:pt idx="64">
                  <c:v>1.01200664043426</c:v>
                </c:pt>
                <c:pt idx="65">
                  <c:v>1.0119379162788351</c:v>
                </c:pt>
                <c:pt idx="66">
                  <c:v>1.012046396732325</c:v>
                </c:pt>
                <c:pt idx="67">
                  <c:v>1.0119841098785352</c:v>
                </c:pt>
                <c:pt idx="68">
                  <c:v>1.0120114088058449</c:v>
                </c:pt>
                <c:pt idx="69">
                  <c:v>1.0120897889137201</c:v>
                </c:pt>
                <c:pt idx="70">
                  <c:v>1.0118909478187499</c:v>
                </c:pt>
                <c:pt idx="71">
                  <c:v>1.0120328664779601</c:v>
                </c:pt>
                <c:pt idx="72">
                  <c:v>1.01194071769714</c:v>
                </c:pt>
                <c:pt idx="73">
                  <c:v>1.0119472146034201</c:v>
                </c:pt>
                <c:pt idx="74">
                  <c:v>1.011929333209985</c:v>
                </c:pt>
                <c:pt idx="75">
                  <c:v>1.01211494207382</c:v>
                </c:pt>
                <c:pt idx="76">
                  <c:v>1.0118929147720301</c:v>
                </c:pt>
                <c:pt idx="77">
                  <c:v>1.01206618547439</c:v>
                </c:pt>
                <c:pt idx="78">
                  <c:v>1.0119615793228101</c:v>
                </c:pt>
                <c:pt idx="79">
                  <c:v>1.0119923949241598</c:v>
                </c:pt>
                <c:pt idx="80">
                  <c:v>1.0120781064033499</c:v>
                </c:pt>
                <c:pt idx="81">
                  <c:v>1.0119988322257951</c:v>
                </c:pt>
                <c:pt idx="82">
                  <c:v>1.01192134618759</c:v>
                </c:pt>
                <c:pt idx="83">
                  <c:v>1.012080729007715</c:v>
                </c:pt>
                <c:pt idx="84">
                  <c:v>1.01399093866348</c:v>
                </c:pt>
                <c:pt idx="85">
                  <c:v>1.0119659304618751</c:v>
                </c:pt>
                <c:pt idx="86">
                  <c:v>1.01397508382797</c:v>
                </c:pt>
                <c:pt idx="87">
                  <c:v>1.017966926097865</c:v>
                </c:pt>
                <c:pt idx="88">
                  <c:v>1.0120223164558348</c:v>
                </c:pt>
                <c:pt idx="89">
                  <c:v>1.011884391307825</c:v>
                </c:pt>
                <c:pt idx="90">
                  <c:v>1.0121550559997501</c:v>
                </c:pt>
                <c:pt idx="91">
                  <c:v>1.0118439793586651</c:v>
                </c:pt>
                <c:pt idx="92">
                  <c:v>1.0119975805282551</c:v>
                </c:pt>
                <c:pt idx="93">
                  <c:v>1.0120747685432399</c:v>
                </c:pt>
                <c:pt idx="94">
                  <c:v>1.0119294524192801</c:v>
                </c:pt>
                <c:pt idx="95">
                  <c:v>1.0125619769096299</c:v>
                </c:pt>
                <c:pt idx="96">
                  <c:v>1.011429011821745</c:v>
                </c:pt>
                <c:pt idx="97">
                  <c:v>1.0119277238845799</c:v>
                </c:pt>
                <c:pt idx="98">
                  <c:v>1.0119524002075102</c:v>
                </c:pt>
                <c:pt idx="99">
                  <c:v>1.0120503306388799</c:v>
                </c:pt>
                <c:pt idx="100">
                  <c:v>1.0120396018028202</c:v>
                </c:pt>
                <c:pt idx="101">
                  <c:v>1.012003123760215</c:v>
                </c:pt>
                <c:pt idx="102">
                  <c:v>1.011954665184015</c:v>
                </c:pt>
                <c:pt idx="103">
                  <c:v>1.012037754058835</c:v>
                </c:pt>
                <c:pt idx="104">
                  <c:v>1.011961877346035</c:v>
                </c:pt>
                <c:pt idx="105">
                  <c:v>1.0120248794555602</c:v>
                </c:pt>
                <c:pt idx="106">
                  <c:v>1.0118806958198499</c:v>
                </c:pt>
                <c:pt idx="107">
                  <c:v>1.012017905712125</c:v>
                </c:pt>
                <c:pt idx="108">
                  <c:v>1.01198214292526</c:v>
                </c:pt>
                <c:pt idx="109">
                  <c:v>1.0120385885238601</c:v>
                </c:pt>
                <c:pt idx="110">
                  <c:v>1.0119926929473799</c:v>
                </c:pt>
                <c:pt idx="111">
                  <c:v>1.01247042417526</c:v>
                </c:pt>
                <c:pt idx="112">
                  <c:v>1.0114019513130099</c:v>
                </c:pt>
                <c:pt idx="113">
                  <c:v>1.01199239492416</c:v>
                </c:pt>
                <c:pt idx="114">
                  <c:v>1.01205158233642</c:v>
                </c:pt>
                <c:pt idx="115">
                  <c:v>1.01195073127746</c:v>
                </c:pt>
                <c:pt idx="116">
                  <c:v>1.012005329132075</c:v>
                </c:pt>
                <c:pt idx="117">
                  <c:v>1.0125620961189199</c:v>
                </c:pt>
                <c:pt idx="118">
                  <c:v>1.0113653540611249</c:v>
                </c:pt>
                <c:pt idx="119">
                  <c:v>1.0119897723197901</c:v>
                </c:pt>
                <c:pt idx="120">
                  <c:v>1.0120992660522399</c:v>
                </c:pt>
                <c:pt idx="121">
                  <c:v>1.01189589500427</c:v>
                </c:pt>
                <c:pt idx="122">
                  <c:v>1.0119726657867352</c:v>
                </c:pt>
                <c:pt idx="123">
                  <c:v>1.0119719505310001</c:v>
                </c:pt>
                <c:pt idx="124">
                  <c:v>1.0120858550071699</c:v>
                </c:pt>
                <c:pt idx="125">
                  <c:v>1.012013018131255</c:v>
                </c:pt>
                <c:pt idx="126">
                  <c:v>1.0119224786758401</c:v>
                </c:pt>
                <c:pt idx="127">
                  <c:v>1.011873543262475</c:v>
                </c:pt>
                <c:pt idx="128">
                  <c:v>1.0120544433593701</c:v>
                </c:pt>
                <c:pt idx="129">
                  <c:v>1.0119880437850899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79-461A-B7D4-434ADF2FD72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CleanThreading2!$K$18:$K$147</c:f>
              <c:numCache>
                <c:formatCode>General</c:formatCode>
                <c:ptCount val="130"/>
                <c:pt idx="0">
                  <c:v>1.0126553475856725</c:v>
                </c:pt>
                <c:pt idx="1">
                  <c:v>1.0119376480579301</c:v>
                </c:pt>
                <c:pt idx="2">
                  <c:v>1.0136781930923426</c:v>
                </c:pt>
                <c:pt idx="3">
                  <c:v>1.0118485689163126</c:v>
                </c:pt>
                <c:pt idx="4">
                  <c:v>1.0119697749614651</c:v>
                </c:pt>
                <c:pt idx="5">
                  <c:v>1.0119110345840401</c:v>
                </c:pt>
                <c:pt idx="6">
                  <c:v>1.0120329260826075</c:v>
                </c:pt>
                <c:pt idx="7">
                  <c:v>1.0119524598121601</c:v>
                </c:pt>
                <c:pt idx="8">
                  <c:v>1.0119512677192626</c:v>
                </c:pt>
                <c:pt idx="9">
                  <c:v>1.01196008920669</c:v>
                </c:pt>
                <c:pt idx="10">
                  <c:v>1.0121330320835025</c:v>
                </c:pt>
                <c:pt idx="11">
                  <c:v>1.01189517974853</c:v>
                </c:pt>
                <c:pt idx="12">
                  <c:v>1.0119217634201001</c:v>
                </c:pt>
                <c:pt idx="13">
                  <c:v>1.0130168795585599</c:v>
                </c:pt>
                <c:pt idx="14">
                  <c:v>1.0119802355766225</c:v>
                </c:pt>
                <c:pt idx="15">
                  <c:v>1.0120312273502301</c:v>
                </c:pt>
                <c:pt idx="16">
                  <c:v>1.0139101743698076</c:v>
                </c:pt>
                <c:pt idx="17">
                  <c:v>1.0119721293449375</c:v>
                </c:pt>
                <c:pt idx="18">
                  <c:v>1.0119827687740275</c:v>
                </c:pt>
                <c:pt idx="19">
                  <c:v>1.0119810998439751</c:v>
                </c:pt>
                <c:pt idx="20">
                  <c:v>1.0119923949241576</c:v>
                </c:pt>
                <c:pt idx="21">
                  <c:v>1.0120154619216875</c:v>
                </c:pt>
                <c:pt idx="22">
                  <c:v>1.012034147977825</c:v>
                </c:pt>
                <c:pt idx="23">
                  <c:v>1.0119346380233725</c:v>
                </c:pt>
                <c:pt idx="24">
                  <c:v>1.0119877755641897</c:v>
                </c:pt>
                <c:pt idx="25">
                  <c:v>1.0120207369327525</c:v>
                </c:pt>
                <c:pt idx="26">
                  <c:v>1.0119247734546626</c:v>
                </c:pt>
                <c:pt idx="27">
                  <c:v>1.0119271576404549</c:v>
                </c:pt>
                <c:pt idx="28">
                  <c:v>1.0120238363742802</c:v>
                </c:pt>
                <c:pt idx="29">
                  <c:v>1.0119221210479701</c:v>
                </c:pt>
                <c:pt idx="30">
                  <c:v>1.0120948255062074</c:v>
                </c:pt>
                <c:pt idx="31">
                  <c:v>1.0129015445709175</c:v>
                </c:pt>
                <c:pt idx="32">
                  <c:v>1.012034028768535</c:v>
                </c:pt>
                <c:pt idx="33">
                  <c:v>1.0119668543338725</c:v>
                </c:pt>
                <c:pt idx="34">
                  <c:v>1.01195019483566</c:v>
                </c:pt>
                <c:pt idx="35">
                  <c:v>1.01408559083938</c:v>
                </c:pt>
                <c:pt idx="36">
                  <c:v>1.0119397342205025</c:v>
                </c:pt>
                <c:pt idx="37">
                  <c:v>1.0120223164558348</c:v>
                </c:pt>
                <c:pt idx="38">
                  <c:v>1.0119436681270551</c:v>
                </c:pt>
                <c:pt idx="39">
                  <c:v>1.012002170085905</c:v>
                </c:pt>
                <c:pt idx="40">
                  <c:v>1.01199054718017</c:v>
                </c:pt>
                <c:pt idx="41">
                  <c:v>1.0119268000125849</c:v>
                </c:pt>
                <c:pt idx="42">
                  <c:v>1.011983007192605</c:v>
                </c:pt>
                <c:pt idx="43">
                  <c:v>1.0119069516658725</c:v>
                </c:pt>
                <c:pt idx="44">
                  <c:v>1.0120784938335374</c:v>
                </c:pt>
                <c:pt idx="45">
                  <c:v>1.0120233893394426</c:v>
                </c:pt>
                <c:pt idx="46">
                  <c:v>1.01285275816917</c:v>
                </c:pt>
                <c:pt idx="47">
                  <c:v>1.0120179057121201</c:v>
                </c:pt>
                <c:pt idx="48">
                  <c:v>1.0120906531810725</c:v>
                </c:pt>
                <c:pt idx="49">
                  <c:v>1.0120566785335474</c:v>
                </c:pt>
                <c:pt idx="50">
                  <c:v>1.0118064284324575</c:v>
                </c:pt>
                <c:pt idx="51">
                  <c:v>1.01202461123466</c:v>
                </c:pt>
                <c:pt idx="52">
                  <c:v>1.0118860304355599</c:v>
                </c:pt>
                <c:pt idx="53">
                  <c:v>1.012086063623425</c:v>
                </c:pt>
                <c:pt idx="54">
                  <c:v>1.0118709206581076</c:v>
                </c:pt>
                <c:pt idx="55">
                  <c:v>1.0120363533496799</c:v>
                </c:pt>
                <c:pt idx="56">
                  <c:v>1.0118931829929299</c:v>
                </c:pt>
                <c:pt idx="57">
                  <c:v>1.0129896104335725</c:v>
                </c:pt>
                <c:pt idx="58">
                  <c:v>1.012185603380195</c:v>
                </c:pt>
                <c:pt idx="59">
                  <c:v>1.0117651820182774</c:v>
                </c:pt>
                <c:pt idx="60">
                  <c:v>1.012132406234735</c:v>
                </c:pt>
                <c:pt idx="61">
                  <c:v>1.0119429230689949</c:v>
                </c:pt>
                <c:pt idx="62">
                  <c:v>1.011945426464075</c:v>
                </c:pt>
                <c:pt idx="63">
                  <c:v>1.0120512843131975</c:v>
                </c:pt>
                <c:pt idx="64">
                  <c:v>1.011939048767085</c:v>
                </c:pt>
                <c:pt idx="65">
                  <c:v>1.0119026303291274</c:v>
                </c:pt>
                <c:pt idx="66">
                  <c:v>1.01192462444305</c:v>
                </c:pt>
                <c:pt idx="67">
                  <c:v>1.0120639801025351</c:v>
                </c:pt>
                <c:pt idx="68">
                  <c:v>1.0119001865386901</c:v>
                </c:pt>
                <c:pt idx="69">
                  <c:v>1.01198551058769</c:v>
                </c:pt>
                <c:pt idx="70">
                  <c:v>1.01198357343673</c:v>
                </c:pt>
                <c:pt idx="71">
                  <c:v>1.012080341577525</c:v>
                </c:pt>
                <c:pt idx="72">
                  <c:v>1.0120531916618325</c:v>
                </c:pt>
                <c:pt idx="73">
                  <c:v>1.0118022263050024</c:v>
                </c:pt>
                <c:pt idx="74">
                  <c:v>1.0119825005531273</c:v>
                </c:pt>
                <c:pt idx="75">
                  <c:v>1.012170583009715</c:v>
                </c:pt>
                <c:pt idx="76">
                  <c:v>1.0118403434753374</c:v>
                </c:pt>
                <c:pt idx="77">
                  <c:v>1.0119378864765125</c:v>
                </c:pt>
                <c:pt idx="78">
                  <c:v>1.0119538903236327</c:v>
                </c:pt>
                <c:pt idx="79">
                  <c:v>1.0120506584644275</c:v>
                </c:pt>
                <c:pt idx="80">
                  <c:v>1.0119625329971276</c:v>
                </c:pt>
                <c:pt idx="81">
                  <c:v>1.0122181773185701</c:v>
                </c:pt>
                <c:pt idx="82">
                  <c:v>1.0119609832763625</c:v>
                </c:pt>
                <c:pt idx="83">
                  <c:v>1.0118764936923925</c:v>
                </c:pt>
                <c:pt idx="84">
                  <c:v>1.0117764770984601</c:v>
                </c:pt>
                <c:pt idx="85">
                  <c:v>1.0120837092399548</c:v>
                </c:pt>
                <c:pt idx="86">
                  <c:v>1.0119377970695451</c:v>
                </c:pt>
                <c:pt idx="87">
                  <c:v>1.0119490623474074</c:v>
                </c:pt>
                <c:pt idx="88">
                  <c:v>1.011905759572975</c:v>
                </c:pt>
                <c:pt idx="89">
                  <c:v>1.0124772191047624</c:v>
                </c:pt>
                <c:pt idx="90">
                  <c:v>1.0127637982368425</c:v>
                </c:pt>
                <c:pt idx="91">
                  <c:v>1.0121501684188801</c:v>
                </c:pt>
                <c:pt idx="92">
                  <c:v>1.0121554434299425</c:v>
                </c:pt>
                <c:pt idx="93">
                  <c:v>1.0120665729045801</c:v>
                </c:pt>
                <c:pt idx="94">
                  <c:v>1.0114192068576751</c:v>
                </c:pt>
                <c:pt idx="95">
                  <c:v>1.0119141340255675</c:v>
                </c:pt>
                <c:pt idx="96">
                  <c:v>1.0118712186813326</c:v>
                </c:pt>
                <c:pt idx="97">
                  <c:v>1.0120096206665001</c:v>
                </c:pt>
                <c:pt idx="98">
                  <c:v>1.0120409429073276</c:v>
                </c:pt>
                <c:pt idx="99">
                  <c:v>1.0119170546531651</c:v>
                </c:pt>
                <c:pt idx="100">
                  <c:v>1.012130767107005</c:v>
                </c:pt>
                <c:pt idx="101">
                  <c:v>1.0117577016353549</c:v>
                </c:pt>
                <c:pt idx="102">
                  <c:v>1.0139801800250949</c:v>
                </c:pt>
                <c:pt idx="103">
                  <c:v>1.0151106119155848</c:v>
                </c:pt>
                <c:pt idx="104">
                  <c:v>1.01213243603706</c:v>
                </c:pt>
                <c:pt idx="105">
                  <c:v>1.0117378532886452</c:v>
                </c:pt>
                <c:pt idx="106">
                  <c:v>1.0120097994804351</c:v>
                </c:pt>
                <c:pt idx="107">
                  <c:v>1.0120086967945074</c:v>
                </c:pt>
                <c:pt idx="108">
                  <c:v>1.01203009486198</c:v>
                </c:pt>
                <c:pt idx="109">
                  <c:v>1.0138992071151676</c:v>
                </c:pt>
                <c:pt idx="110">
                  <c:v>1.01200151443481</c:v>
                </c:pt>
                <c:pt idx="111">
                  <c:v>1.011917501688</c:v>
                </c:pt>
                <c:pt idx="112">
                  <c:v>1.0119616389274551</c:v>
                </c:pt>
                <c:pt idx="113">
                  <c:v>1.012020707130425</c:v>
                </c:pt>
                <c:pt idx="114">
                  <c:v>1.012974053621285</c:v>
                </c:pt>
                <c:pt idx="115">
                  <c:v>1.0120044648647251</c:v>
                </c:pt>
                <c:pt idx="116">
                  <c:v>1.0119642615318249</c:v>
                </c:pt>
                <c:pt idx="117">
                  <c:v>1.0119463503360699</c:v>
                </c:pt>
                <c:pt idx="118">
                  <c:v>1.01212534308433</c:v>
                </c:pt>
                <c:pt idx="119">
                  <c:v>1.0119234919547999</c:v>
                </c:pt>
                <c:pt idx="120">
                  <c:v>1.0119179487228349</c:v>
                </c:pt>
                <c:pt idx="121">
                  <c:v>1.011884748935695</c:v>
                </c:pt>
                <c:pt idx="122">
                  <c:v>1.01206079125404</c:v>
                </c:pt>
                <c:pt idx="123">
                  <c:v>1.0119428634643524</c:v>
                </c:pt>
                <c:pt idx="124">
                  <c:v>1.01192611455917</c:v>
                </c:pt>
                <c:pt idx="125">
                  <c:v>1.0120087265968274</c:v>
                </c:pt>
                <c:pt idx="126">
                  <c:v>1.0119575858116101</c:v>
                </c:pt>
                <c:pt idx="127">
                  <c:v>1.0120149552822073</c:v>
                </c:pt>
                <c:pt idx="128">
                  <c:v>1.0119489133357975</c:v>
                </c:pt>
                <c:pt idx="129">
                  <c:v>1.0120083689689574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79-461A-B7D4-434ADF2FD72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CleanThreading2!$U$18:$U$147</c:f>
              <c:numCache>
                <c:formatCode>General</c:formatCode>
                <c:ptCount val="130"/>
                <c:pt idx="0">
                  <c:v>1.0317999422550148</c:v>
                </c:pt>
                <c:pt idx="1">
                  <c:v>1.013061657547945</c:v>
                </c:pt>
                <c:pt idx="2">
                  <c:v>1.0128731876611674</c:v>
                </c:pt>
                <c:pt idx="3">
                  <c:v>1.0120153129100751</c:v>
                </c:pt>
                <c:pt idx="4">
                  <c:v>1.0118812173604925</c:v>
                </c:pt>
                <c:pt idx="5">
                  <c:v>1.0119863301515526</c:v>
                </c:pt>
                <c:pt idx="6">
                  <c:v>1.0125973373651465</c:v>
                </c:pt>
                <c:pt idx="7">
                  <c:v>1.0119823515415136</c:v>
                </c:pt>
                <c:pt idx="8">
                  <c:v>1.0124871730804388</c:v>
                </c:pt>
                <c:pt idx="9">
                  <c:v>1.0119702816009475</c:v>
                </c:pt>
                <c:pt idx="10">
                  <c:v>1.012692049145695</c:v>
                </c:pt>
                <c:pt idx="11">
                  <c:v>1.0122185051441137</c:v>
                </c:pt>
                <c:pt idx="12">
                  <c:v>1.0119054615497549</c:v>
                </c:pt>
                <c:pt idx="13">
                  <c:v>1.0120058953762001</c:v>
                </c:pt>
                <c:pt idx="14">
                  <c:v>1.0120877027511561</c:v>
                </c:pt>
                <c:pt idx="15">
                  <c:v>1.0118744522333112</c:v>
                </c:pt>
                <c:pt idx="16">
                  <c:v>1.0119950771331736</c:v>
                </c:pt>
                <c:pt idx="17">
                  <c:v>1.0145733803510626</c:v>
                </c:pt>
                <c:pt idx="18">
                  <c:v>1.0141269564628537</c:v>
                </c:pt>
                <c:pt idx="19">
                  <c:v>1.0132458955049464</c:v>
                </c:pt>
                <c:pt idx="20">
                  <c:v>1.0119493305683087</c:v>
                </c:pt>
                <c:pt idx="21">
                  <c:v>1.0119780898094151</c:v>
                </c:pt>
                <c:pt idx="22">
                  <c:v>1.011939942836755</c:v>
                </c:pt>
                <c:pt idx="23">
                  <c:v>1.0119959563016838</c:v>
                </c:pt>
                <c:pt idx="24">
                  <c:v>1.0119422376155813</c:v>
                </c:pt>
                <c:pt idx="25">
                  <c:v>1.0125358998775438</c:v>
                </c:pt>
                <c:pt idx="26">
                  <c:v>1.0119463503360686</c:v>
                </c:pt>
                <c:pt idx="27">
                  <c:v>1.0119040161371187</c:v>
                </c:pt>
                <c:pt idx="28">
                  <c:v>1.0151300132274588</c:v>
                </c:pt>
                <c:pt idx="29">
                  <c:v>1.0118948519229851</c:v>
                </c:pt>
                <c:pt idx="30">
                  <c:v>1.0120290815830175</c:v>
                </c:pt>
                <c:pt idx="31">
                  <c:v>1.0119435191154438</c:v>
                </c:pt>
                <c:pt idx="32">
                  <c:v>1.01193451881408</c:v>
                </c:pt>
                <c:pt idx="33">
                  <c:v>1.0125213116407339</c:v>
                </c:pt>
                <c:pt idx="34">
                  <c:v>1.0124499499797788</c:v>
                </c:pt>
                <c:pt idx="35">
                  <c:v>1.0119892507791488</c:v>
                </c:pt>
                <c:pt idx="36">
                  <c:v>1.0119823813438362</c:v>
                </c:pt>
                <c:pt idx="37">
                  <c:v>1.0130762010812713</c:v>
                </c:pt>
                <c:pt idx="38">
                  <c:v>1.0118368715047763</c:v>
                </c:pt>
                <c:pt idx="39">
                  <c:v>1.0120592862367588</c:v>
                </c:pt>
                <c:pt idx="40">
                  <c:v>1.0119467973709062</c:v>
                </c:pt>
                <c:pt idx="41">
                  <c:v>1.0124166607856713</c:v>
                </c:pt>
                <c:pt idx="42">
                  <c:v>1.01201796531677</c:v>
                </c:pt>
                <c:pt idx="43">
                  <c:v>1.01195785403251</c:v>
                </c:pt>
                <c:pt idx="44">
                  <c:v>1.0124095529317814</c:v>
                </c:pt>
                <c:pt idx="45">
                  <c:v>1.0119951963424636</c:v>
                </c:pt>
                <c:pt idx="46">
                  <c:v>1.01201400160789</c:v>
                </c:pt>
                <c:pt idx="47">
                  <c:v>1.0119909048080373</c:v>
                </c:pt>
                <c:pt idx="48">
                  <c:v>1.0119156390428488</c:v>
                </c:pt>
                <c:pt idx="49">
                  <c:v>1.0119679123163188</c:v>
                </c:pt>
                <c:pt idx="50">
                  <c:v>1.0119620561599674</c:v>
                </c:pt>
                <c:pt idx="51">
                  <c:v>1.0119288861751499</c:v>
                </c:pt>
                <c:pt idx="52">
                  <c:v>1.01257692277431</c:v>
                </c:pt>
                <c:pt idx="53">
                  <c:v>1.0121561288833549</c:v>
                </c:pt>
                <c:pt idx="54">
                  <c:v>1.0118403881788189</c:v>
                </c:pt>
                <c:pt idx="55">
                  <c:v>1.0118192732334088</c:v>
                </c:pt>
                <c:pt idx="56">
                  <c:v>1.0121115744113864</c:v>
                </c:pt>
                <c:pt idx="57">
                  <c:v>1.0118482559919313</c:v>
                </c:pt>
                <c:pt idx="58">
                  <c:v>1.0120264738798064</c:v>
                </c:pt>
                <c:pt idx="59">
                  <c:v>1.0119163841009089</c:v>
                </c:pt>
                <c:pt idx="60">
                  <c:v>1.0119270980358073</c:v>
                </c:pt>
                <c:pt idx="61">
                  <c:v>1.0119968056678739</c:v>
                </c:pt>
                <c:pt idx="62">
                  <c:v>1.0120619535446125</c:v>
                </c:pt>
                <c:pt idx="63">
                  <c:v>1.0118775069713526</c:v>
                </c:pt>
                <c:pt idx="64">
                  <c:v>1.0119300186634013</c:v>
                </c:pt>
                <c:pt idx="65">
                  <c:v>1.0121115744113873</c:v>
                </c:pt>
                <c:pt idx="66">
                  <c:v>1.0120797455310775</c:v>
                </c:pt>
                <c:pt idx="67">
                  <c:v>1.0116752833127922</c:v>
                </c:pt>
                <c:pt idx="68">
                  <c:v>1.0121674090623813</c:v>
                </c:pt>
                <c:pt idx="69">
                  <c:v>1.0119213014841011</c:v>
                </c:pt>
                <c:pt idx="70">
                  <c:v>1.0120092779397927</c:v>
                </c:pt>
                <c:pt idx="71">
                  <c:v>1.0120261907577477</c:v>
                </c:pt>
                <c:pt idx="72">
                  <c:v>1.0118654519319488</c:v>
                </c:pt>
                <c:pt idx="73">
                  <c:v>1.0119653493165925</c:v>
                </c:pt>
                <c:pt idx="74">
                  <c:v>1.0119752138853013</c:v>
                </c:pt>
                <c:pt idx="75">
                  <c:v>1.0119362771511013</c:v>
                </c:pt>
                <c:pt idx="76">
                  <c:v>1.0120769292116114</c:v>
                </c:pt>
                <c:pt idx="77">
                  <c:v>1.0119538903236349</c:v>
                </c:pt>
                <c:pt idx="78">
                  <c:v>1.0118030160665474</c:v>
                </c:pt>
                <c:pt idx="79">
                  <c:v>1.012086585164065</c:v>
                </c:pt>
                <c:pt idx="80">
                  <c:v>1.0119646042585326</c:v>
                </c:pt>
                <c:pt idx="81">
                  <c:v>1.01206117868423</c:v>
                </c:pt>
                <c:pt idx="82">
                  <c:v>1.0118774175643874</c:v>
                </c:pt>
                <c:pt idx="83">
                  <c:v>1.0119189769029564</c:v>
                </c:pt>
                <c:pt idx="84">
                  <c:v>1.0130975246429375</c:v>
                </c:pt>
                <c:pt idx="85">
                  <c:v>1.0119303166866238</c:v>
                </c:pt>
                <c:pt idx="86">
                  <c:v>1.0120900273322988</c:v>
                </c:pt>
                <c:pt idx="87">
                  <c:v>1.0118848383426613</c:v>
                </c:pt>
                <c:pt idx="88">
                  <c:v>1.0120056122541363</c:v>
                </c:pt>
                <c:pt idx="89">
                  <c:v>1.0119017064571314</c:v>
                </c:pt>
                <c:pt idx="90">
                  <c:v>1.0119683444499901</c:v>
                </c:pt>
                <c:pt idx="91">
                  <c:v>1.0120843946933675</c:v>
                </c:pt>
                <c:pt idx="92">
                  <c:v>1.0117755383253051</c:v>
                </c:pt>
                <c:pt idx="93">
                  <c:v>1.0120347589254326</c:v>
                </c:pt>
                <c:pt idx="94">
                  <c:v>1.0119778215885127</c:v>
                </c:pt>
                <c:pt idx="95">
                  <c:v>1.0120123326778374</c:v>
                </c:pt>
                <c:pt idx="96">
                  <c:v>1.012036517262455</c:v>
                </c:pt>
                <c:pt idx="97">
                  <c:v>1.0119132995605411</c:v>
                </c:pt>
                <c:pt idx="98">
                  <c:v>1.0119051635265299</c:v>
                </c:pt>
                <c:pt idx="99">
                  <c:v>1.0121128708124112</c:v>
                </c:pt>
                <c:pt idx="100">
                  <c:v>1.0118491202592799</c:v>
                </c:pt>
                <c:pt idx="101">
                  <c:v>1.0119827389717064</c:v>
                </c:pt>
                <c:pt idx="102">
                  <c:v>1.0119407027959761</c:v>
                </c:pt>
                <c:pt idx="103">
                  <c:v>1.0120252370834313</c:v>
                </c:pt>
                <c:pt idx="104">
                  <c:v>1.0121103972196537</c:v>
                </c:pt>
                <c:pt idx="105">
                  <c:v>1.0118990242481198</c:v>
                </c:pt>
                <c:pt idx="106">
                  <c:v>1.0118520706891989</c:v>
                </c:pt>
                <c:pt idx="107">
                  <c:v>1.0159143805503801</c:v>
                </c:pt>
                <c:pt idx="108">
                  <c:v>1.0121047645807213</c:v>
                </c:pt>
                <c:pt idx="109">
                  <c:v>1.0120242238044674</c:v>
                </c:pt>
                <c:pt idx="110">
                  <c:v>1.0117094814777325</c:v>
                </c:pt>
                <c:pt idx="111">
                  <c:v>1.0120396167039825</c:v>
                </c:pt>
                <c:pt idx="112">
                  <c:v>1.0120196044445</c:v>
                </c:pt>
                <c:pt idx="113">
                  <c:v>1.01197806000709</c:v>
                </c:pt>
                <c:pt idx="114">
                  <c:v>1.012136206030841</c:v>
                </c:pt>
                <c:pt idx="115">
                  <c:v>1.0117789953947012</c:v>
                </c:pt>
                <c:pt idx="116">
                  <c:v>1.0119804292917214</c:v>
                </c:pt>
                <c:pt idx="117">
                  <c:v>1.0119778066873488</c:v>
                </c:pt>
                <c:pt idx="118">
                  <c:v>1.0119903087615922</c:v>
                </c:pt>
                <c:pt idx="119">
                  <c:v>1.0121155083179438</c:v>
                </c:pt>
                <c:pt idx="120">
                  <c:v>1.0118088722228948</c:v>
                </c:pt>
                <c:pt idx="121">
                  <c:v>1.0119564086198773</c:v>
                </c:pt>
                <c:pt idx="122">
                  <c:v>1.0119567066431001</c:v>
                </c:pt>
                <c:pt idx="123">
                  <c:v>1.0120442509651137</c:v>
                </c:pt>
                <c:pt idx="124">
                  <c:v>1.0132009685039489</c:v>
                </c:pt>
                <c:pt idx="125">
                  <c:v>1.0116780847310962</c:v>
                </c:pt>
                <c:pt idx="126">
                  <c:v>1.011957257986065</c:v>
                </c:pt>
                <c:pt idx="127">
                  <c:v>1.0119058638811063</c:v>
                </c:pt>
                <c:pt idx="128">
                  <c:v>1.0120480656623814</c:v>
                </c:pt>
                <c:pt idx="129">
                  <c:v>1.0118983387947025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79-461A-B7D4-434ADF2FD72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CleanThreading2!$AM$18:$AM$147</c:f>
              <c:numCache>
                <c:formatCode>General</c:formatCode>
                <c:ptCount val="130"/>
                <c:pt idx="0">
                  <c:v>1.02332834154367</c:v>
                </c:pt>
                <c:pt idx="1">
                  <c:v>1.0123728290200189</c:v>
                </c:pt>
                <c:pt idx="2">
                  <c:v>1.0122184604406306</c:v>
                </c:pt>
                <c:pt idx="3">
                  <c:v>1.0121404156088789</c:v>
                </c:pt>
                <c:pt idx="4">
                  <c:v>1.0122302547097157</c:v>
                </c:pt>
                <c:pt idx="5">
                  <c:v>1.0120280012488319</c:v>
                </c:pt>
                <c:pt idx="6">
                  <c:v>1.0119759738445246</c:v>
                </c:pt>
                <c:pt idx="7">
                  <c:v>1.0119775161147082</c:v>
                </c:pt>
                <c:pt idx="8">
                  <c:v>1.0119828954338981</c:v>
                </c:pt>
                <c:pt idx="9">
                  <c:v>1.0119038149714419</c:v>
                </c:pt>
                <c:pt idx="10">
                  <c:v>1.0119646489620164</c:v>
                </c:pt>
                <c:pt idx="11">
                  <c:v>1.0119737237691819</c:v>
                </c:pt>
                <c:pt idx="12">
                  <c:v>1.012016408145423</c:v>
                </c:pt>
                <c:pt idx="13">
                  <c:v>1.0119012594222974</c:v>
                </c:pt>
                <c:pt idx="14">
                  <c:v>1.0140876993536889</c:v>
                </c:pt>
                <c:pt idx="15">
                  <c:v>1.0121976584196042</c:v>
                </c:pt>
                <c:pt idx="16">
                  <c:v>1.0118270069360682</c:v>
                </c:pt>
                <c:pt idx="17">
                  <c:v>1.0120178461074782</c:v>
                </c:pt>
                <c:pt idx="18">
                  <c:v>1.0119819641113237</c:v>
                </c:pt>
                <c:pt idx="19">
                  <c:v>1.0119431093335094</c:v>
                </c:pt>
                <c:pt idx="20">
                  <c:v>1.0119444206356958</c:v>
                </c:pt>
                <c:pt idx="21">
                  <c:v>1.0119312256574573</c:v>
                </c:pt>
                <c:pt idx="22">
                  <c:v>1.0122827291488594</c:v>
                </c:pt>
                <c:pt idx="23">
                  <c:v>1.0120030641555731</c:v>
                </c:pt>
                <c:pt idx="24">
                  <c:v>1.0119367241859387</c:v>
                </c:pt>
                <c:pt idx="25">
                  <c:v>1.0120244622230488</c:v>
                </c:pt>
                <c:pt idx="26">
                  <c:v>1.0119089856743755</c:v>
                </c:pt>
                <c:pt idx="27">
                  <c:v>1.0120919272303532</c:v>
                </c:pt>
                <c:pt idx="28">
                  <c:v>1.0118256956338831</c:v>
                </c:pt>
                <c:pt idx="29">
                  <c:v>1.0128144696354813</c:v>
                </c:pt>
                <c:pt idx="30">
                  <c:v>1.0119695439934675</c:v>
                </c:pt>
                <c:pt idx="31">
                  <c:v>1.0123938173055607</c:v>
                </c:pt>
                <c:pt idx="32">
                  <c:v>1.0120656043291043</c:v>
                </c:pt>
                <c:pt idx="33">
                  <c:v>1.0118564143776856</c:v>
                </c:pt>
                <c:pt idx="34">
                  <c:v>1.011982813477512</c:v>
                </c:pt>
                <c:pt idx="35">
                  <c:v>1.0122011899948073</c:v>
                </c:pt>
                <c:pt idx="36">
                  <c:v>1.0119800567626893</c:v>
                </c:pt>
                <c:pt idx="37">
                  <c:v>1.0120156481862019</c:v>
                </c:pt>
                <c:pt idx="38">
                  <c:v>1.0119546651840163</c:v>
                </c:pt>
                <c:pt idx="39">
                  <c:v>1.0124571695923763</c:v>
                </c:pt>
                <c:pt idx="40">
                  <c:v>1.0119335800409275</c:v>
                </c:pt>
                <c:pt idx="41">
                  <c:v>1.0119780674576713</c:v>
                </c:pt>
                <c:pt idx="42">
                  <c:v>1.0120231807231845</c:v>
                </c:pt>
                <c:pt idx="43">
                  <c:v>1.0118967443704567</c:v>
                </c:pt>
                <c:pt idx="44">
                  <c:v>1.0120093747973413</c:v>
                </c:pt>
                <c:pt idx="45">
                  <c:v>1.01189243048429</c:v>
                </c:pt>
                <c:pt idx="46">
                  <c:v>1.0120063200592937</c:v>
                </c:pt>
                <c:pt idx="47">
                  <c:v>1.0125069767236661</c:v>
                </c:pt>
                <c:pt idx="48">
                  <c:v>1.0124283954501105</c:v>
                </c:pt>
                <c:pt idx="49">
                  <c:v>1.0123394802212655</c:v>
                </c:pt>
                <c:pt idx="50">
                  <c:v>1.0120003446936543</c:v>
                </c:pt>
                <c:pt idx="51">
                  <c:v>1.0118124112486795</c:v>
                </c:pt>
                <c:pt idx="52">
                  <c:v>1.0119840353727274</c:v>
                </c:pt>
                <c:pt idx="53">
                  <c:v>1.0120594948530157</c:v>
                </c:pt>
                <c:pt idx="54">
                  <c:v>1.0118543505668587</c:v>
                </c:pt>
                <c:pt idx="55">
                  <c:v>1.012051254510874</c:v>
                </c:pt>
                <c:pt idx="56">
                  <c:v>1.0119380354881231</c:v>
                </c:pt>
                <c:pt idx="57">
                  <c:v>1.0118597224354704</c:v>
                </c:pt>
                <c:pt idx="58">
                  <c:v>1.0120843425393056</c:v>
                </c:pt>
                <c:pt idx="59">
                  <c:v>1.0118903890252062</c:v>
                </c:pt>
                <c:pt idx="60">
                  <c:v>1.0119577199220622</c:v>
                </c:pt>
                <c:pt idx="61">
                  <c:v>1.01202722638845</c:v>
                </c:pt>
                <c:pt idx="62">
                  <c:v>1.0119156390428508</c:v>
                </c:pt>
                <c:pt idx="63">
                  <c:v>1.0119469165801949</c:v>
                </c:pt>
                <c:pt idx="64">
                  <c:v>1.0128936693072261</c:v>
                </c:pt>
                <c:pt idx="65">
                  <c:v>1.0119194835424381</c:v>
                </c:pt>
                <c:pt idx="66">
                  <c:v>1.0119042992591794</c:v>
                </c:pt>
                <c:pt idx="67">
                  <c:v>1.0120055675506539</c:v>
                </c:pt>
                <c:pt idx="68">
                  <c:v>1.0120268762111615</c:v>
                </c:pt>
                <c:pt idx="69">
                  <c:v>1.0119609534740399</c:v>
                </c:pt>
                <c:pt idx="70">
                  <c:v>1.0119150429964021</c:v>
                </c:pt>
                <c:pt idx="71">
                  <c:v>1.011953406035895</c:v>
                </c:pt>
                <c:pt idx="72">
                  <c:v>1.0120092853903726</c:v>
                </c:pt>
                <c:pt idx="73">
                  <c:v>1.0119507610797824</c:v>
                </c:pt>
                <c:pt idx="74">
                  <c:v>1.0124227702617594</c:v>
                </c:pt>
                <c:pt idx="75">
                  <c:v>1.0120932608842796</c:v>
                </c:pt>
                <c:pt idx="76">
                  <c:v>1.0120206251740405</c:v>
                </c:pt>
                <c:pt idx="77">
                  <c:v>1.0118943601846631</c:v>
                </c:pt>
                <c:pt idx="78">
                  <c:v>1.0120220705866776</c:v>
                </c:pt>
                <c:pt idx="79">
                  <c:v>1.0119785219430868</c:v>
                </c:pt>
                <c:pt idx="80">
                  <c:v>1.0118692517280521</c:v>
                </c:pt>
                <c:pt idx="81">
                  <c:v>1.0121215879917111</c:v>
                </c:pt>
                <c:pt idx="82">
                  <c:v>1.0122120007872526</c:v>
                </c:pt>
                <c:pt idx="83">
                  <c:v>1.0120293721556612</c:v>
                </c:pt>
                <c:pt idx="84">
                  <c:v>1.0120092034339856</c:v>
                </c:pt>
                <c:pt idx="85">
                  <c:v>1.0119460076093618</c:v>
                </c:pt>
                <c:pt idx="86">
                  <c:v>1.0119231715798331</c:v>
                </c:pt>
                <c:pt idx="87">
                  <c:v>1.0121861994266463</c:v>
                </c:pt>
                <c:pt idx="88">
                  <c:v>1.0120186433196023</c:v>
                </c:pt>
                <c:pt idx="89">
                  <c:v>1.0119898244738539</c:v>
                </c:pt>
                <c:pt idx="90">
                  <c:v>1.0119168609380669</c:v>
                </c:pt>
                <c:pt idx="91">
                  <c:v>1.01200001686811</c:v>
                </c:pt>
                <c:pt idx="92">
                  <c:v>1.0119248479604654</c:v>
                </c:pt>
                <c:pt idx="93">
                  <c:v>1.0120544284582087</c:v>
                </c:pt>
                <c:pt idx="94">
                  <c:v>1.0119235217571225</c:v>
                </c:pt>
                <c:pt idx="95">
                  <c:v>1.0118771716952271</c:v>
                </c:pt>
                <c:pt idx="96">
                  <c:v>1.0121221691369977</c:v>
                </c:pt>
                <c:pt idx="97">
                  <c:v>1.0119526907801575</c:v>
                </c:pt>
                <c:pt idx="98">
                  <c:v>1.0119316726922944</c:v>
                </c:pt>
                <c:pt idx="99">
                  <c:v>1.0118717029690687</c:v>
                </c:pt>
                <c:pt idx="100">
                  <c:v>1.0119787603616677</c:v>
                </c:pt>
                <c:pt idx="101">
                  <c:v>1.0119893550872763</c:v>
                </c:pt>
                <c:pt idx="102">
                  <c:v>1.0120647475123363</c:v>
                </c:pt>
                <c:pt idx="103">
                  <c:v>1.0124318152666039</c:v>
                </c:pt>
                <c:pt idx="104">
                  <c:v>1.0120663791894855</c:v>
                </c:pt>
                <c:pt idx="105">
                  <c:v>1.0120745301246605</c:v>
                </c:pt>
                <c:pt idx="106">
                  <c:v>1.0122086033224993</c:v>
                </c:pt>
                <c:pt idx="107">
                  <c:v>1.0119579881429619</c:v>
                </c:pt>
                <c:pt idx="108">
                  <c:v>1.0119752809405267</c:v>
                </c:pt>
                <c:pt idx="109">
                  <c:v>1.01197043806314</c:v>
                </c:pt>
                <c:pt idx="110">
                  <c:v>1.0120030194520899</c:v>
                </c:pt>
                <c:pt idx="111">
                  <c:v>1.0120480135083145</c:v>
                </c:pt>
                <c:pt idx="112">
                  <c:v>1.0118916854262299</c:v>
                </c:pt>
                <c:pt idx="113">
                  <c:v>1.0124603062868069</c:v>
                </c:pt>
                <c:pt idx="114">
                  <c:v>1.0118543952703432</c:v>
                </c:pt>
                <c:pt idx="115">
                  <c:v>1.0126412138342804</c:v>
                </c:pt>
                <c:pt idx="116">
                  <c:v>1.0117705687880469</c:v>
                </c:pt>
                <c:pt idx="117">
                  <c:v>1.011969499289985</c:v>
                </c:pt>
                <c:pt idx="118">
                  <c:v>1.0119517892599061</c:v>
                </c:pt>
                <c:pt idx="119">
                  <c:v>1.0121145173907231</c:v>
                </c:pt>
                <c:pt idx="120">
                  <c:v>1.0118978992104481</c:v>
                </c:pt>
                <c:pt idx="121">
                  <c:v>1.0119044184684702</c:v>
                </c:pt>
                <c:pt idx="122">
                  <c:v>1.0119603574275913</c:v>
                </c:pt>
                <c:pt idx="123">
                  <c:v>1.0119438022375062</c:v>
                </c:pt>
                <c:pt idx="124">
                  <c:v>1.0119951441884008</c:v>
                </c:pt>
                <c:pt idx="125">
                  <c:v>1.0120103135704956</c:v>
                </c:pt>
                <c:pt idx="126">
                  <c:v>1.0121579617261824</c:v>
                </c:pt>
                <c:pt idx="127">
                  <c:v>1.0119609683752011</c:v>
                </c:pt>
                <c:pt idx="128">
                  <c:v>1.0120301246643031</c:v>
                </c:pt>
                <c:pt idx="129">
                  <c:v>1.0118763819336836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79-461A-B7D4-434ADF2F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Clean-t4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layout>
        <c:manualLayout>
          <c:xMode val="edge"/>
          <c:yMode val="edge"/>
          <c:x val="0.1499662815859501"/>
          <c:y val="4.8443914090249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CleanThreading4!$A$18:$A$147</c:f>
              <c:numCache>
                <c:formatCode>General</c:formatCode>
                <c:ptCount val="130"/>
                <c:pt idx="0">
                  <c:v>1.0134795904159499</c:v>
                </c:pt>
                <c:pt idx="1">
                  <c:v>1.01216387748718</c:v>
                </c:pt>
                <c:pt idx="2">
                  <c:v>1.0117704868316599</c:v>
                </c:pt>
                <c:pt idx="3">
                  <c:v>1.01189112663269</c:v>
                </c:pt>
                <c:pt idx="4">
                  <c:v>1.01186394691467</c:v>
                </c:pt>
                <c:pt idx="5">
                  <c:v>1.0157561302185001</c:v>
                </c:pt>
                <c:pt idx="6">
                  <c:v>1.0159788131713801</c:v>
                </c:pt>
                <c:pt idx="7">
                  <c:v>1.0120944976806601</c:v>
                </c:pt>
                <c:pt idx="8">
                  <c:v>1.0117599964141799</c:v>
                </c:pt>
                <c:pt idx="9">
                  <c:v>1.0159338712692201</c:v>
                </c:pt>
                <c:pt idx="10">
                  <c:v>1.01184558868408</c:v>
                </c:pt>
                <c:pt idx="11">
                  <c:v>1.0118930339813199</c:v>
                </c:pt>
                <c:pt idx="12">
                  <c:v>1.0118935108184799</c:v>
                </c:pt>
                <c:pt idx="13">
                  <c:v>1.01614785194396</c:v>
                </c:pt>
                <c:pt idx="14">
                  <c:v>1.01195263862609</c:v>
                </c:pt>
                <c:pt idx="15">
                  <c:v>1.0118453502655</c:v>
                </c:pt>
                <c:pt idx="16">
                  <c:v>1.0119494199752801</c:v>
                </c:pt>
                <c:pt idx="17">
                  <c:v>1.0119501352310101</c:v>
                </c:pt>
                <c:pt idx="18">
                  <c:v>1.01198983192443</c:v>
                </c:pt>
                <c:pt idx="19">
                  <c:v>1.01203525066375</c:v>
                </c:pt>
                <c:pt idx="20">
                  <c:v>1.011936545372</c:v>
                </c:pt>
                <c:pt idx="21">
                  <c:v>1.01196956634521</c:v>
                </c:pt>
                <c:pt idx="22">
                  <c:v>1.0119268894195499</c:v>
                </c:pt>
                <c:pt idx="23">
                  <c:v>1.01187312602996</c:v>
                </c:pt>
                <c:pt idx="24">
                  <c:v>1.0120328664779601</c:v>
                </c:pt>
                <c:pt idx="25">
                  <c:v>1.01200664043426</c:v>
                </c:pt>
                <c:pt idx="26">
                  <c:v>1.01197910308837</c:v>
                </c:pt>
                <c:pt idx="27">
                  <c:v>1.0119428634643499</c:v>
                </c:pt>
                <c:pt idx="28">
                  <c:v>1.0120044946670499</c:v>
                </c:pt>
                <c:pt idx="29">
                  <c:v>1.01177930831909</c:v>
                </c:pt>
                <c:pt idx="30">
                  <c:v>1.0120575428009</c:v>
                </c:pt>
                <c:pt idx="31">
                  <c:v>1.01205170154571</c:v>
                </c:pt>
                <c:pt idx="32">
                  <c:v>1.0120280981063801</c:v>
                </c:pt>
                <c:pt idx="33">
                  <c:v>1.01191914081573</c:v>
                </c:pt>
                <c:pt idx="34">
                  <c:v>1.0118203163146899</c:v>
                </c:pt>
                <c:pt idx="35">
                  <c:v>1.0119767189025799</c:v>
                </c:pt>
                <c:pt idx="36">
                  <c:v>1.01203417778015</c:v>
                </c:pt>
                <c:pt idx="37">
                  <c:v>1.0119881629943801</c:v>
                </c:pt>
                <c:pt idx="38">
                  <c:v>1.0118700265884399</c:v>
                </c:pt>
                <c:pt idx="39">
                  <c:v>1.01199150085449</c:v>
                </c:pt>
                <c:pt idx="40">
                  <c:v>1.01204705238342</c:v>
                </c:pt>
                <c:pt idx="41">
                  <c:v>1.0120378732681199</c:v>
                </c:pt>
                <c:pt idx="42">
                  <c:v>1.01180756092071</c:v>
                </c:pt>
                <c:pt idx="43">
                  <c:v>1.01197397708892</c:v>
                </c:pt>
                <c:pt idx="44">
                  <c:v>1.0120706558227499</c:v>
                </c:pt>
                <c:pt idx="45">
                  <c:v>1.01196336746215</c:v>
                </c:pt>
                <c:pt idx="46">
                  <c:v>1.0119087696075399</c:v>
                </c:pt>
                <c:pt idx="47">
                  <c:v>1.0119711160659699</c:v>
                </c:pt>
                <c:pt idx="48">
                  <c:v>1.0120253562927199</c:v>
                </c:pt>
                <c:pt idx="49">
                  <c:v>1.02005767822265</c:v>
                </c:pt>
                <c:pt idx="50">
                  <c:v>1.0122655630111601</c:v>
                </c:pt>
                <c:pt idx="51">
                  <c:v>1.0122554302215501</c:v>
                </c:pt>
                <c:pt idx="52">
                  <c:v>1.01215696334838</c:v>
                </c:pt>
                <c:pt idx="53">
                  <c:v>1.0122755765914899</c:v>
                </c:pt>
                <c:pt idx="54">
                  <c:v>1.0122572183609</c:v>
                </c:pt>
                <c:pt idx="55">
                  <c:v>1.0120655298232999</c:v>
                </c:pt>
                <c:pt idx="56">
                  <c:v>1.01234054565429</c:v>
                </c:pt>
                <c:pt idx="57">
                  <c:v>1.0122666358947701</c:v>
                </c:pt>
                <c:pt idx="58">
                  <c:v>1.01611316204071</c:v>
                </c:pt>
                <c:pt idx="59">
                  <c:v>1.01232981681823</c:v>
                </c:pt>
                <c:pt idx="60">
                  <c:v>1.01222944259643</c:v>
                </c:pt>
                <c:pt idx="61">
                  <c:v>1.01217913627624</c:v>
                </c:pt>
                <c:pt idx="62">
                  <c:v>1.0122380256652801</c:v>
                </c:pt>
                <c:pt idx="63">
                  <c:v>1.0122001171112001</c:v>
                </c:pt>
                <c:pt idx="64">
                  <c:v>1.0123208761215201</c:v>
                </c:pt>
                <c:pt idx="65">
                  <c:v>1.01217401027679</c:v>
                </c:pt>
                <c:pt idx="66">
                  <c:v>1.01223456859588</c:v>
                </c:pt>
                <c:pt idx="67">
                  <c:v>1.0122038125991799</c:v>
                </c:pt>
                <c:pt idx="68">
                  <c:v>1.01612436771392</c:v>
                </c:pt>
                <c:pt idx="69">
                  <c:v>1.0123158693313501</c:v>
                </c:pt>
                <c:pt idx="70">
                  <c:v>1.0121252536773599</c:v>
                </c:pt>
                <c:pt idx="71">
                  <c:v>1.01217877864837</c:v>
                </c:pt>
                <c:pt idx="72">
                  <c:v>1.01224493980407</c:v>
                </c:pt>
                <c:pt idx="73">
                  <c:v>1.0121612548828101</c:v>
                </c:pt>
                <c:pt idx="74">
                  <c:v>1.01222419738769</c:v>
                </c:pt>
                <c:pt idx="75">
                  <c:v>1.01234018802642</c:v>
                </c:pt>
                <c:pt idx="76">
                  <c:v>1.01216804981231</c:v>
                </c:pt>
                <c:pt idx="77">
                  <c:v>1.0122600793838501</c:v>
                </c:pt>
                <c:pt idx="78">
                  <c:v>1.0129702091217001</c:v>
                </c:pt>
                <c:pt idx="79">
                  <c:v>1.0113166570663401</c:v>
                </c:pt>
                <c:pt idx="80">
                  <c:v>1.0122572183609</c:v>
                </c:pt>
                <c:pt idx="81">
                  <c:v>1.0122369527816699</c:v>
                </c:pt>
                <c:pt idx="82">
                  <c:v>1.0120849609375</c:v>
                </c:pt>
                <c:pt idx="83">
                  <c:v>1.01231920719146</c:v>
                </c:pt>
                <c:pt idx="84">
                  <c:v>1.0121499300003001</c:v>
                </c:pt>
                <c:pt idx="85">
                  <c:v>1.0121650695800699</c:v>
                </c:pt>
                <c:pt idx="86">
                  <c:v>1.0120995044708201</c:v>
                </c:pt>
                <c:pt idx="87">
                  <c:v>1.01236701011657</c:v>
                </c:pt>
                <c:pt idx="88">
                  <c:v>1.0121936798095701</c:v>
                </c:pt>
                <c:pt idx="89">
                  <c:v>1.0121767520904501</c:v>
                </c:pt>
                <c:pt idx="90">
                  <c:v>1.01213455200195</c:v>
                </c:pt>
                <c:pt idx="91">
                  <c:v>1.0121824741363501</c:v>
                </c:pt>
                <c:pt idx="92">
                  <c:v>1.0121928453445399</c:v>
                </c:pt>
                <c:pt idx="93">
                  <c:v>1.0121924877166699</c:v>
                </c:pt>
                <c:pt idx="94">
                  <c:v>1.01234662532806</c:v>
                </c:pt>
                <c:pt idx="95">
                  <c:v>1.01209557056427</c:v>
                </c:pt>
                <c:pt idx="96">
                  <c:v>1.01215779781341</c:v>
                </c:pt>
                <c:pt idx="97">
                  <c:v>1.0122197866439799</c:v>
                </c:pt>
                <c:pt idx="98">
                  <c:v>1.0121371746063199</c:v>
                </c:pt>
                <c:pt idx="99">
                  <c:v>1.0122658014297401</c:v>
                </c:pt>
                <c:pt idx="100">
                  <c:v>1.0120952129364</c:v>
                </c:pt>
                <c:pt idx="101">
                  <c:v>1.01224029064178</c:v>
                </c:pt>
                <c:pt idx="102">
                  <c:v>1.02028465270996</c:v>
                </c:pt>
                <c:pt idx="103">
                  <c:v>1.0119994878768901</c:v>
                </c:pt>
                <c:pt idx="104">
                  <c:v>1.0124331712722701</c:v>
                </c:pt>
                <c:pt idx="105">
                  <c:v>1.0119819641113199</c:v>
                </c:pt>
                <c:pt idx="106">
                  <c:v>1.01634657382965</c:v>
                </c:pt>
                <c:pt idx="107">
                  <c:v>1.01205742359161</c:v>
                </c:pt>
                <c:pt idx="108">
                  <c:v>1.0121719837188701</c:v>
                </c:pt>
                <c:pt idx="109">
                  <c:v>1.01220715045928</c:v>
                </c:pt>
                <c:pt idx="110">
                  <c:v>1.0121831893920801</c:v>
                </c:pt>
                <c:pt idx="111">
                  <c:v>1.0120940208435001</c:v>
                </c:pt>
                <c:pt idx="112">
                  <c:v>1.0121681690216</c:v>
                </c:pt>
                <c:pt idx="113">
                  <c:v>1.0121378898620601</c:v>
                </c:pt>
                <c:pt idx="114">
                  <c:v>1.01214694976806</c:v>
                </c:pt>
                <c:pt idx="115">
                  <c:v>1.0121939182281401</c:v>
                </c:pt>
                <c:pt idx="116">
                  <c:v>1.01223540306091</c:v>
                </c:pt>
                <c:pt idx="117">
                  <c:v>1.0122609138488701</c:v>
                </c:pt>
                <c:pt idx="118">
                  <c:v>1.0120428800582799</c:v>
                </c:pt>
                <c:pt idx="119">
                  <c:v>1.01222896575927</c:v>
                </c:pt>
                <c:pt idx="120">
                  <c:v>1.0121898651123</c:v>
                </c:pt>
                <c:pt idx="121">
                  <c:v>1.0121587514877299</c:v>
                </c:pt>
                <c:pt idx="122">
                  <c:v>1.0121480226516699</c:v>
                </c:pt>
                <c:pt idx="123">
                  <c:v>1.01219570636749</c:v>
                </c:pt>
                <c:pt idx="124">
                  <c:v>1.0121624469757</c:v>
                </c:pt>
                <c:pt idx="125">
                  <c:v>1.01222801208496</c:v>
                </c:pt>
                <c:pt idx="126">
                  <c:v>1.0120605230331401</c:v>
                </c:pt>
                <c:pt idx="127">
                  <c:v>1.0122547149658201</c:v>
                </c:pt>
                <c:pt idx="128">
                  <c:v>1.0121035575866699</c:v>
                </c:pt>
                <c:pt idx="129">
                  <c:v>1.0122392177581701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29-424F-9A0D-8D0161DAF34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CleanThreading4!$E$18:$E$147</c:f>
              <c:numCache>
                <c:formatCode>General</c:formatCode>
                <c:ptCount val="130"/>
                <c:pt idx="0">
                  <c:v>1.026669383049005</c:v>
                </c:pt>
                <c:pt idx="1">
                  <c:v>1.01189476251602</c:v>
                </c:pt>
                <c:pt idx="2">
                  <c:v>1.0119554400443951</c:v>
                </c:pt>
                <c:pt idx="3">
                  <c:v>1.0122395753860451</c:v>
                </c:pt>
                <c:pt idx="4">
                  <c:v>1.015810728073115</c:v>
                </c:pt>
                <c:pt idx="5">
                  <c:v>1.012286663055415</c:v>
                </c:pt>
                <c:pt idx="6">
                  <c:v>1.011941015720365</c:v>
                </c:pt>
                <c:pt idx="7">
                  <c:v>1.0120801329612701</c:v>
                </c:pt>
                <c:pt idx="8">
                  <c:v>1.01219594478607</c:v>
                </c:pt>
                <c:pt idx="9">
                  <c:v>1.0123053193092302</c:v>
                </c:pt>
                <c:pt idx="10">
                  <c:v>1.01189333200454</c:v>
                </c:pt>
                <c:pt idx="11">
                  <c:v>1.01215255260467</c:v>
                </c:pt>
                <c:pt idx="12">
                  <c:v>1.0122630596160851</c:v>
                </c:pt>
                <c:pt idx="13">
                  <c:v>1.0121387839317251</c:v>
                </c:pt>
                <c:pt idx="14">
                  <c:v>1.0121679902076699</c:v>
                </c:pt>
                <c:pt idx="15">
                  <c:v>1.0120654106140101</c:v>
                </c:pt>
                <c:pt idx="16">
                  <c:v>1.01225978136062</c:v>
                </c:pt>
                <c:pt idx="17">
                  <c:v>1.0128635168075499</c:v>
                </c:pt>
                <c:pt idx="18">
                  <c:v>1.011181414127345</c:v>
                </c:pt>
                <c:pt idx="19">
                  <c:v>1.01223117113113</c:v>
                </c:pt>
                <c:pt idx="20">
                  <c:v>1.0121667981147699</c:v>
                </c:pt>
                <c:pt idx="21">
                  <c:v>1.0120974183082549</c:v>
                </c:pt>
                <c:pt idx="22">
                  <c:v>1.0123136043548548</c:v>
                </c:pt>
                <c:pt idx="23">
                  <c:v>1.01187920570373</c:v>
                </c:pt>
                <c:pt idx="24">
                  <c:v>1.0122302770614602</c:v>
                </c:pt>
                <c:pt idx="25">
                  <c:v>1.0121096372604299</c:v>
                </c:pt>
                <c:pt idx="26">
                  <c:v>1.0122187137603702</c:v>
                </c:pt>
                <c:pt idx="27">
                  <c:v>1.0119574666023201</c:v>
                </c:pt>
                <c:pt idx="28">
                  <c:v>1.0122894644737199</c:v>
                </c:pt>
                <c:pt idx="29">
                  <c:v>1.0120946764945951</c:v>
                </c:pt>
                <c:pt idx="30">
                  <c:v>1.012050807476035</c:v>
                </c:pt>
                <c:pt idx="31">
                  <c:v>1.0161066055297798</c:v>
                </c:pt>
                <c:pt idx="32">
                  <c:v>1.0121163725852951</c:v>
                </c:pt>
                <c:pt idx="33">
                  <c:v>1.0121980905532801</c:v>
                </c:pt>
                <c:pt idx="34">
                  <c:v>1.0120734572410548</c:v>
                </c:pt>
                <c:pt idx="35">
                  <c:v>1.0121920704841552</c:v>
                </c:pt>
                <c:pt idx="36">
                  <c:v>1.0120668411254852</c:v>
                </c:pt>
                <c:pt idx="37">
                  <c:v>1.0120639204978901</c:v>
                </c:pt>
                <c:pt idx="38">
                  <c:v>1.0122030973434399</c:v>
                </c:pt>
                <c:pt idx="39">
                  <c:v>1.0120958685874899</c:v>
                </c:pt>
                <c:pt idx="40">
                  <c:v>1.0121923089027349</c:v>
                </c:pt>
                <c:pt idx="41">
                  <c:v>1.012066006660455</c:v>
                </c:pt>
                <c:pt idx="42">
                  <c:v>1.0122128129005401</c:v>
                </c:pt>
                <c:pt idx="43">
                  <c:v>1.0121060013770999</c:v>
                </c:pt>
                <c:pt idx="44">
                  <c:v>1.01213294267654</c:v>
                </c:pt>
                <c:pt idx="45">
                  <c:v>1.0120133161544751</c:v>
                </c:pt>
                <c:pt idx="46">
                  <c:v>1.0121765136718701</c:v>
                </c:pt>
                <c:pt idx="47">
                  <c:v>1.0121752023696851</c:v>
                </c:pt>
                <c:pt idx="48">
                  <c:v>1.01216840744018</c:v>
                </c:pt>
                <c:pt idx="49">
                  <c:v>1.01206803321838</c:v>
                </c:pt>
                <c:pt idx="50">
                  <c:v>1.0121409296989401</c:v>
                </c:pt>
                <c:pt idx="51">
                  <c:v>1.0121750831603951</c:v>
                </c:pt>
                <c:pt idx="52">
                  <c:v>1.0120241641998251</c:v>
                </c:pt>
                <c:pt idx="53">
                  <c:v>1.0122076869010899</c:v>
                </c:pt>
                <c:pt idx="54">
                  <c:v>1.0119358301162649</c:v>
                </c:pt>
                <c:pt idx="55">
                  <c:v>1.0122730135917601</c:v>
                </c:pt>
                <c:pt idx="56">
                  <c:v>1.0120440125465351</c:v>
                </c:pt>
                <c:pt idx="57">
                  <c:v>1.0121481418609601</c:v>
                </c:pt>
                <c:pt idx="58">
                  <c:v>1.012143611907955</c:v>
                </c:pt>
                <c:pt idx="59">
                  <c:v>1.0120197534561099</c:v>
                </c:pt>
                <c:pt idx="60">
                  <c:v>1.01212310791015</c:v>
                </c:pt>
                <c:pt idx="61">
                  <c:v>1.01211237907409</c:v>
                </c:pt>
                <c:pt idx="62">
                  <c:v>1.0121225118637049</c:v>
                </c:pt>
                <c:pt idx="63">
                  <c:v>1.01229536533355</c:v>
                </c:pt>
                <c:pt idx="64">
                  <c:v>1.011876940727225</c:v>
                </c:pt>
                <c:pt idx="65">
                  <c:v>1.0121539235115</c:v>
                </c:pt>
                <c:pt idx="66">
                  <c:v>1.01229572296142</c:v>
                </c:pt>
                <c:pt idx="67">
                  <c:v>1.012060761451715</c:v>
                </c:pt>
                <c:pt idx="68">
                  <c:v>1.012057602405545</c:v>
                </c:pt>
                <c:pt idx="69">
                  <c:v>1.01216328144073</c:v>
                </c:pt>
                <c:pt idx="70">
                  <c:v>1.0121242403984052</c:v>
                </c:pt>
                <c:pt idx="71">
                  <c:v>1.0121620297431901</c:v>
                </c:pt>
                <c:pt idx="72">
                  <c:v>1.0119069814682</c:v>
                </c:pt>
                <c:pt idx="73">
                  <c:v>1.0122839212417549</c:v>
                </c:pt>
                <c:pt idx="74">
                  <c:v>1.0121303200721701</c:v>
                </c:pt>
                <c:pt idx="75">
                  <c:v>1.0119739770889251</c:v>
                </c:pt>
                <c:pt idx="76">
                  <c:v>1.0121399164199749</c:v>
                </c:pt>
                <c:pt idx="77">
                  <c:v>1.0120746493339499</c:v>
                </c:pt>
                <c:pt idx="78">
                  <c:v>1.012220621109005</c:v>
                </c:pt>
                <c:pt idx="79">
                  <c:v>1.01223576068878</c:v>
                </c:pt>
                <c:pt idx="80">
                  <c:v>1.01190453767776</c:v>
                </c:pt>
                <c:pt idx="81">
                  <c:v>1.012221217155455</c:v>
                </c:pt>
                <c:pt idx="82">
                  <c:v>1.012184679508205</c:v>
                </c:pt>
                <c:pt idx="83">
                  <c:v>1.0119273662567101</c:v>
                </c:pt>
                <c:pt idx="84">
                  <c:v>1.0122383832931501</c:v>
                </c:pt>
                <c:pt idx="85">
                  <c:v>1.0119103789329449</c:v>
                </c:pt>
                <c:pt idx="86">
                  <c:v>1.01209777593612</c:v>
                </c:pt>
                <c:pt idx="87">
                  <c:v>1.0121086835861199</c:v>
                </c:pt>
                <c:pt idx="88">
                  <c:v>1.0121560692787148</c:v>
                </c:pt>
                <c:pt idx="89">
                  <c:v>1.01326584815979</c:v>
                </c:pt>
                <c:pt idx="90">
                  <c:v>1.0110636353492701</c:v>
                </c:pt>
                <c:pt idx="91">
                  <c:v>1.0120016336440951</c:v>
                </c:pt>
                <c:pt idx="92">
                  <c:v>1.0122056603431651</c:v>
                </c:pt>
                <c:pt idx="93">
                  <c:v>1.0120614171028102</c:v>
                </c:pt>
                <c:pt idx="94">
                  <c:v>1.01203233003616</c:v>
                </c:pt>
                <c:pt idx="95">
                  <c:v>1.0119568109512249</c:v>
                </c:pt>
                <c:pt idx="96">
                  <c:v>1.0127211213111802</c:v>
                </c:pt>
                <c:pt idx="97">
                  <c:v>1.0115929245948749</c:v>
                </c:pt>
                <c:pt idx="98">
                  <c:v>1.0120609402656502</c:v>
                </c:pt>
                <c:pt idx="99">
                  <c:v>1.0122225284576349</c:v>
                </c:pt>
                <c:pt idx="100">
                  <c:v>1.0120312571525552</c:v>
                </c:pt>
                <c:pt idx="101">
                  <c:v>1.0120261311531</c:v>
                </c:pt>
                <c:pt idx="102">
                  <c:v>1.01208740472793</c:v>
                </c:pt>
                <c:pt idx="103">
                  <c:v>1.0122358798980651</c:v>
                </c:pt>
                <c:pt idx="104">
                  <c:v>1.0119723677635151</c:v>
                </c:pt>
                <c:pt idx="105">
                  <c:v>1.012143611907955</c:v>
                </c:pt>
                <c:pt idx="106">
                  <c:v>1.0121032595634398</c:v>
                </c:pt>
                <c:pt idx="107">
                  <c:v>1.0119066238403249</c:v>
                </c:pt>
                <c:pt idx="108">
                  <c:v>1.01222115755081</c:v>
                </c:pt>
                <c:pt idx="109">
                  <c:v>1.0122045874595551</c:v>
                </c:pt>
                <c:pt idx="110">
                  <c:v>1.0120800137519801</c:v>
                </c:pt>
                <c:pt idx="111">
                  <c:v>1.011955261230465</c:v>
                </c:pt>
                <c:pt idx="112">
                  <c:v>1.0120741128921451</c:v>
                </c:pt>
                <c:pt idx="113">
                  <c:v>1.012109875679015</c:v>
                </c:pt>
                <c:pt idx="114">
                  <c:v>1.0121383666992152</c:v>
                </c:pt>
                <c:pt idx="115">
                  <c:v>1.0120549798011749</c:v>
                </c:pt>
                <c:pt idx="116">
                  <c:v>1.0121045708656249</c:v>
                </c:pt>
                <c:pt idx="117">
                  <c:v>1.012196481227865</c:v>
                </c:pt>
                <c:pt idx="118">
                  <c:v>1.0119163990020701</c:v>
                </c:pt>
                <c:pt idx="119">
                  <c:v>1.012146890163415</c:v>
                </c:pt>
                <c:pt idx="120">
                  <c:v>1.0121454000472951</c:v>
                </c:pt>
                <c:pt idx="121">
                  <c:v>1.0121536850929198</c:v>
                </c:pt>
                <c:pt idx="122">
                  <c:v>1.011925816535945</c:v>
                </c:pt>
                <c:pt idx="123">
                  <c:v>1.0121369361877401</c:v>
                </c:pt>
                <c:pt idx="124">
                  <c:v>1.0120925307273851</c:v>
                </c:pt>
                <c:pt idx="125">
                  <c:v>1.0120911002159052</c:v>
                </c:pt>
                <c:pt idx="126">
                  <c:v>1.0124642252922</c:v>
                </c:pt>
                <c:pt idx="127">
                  <c:v>1.0117174983024551</c:v>
                </c:pt>
                <c:pt idx="128">
                  <c:v>1.0119771957397399</c:v>
                </c:pt>
                <c:pt idx="129">
                  <c:v>1.0122252702712999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29-424F-9A0D-8D0161DAF34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CleanThreading4!$K$18:$K$147</c:f>
              <c:numCache>
                <c:formatCode>General</c:formatCode>
                <c:ptCount val="130"/>
                <c:pt idx="0">
                  <c:v>1.0122099816799099</c:v>
                </c:pt>
                <c:pt idx="1">
                  <c:v>1.0118843913078275</c:v>
                </c:pt>
                <c:pt idx="2">
                  <c:v>1.0147703886032027</c:v>
                </c:pt>
                <c:pt idx="3">
                  <c:v>1.0130086243152601</c:v>
                </c:pt>
                <c:pt idx="4">
                  <c:v>1.0121011137962275</c:v>
                </c:pt>
                <c:pt idx="5">
                  <c:v>1.0120761692523925</c:v>
                </c:pt>
                <c:pt idx="6">
                  <c:v>1.0121101438999125</c:v>
                </c:pt>
                <c:pt idx="7">
                  <c:v>1.0120239257812449</c:v>
                </c:pt>
                <c:pt idx="8">
                  <c:v>1.0121099650859775</c:v>
                </c:pt>
                <c:pt idx="9">
                  <c:v>1.0120692253112751</c:v>
                </c:pt>
                <c:pt idx="10">
                  <c:v>1.0120624601840924</c:v>
                </c:pt>
                <c:pt idx="11">
                  <c:v>1.0130240619182524</c:v>
                </c:pt>
                <c:pt idx="12">
                  <c:v>1.01205822825431</c:v>
                </c:pt>
                <c:pt idx="13">
                  <c:v>1.0120798945426874</c:v>
                </c:pt>
                <c:pt idx="14">
                  <c:v>1.0120036602020201</c:v>
                </c:pt>
                <c:pt idx="15">
                  <c:v>1.0142061710357626</c:v>
                </c:pt>
                <c:pt idx="16">
                  <c:v>1.0151937901973676</c:v>
                </c:pt>
                <c:pt idx="17">
                  <c:v>1.0119635462760899</c:v>
                </c:pt>
                <c:pt idx="18">
                  <c:v>1.0120597779750775</c:v>
                </c:pt>
                <c:pt idx="19">
                  <c:v>1.0120886266231501</c:v>
                </c:pt>
                <c:pt idx="20">
                  <c:v>1.0121182203292802</c:v>
                </c:pt>
                <c:pt idx="21">
                  <c:v>1.0119886994361826</c:v>
                </c:pt>
                <c:pt idx="22">
                  <c:v>1.0120404660701698</c:v>
                </c:pt>
                <c:pt idx="23">
                  <c:v>1.01210796833038</c:v>
                </c:pt>
                <c:pt idx="24">
                  <c:v>1.0121126472949924</c:v>
                </c:pt>
                <c:pt idx="25">
                  <c:v>1.0120532512664724</c:v>
                </c:pt>
                <c:pt idx="26">
                  <c:v>1.0120823085308026</c:v>
                </c:pt>
                <c:pt idx="27">
                  <c:v>1.0119528770446751</c:v>
                </c:pt>
                <c:pt idx="28">
                  <c:v>1.0120790004730176</c:v>
                </c:pt>
                <c:pt idx="29">
                  <c:v>1.01206466555595</c:v>
                </c:pt>
                <c:pt idx="30">
                  <c:v>1.012120634317395</c:v>
                </c:pt>
                <c:pt idx="31">
                  <c:v>1.0121332705020825</c:v>
                </c:pt>
                <c:pt idx="32">
                  <c:v>1.0120602846145574</c:v>
                </c:pt>
                <c:pt idx="33">
                  <c:v>1.0120873749256076</c:v>
                </c:pt>
                <c:pt idx="34">
                  <c:v>1.01206219196319</c:v>
                </c:pt>
                <c:pt idx="35">
                  <c:v>1.011965036392205</c:v>
                </c:pt>
                <c:pt idx="36">
                  <c:v>1.0122146904468476</c:v>
                </c:pt>
                <c:pt idx="37">
                  <c:v>1.0150158703327126</c:v>
                </c:pt>
                <c:pt idx="38">
                  <c:v>1.0120293200015951</c:v>
                </c:pt>
                <c:pt idx="39">
                  <c:v>1.0120950341224599</c:v>
                </c:pt>
                <c:pt idx="40">
                  <c:v>1.01198881864547</c:v>
                </c:pt>
                <c:pt idx="41">
                  <c:v>1.0120708942413275</c:v>
                </c:pt>
                <c:pt idx="42">
                  <c:v>1.01209101080894</c:v>
                </c:pt>
                <c:pt idx="43">
                  <c:v>1.012033671140665</c:v>
                </c:pt>
                <c:pt idx="44">
                  <c:v>1.0121375322341875</c:v>
                </c:pt>
                <c:pt idx="45">
                  <c:v>1.0120505690574599</c:v>
                </c:pt>
                <c:pt idx="46">
                  <c:v>1.0120362341403901</c:v>
                </c:pt>
                <c:pt idx="47">
                  <c:v>1.0121246576309151</c:v>
                </c:pt>
                <c:pt idx="48">
                  <c:v>1.0120449364185276</c:v>
                </c:pt>
                <c:pt idx="49">
                  <c:v>1.0120453536510423</c:v>
                </c:pt>
                <c:pt idx="50">
                  <c:v>1.0121182501316026</c:v>
                </c:pt>
                <c:pt idx="51">
                  <c:v>1.0119003355503025</c:v>
                </c:pt>
                <c:pt idx="52">
                  <c:v>1.0121651887893623</c:v>
                </c:pt>
                <c:pt idx="53">
                  <c:v>1.0120024383068025</c:v>
                </c:pt>
                <c:pt idx="54">
                  <c:v>1.0122732222080175</c:v>
                </c:pt>
                <c:pt idx="55">
                  <c:v>1.0118695497512751</c:v>
                </c:pt>
                <c:pt idx="56">
                  <c:v>1.0120743215084027</c:v>
                </c:pt>
                <c:pt idx="57">
                  <c:v>1.011993855237955</c:v>
                </c:pt>
                <c:pt idx="58">
                  <c:v>1.0122200846672025</c:v>
                </c:pt>
                <c:pt idx="59">
                  <c:v>1.0119785666465724</c:v>
                </c:pt>
                <c:pt idx="60">
                  <c:v>1.012281656265255</c:v>
                </c:pt>
                <c:pt idx="61">
                  <c:v>1.0118960440158775</c:v>
                </c:pt>
                <c:pt idx="62">
                  <c:v>1.0118913948535875</c:v>
                </c:pt>
                <c:pt idx="63">
                  <c:v>1.0152274370193426</c:v>
                </c:pt>
                <c:pt idx="64">
                  <c:v>1.0120320022106151</c:v>
                </c:pt>
                <c:pt idx="65">
                  <c:v>1.0120045840740151</c:v>
                </c:pt>
                <c:pt idx="66">
                  <c:v>1.0119844377040801</c:v>
                </c:pt>
                <c:pt idx="67">
                  <c:v>1.0121357440948424</c:v>
                </c:pt>
                <c:pt idx="68">
                  <c:v>1.0120503306388824</c:v>
                </c:pt>
                <c:pt idx="69">
                  <c:v>1.0120899081230101</c:v>
                </c:pt>
                <c:pt idx="70">
                  <c:v>1.0121000707149475</c:v>
                </c:pt>
                <c:pt idx="71">
                  <c:v>1.01210713386535</c:v>
                </c:pt>
                <c:pt idx="72">
                  <c:v>1.0119632184505425</c:v>
                </c:pt>
                <c:pt idx="73">
                  <c:v>1.0129629075527149</c:v>
                </c:pt>
                <c:pt idx="74">
                  <c:v>1.01204121112823</c:v>
                </c:pt>
                <c:pt idx="75">
                  <c:v>1.0120265185832924</c:v>
                </c:pt>
                <c:pt idx="76">
                  <c:v>1.0120937824249225</c:v>
                </c:pt>
                <c:pt idx="77">
                  <c:v>1.0120215117931326</c:v>
                </c:pt>
                <c:pt idx="78">
                  <c:v>1.0121633112430524</c:v>
                </c:pt>
                <c:pt idx="79">
                  <c:v>1.012032061815255</c:v>
                </c:pt>
                <c:pt idx="80">
                  <c:v>1.012037158012385</c:v>
                </c:pt>
                <c:pt idx="81">
                  <c:v>1.0120939612388551</c:v>
                </c:pt>
                <c:pt idx="82">
                  <c:v>1.0120156109332974</c:v>
                </c:pt>
                <c:pt idx="83">
                  <c:v>1.0120838582515677</c:v>
                </c:pt>
                <c:pt idx="84">
                  <c:v>1.0120164752006475</c:v>
                </c:pt>
                <c:pt idx="85">
                  <c:v>1.0128280818462323</c:v>
                </c:pt>
                <c:pt idx="86">
                  <c:v>1.0112048387527399</c:v>
                </c:pt>
                <c:pt idx="87">
                  <c:v>1.0122074484825099</c:v>
                </c:pt>
                <c:pt idx="88">
                  <c:v>1.0130004286766026</c:v>
                </c:pt>
                <c:pt idx="89">
                  <c:v>1.0120151937007851</c:v>
                </c:pt>
                <c:pt idx="90">
                  <c:v>1.01202884316444</c:v>
                </c:pt>
                <c:pt idx="91">
                  <c:v>1.0121392905712074</c:v>
                </c:pt>
                <c:pt idx="92">
                  <c:v>1.0119631290435751</c:v>
                </c:pt>
                <c:pt idx="93">
                  <c:v>1.0121057629585199</c:v>
                </c:pt>
                <c:pt idx="94">
                  <c:v>1.0121663212776151</c:v>
                </c:pt>
                <c:pt idx="95">
                  <c:v>1.0120127797126748</c:v>
                </c:pt>
                <c:pt idx="96">
                  <c:v>1.0119929313659626</c:v>
                </c:pt>
                <c:pt idx="97">
                  <c:v>1.0120185315608949</c:v>
                </c:pt>
                <c:pt idx="98">
                  <c:v>1.012879520654675</c:v>
                </c:pt>
                <c:pt idx="99">
                  <c:v>1.0112317800521802</c:v>
                </c:pt>
                <c:pt idx="100">
                  <c:v>1.0120998024940424</c:v>
                </c:pt>
                <c:pt idx="101">
                  <c:v>1.0120303332805576</c:v>
                </c:pt>
                <c:pt idx="102">
                  <c:v>1.0120865106582575</c:v>
                </c:pt>
                <c:pt idx="103">
                  <c:v>1.0120556354522674</c:v>
                </c:pt>
                <c:pt idx="104">
                  <c:v>1.0120512843131977</c:v>
                </c:pt>
                <c:pt idx="105">
                  <c:v>1.0119949281215599</c:v>
                </c:pt>
                <c:pt idx="106">
                  <c:v>1.0120376944541876</c:v>
                </c:pt>
                <c:pt idx="107">
                  <c:v>1.0120263993740024</c:v>
                </c:pt>
                <c:pt idx="108">
                  <c:v>1.0120645165443374</c:v>
                </c:pt>
                <c:pt idx="109">
                  <c:v>1.0120511651039075</c:v>
                </c:pt>
                <c:pt idx="110">
                  <c:v>1.0121491849422399</c:v>
                </c:pt>
                <c:pt idx="111">
                  <c:v>1.0119273960590323</c:v>
                </c:pt>
                <c:pt idx="112">
                  <c:v>1.0121531188487949</c:v>
                </c:pt>
                <c:pt idx="113">
                  <c:v>1.0119044780731175</c:v>
                </c:pt>
                <c:pt idx="114">
                  <c:v>1.0120187997817949</c:v>
                </c:pt>
                <c:pt idx="115">
                  <c:v>1.0120888650417299</c:v>
                </c:pt>
                <c:pt idx="116">
                  <c:v>1.0121464729309024</c:v>
                </c:pt>
                <c:pt idx="117">
                  <c:v>1.0119640827178924</c:v>
                </c:pt>
                <c:pt idx="118">
                  <c:v>1.0120867788791601</c:v>
                </c:pt>
                <c:pt idx="119">
                  <c:v>1.0119143426418276</c:v>
                </c:pt>
                <c:pt idx="120">
                  <c:v>1.0120961070060674</c:v>
                </c:pt>
                <c:pt idx="121">
                  <c:v>1.0121061205863899</c:v>
                </c:pt>
                <c:pt idx="122">
                  <c:v>1.0120685696601825</c:v>
                </c:pt>
                <c:pt idx="123">
                  <c:v>1.0119974613189675</c:v>
                </c:pt>
                <c:pt idx="124">
                  <c:v>1.0119790732860525</c:v>
                </c:pt>
                <c:pt idx="125">
                  <c:v>1.0121805667877148</c:v>
                </c:pt>
                <c:pt idx="126">
                  <c:v>1.0119827985763501</c:v>
                </c:pt>
                <c:pt idx="127">
                  <c:v>1.0125306546688027</c:v>
                </c:pt>
                <c:pt idx="128">
                  <c:v>1.0115439295768676</c:v>
                </c:pt>
                <c:pt idx="129">
                  <c:v>1.0120275914668975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29-424F-9A0D-8D0161DAF34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CleanThreading4!$U$18:$U$147</c:f>
              <c:numCache>
                <c:formatCode>General</c:formatCode>
                <c:ptCount val="130"/>
                <c:pt idx="0">
                  <c:v>1.0176519751548712</c:v>
                </c:pt>
                <c:pt idx="1">
                  <c:v>1.0136962085962238</c:v>
                </c:pt>
                <c:pt idx="2">
                  <c:v>1.012401998043055</c:v>
                </c:pt>
                <c:pt idx="3">
                  <c:v>1.0120078027248325</c:v>
                </c:pt>
                <c:pt idx="4">
                  <c:v>1.0131208449602063</c:v>
                </c:pt>
                <c:pt idx="5">
                  <c:v>1.011866807937619</c:v>
                </c:pt>
                <c:pt idx="6">
                  <c:v>1.0123110711574512</c:v>
                </c:pt>
                <c:pt idx="7">
                  <c:v>1.0118091255426365</c:v>
                </c:pt>
                <c:pt idx="8">
                  <c:v>1.0135463923215813</c:v>
                </c:pt>
                <c:pt idx="9">
                  <c:v>1.0120183974504413</c:v>
                </c:pt>
                <c:pt idx="10">
                  <c:v>1.0120156556367825</c:v>
                </c:pt>
                <c:pt idx="11">
                  <c:v>1.0120278894901238</c:v>
                </c:pt>
                <c:pt idx="12">
                  <c:v>1.0120743215084038</c:v>
                </c:pt>
                <c:pt idx="13">
                  <c:v>1.0120636969804713</c:v>
                </c:pt>
                <c:pt idx="14">
                  <c:v>1.0120997726917225</c:v>
                </c:pt>
                <c:pt idx="15">
                  <c:v>1.0119890570640524</c:v>
                </c:pt>
                <c:pt idx="16">
                  <c:v>1.012007713317866</c:v>
                </c:pt>
                <c:pt idx="17">
                  <c:v>1.0120710730552613</c:v>
                </c:pt>
                <c:pt idx="18">
                  <c:v>1.0120546221733049</c:v>
                </c:pt>
                <c:pt idx="19">
                  <c:v>1.0120088011026338</c:v>
                </c:pt>
                <c:pt idx="20">
                  <c:v>1.01202335953712</c:v>
                </c:pt>
                <c:pt idx="21">
                  <c:v>1.0120915174484213</c:v>
                </c:pt>
                <c:pt idx="22">
                  <c:v>1.0120093673467587</c:v>
                </c:pt>
                <c:pt idx="23">
                  <c:v>1.0120358169078763</c:v>
                </c:pt>
                <c:pt idx="24">
                  <c:v>1.0120205730199752</c:v>
                </c:pt>
                <c:pt idx="25">
                  <c:v>1.0120396912097875</c:v>
                </c:pt>
                <c:pt idx="26">
                  <c:v>1.0120487660169561</c:v>
                </c:pt>
                <c:pt idx="27">
                  <c:v>1.0120134651660861</c:v>
                </c:pt>
                <c:pt idx="28">
                  <c:v>1.0120596289634649</c:v>
                </c:pt>
                <c:pt idx="29">
                  <c:v>1.0119483619928311</c:v>
                </c:pt>
                <c:pt idx="30">
                  <c:v>1.0120526850223488</c:v>
                </c:pt>
                <c:pt idx="31">
                  <c:v>1.0120238810777624</c:v>
                </c:pt>
                <c:pt idx="32">
                  <c:v>1.0120435655116975</c:v>
                </c:pt>
                <c:pt idx="33">
                  <c:v>1.0120040029287285</c:v>
                </c:pt>
                <c:pt idx="34">
                  <c:v>1.0120756626129113</c:v>
                </c:pt>
                <c:pt idx="35">
                  <c:v>1.0120028853416401</c:v>
                </c:pt>
                <c:pt idx="36">
                  <c:v>1.012054011225695</c:v>
                </c:pt>
                <c:pt idx="37">
                  <c:v>1.0121356397867163</c:v>
                </c:pt>
                <c:pt idx="38">
                  <c:v>1.0129412859678213</c:v>
                </c:pt>
                <c:pt idx="39">
                  <c:v>1.01199838519096</c:v>
                </c:pt>
                <c:pt idx="40">
                  <c:v>1.0120556056499423</c:v>
                </c:pt>
                <c:pt idx="41">
                  <c:v>1.0120326578617063</c:v>
                </c:pt>
                <c:pt idx="42">
                  <c:v>1.0119856595993</c:v>
                </c:pt>
                <c:pt idx="43">
                  <c:v>1.0120652168989126</c:v>
                </c:pt>
                <c:pt idx="44">
                  <c:v>1.0119915604591323</c:v>
                </c:pt>
                <c:pt idx="45">
                  <c:v>1.0120637118816325</c:v>
                </c:pt>
                <c:pt idx="46">
                  <c:v>1.0120191425085012</c:v>
                </c:pt>
                <c:pt idx="47">
                  <c:v>1.0120236873626673</c:v>
                </c:pt>
                <c:pt idx="48">
                  <c:v>1.012058362364765</c:v>
                </c:pt>
                <c:pt idx="49">
                  <c:v>1.0119931846857</c:v>
                </c:pt>
                <c:pt idx="50">
                  <c:v>1.0120371729135449</c:v>
                </c:pt>
                <c:pt idx="51">
                  <c:v>1.0120469480752898</c:v>
                </c:pt>
                <c:pt idx="52">
                  <c:v>1.0120038837194387</c:v>
                </c:pt>
                <c:pt idx="53">
                  <c:v>1.0120569169521287</c:v>
                </c:pt>
                <c:pt idx="54">
                  <c:v>1.0121004581451363</c:v>
                </c:pt>
                <c:pt idx="55">
                  <c:v>1.0123850703239388</c:v>
                </c:pt>
                <c:pt idx="56">
                  <c:v>1.0120460987091013</c:v>
                </c:pt>
                <c:pt idx="57">
                  <c:v>1.01207867264747</c:v>
                </c:pt>
                <c:pt idx="58">
                  <c:v>1.0120154321193648</c:v>
                </c:pt>
                <c:pt idx="59">
                  <c:v>1.0119974166154826</c:v>
                </c:pt>
                <c:pt idx="60">
                  <c:v>1.0131265521049451</c:v>
                </c:pt>
                <c:pt idx="61">
                  <c:v>1.0118365585803923</c:v>
                </c:pt>
                <c:pt idx="62">
                  <c:v>1.0121178179979275</c:v>
                </c:pt>
                <c:pt idx="63">
                  <c:v>1.0120080262422526</c:v>
                </c:pt>
                <c:pt idx="64">
                  <c:v>1.0120184123516038</c:v>
                </c:pt>
                <c:pt idx="65">
                  <c:v>1.0122300684452001</c:v>
                </c:pt>
                <c:pt idx="66">
                  <c:v>1.0118298083543726</c:v>
                </c:pt>
                <c:pt idx="67">
                  <c:v>1.0120775550603811</c:v>
                </c:pt>
                <c:pt idx="68">
                  <c:v>1.0121422559022863</c:v>
                </c:pt>
                <c:pt idx="69">
                  <c:v>1.01192051172256</c:v>
                </c:pt>
                <c:pt idx="70">
                  <c:v>1.0119711160659737</c:v>
                </c:pt>
                <c:pt idx="71">
                  <c:v>1.0120634287595689</c:v>
                </c:pt>
                <c:pt idx="72">
                  <c:v>1.0125036835670413</c:v>
                </c:pt>
                <c:pt idx="73">
                  <c:v>1.0120856314897486</c:v>
                </c:pt>
                <c:pt idx="74">
                  <c:v>1.0119638293981499</c:v>
                </c:pt>
                <c:pt idx="75">
                  <c:v>1.0120624601840937</c:v>
                </c:pt>
                <c:pt idx="76">
                  <c:v>1.0120522528886751</c:v>
                </c:pt>
                <c:pt idx="77">
                  <c:v>1.0120015889406151</c:v>
                </c:pt>
                <c:pt idx="78">
                  <c:v>1.0121702998876525</c:v>
                </c:pt>
                <c:pt idx="79">
                  <c:v>1.0119114071130699</c:v>
                </c:pt>
                <c:pt idx="80">
                  <c:v>1.0119500607252088</c:v>
                </c:pt>
                <c:pt idx="81">
                  <c:v>1.0120606422424263</c:v>
                </c:pt>
                <c:pt idx="82">
                  <c:v>1.0120252072811076</c:v>
                </c:pt>
                <c:pt idx="83">
                  <c:v>1.0119951665401425</c:v>
                </c:pt>
                <c:pt idx="84">
                  <c:v>1.0120409578084886</c:v>
                </c:pt>
                <c:pt idx="85">
                  <c:v>1.0120104551315277</c:v>
                </c:pt>
                <c:pt idx="86">
                  <c:v>1.0120351463556223</c:v>
                </c:pt>
                <c:pt idx="87">
                  <c:v>1.0124927759170488</c:v>
                </c:pt>
                <c:pt idx="88">
                  <c:v>1.0120935887098264</c:v>
                </c:pt>
                <c:pt idx="89">
                  <c:v>1.0120073258876752</c:v>
                </c:pt>
                <c:pt idx="90">
                  <c:v>1.01210984587669</c:v>
                </c:pt>
                <c:pt idx="91">
                  <c:v>1.0131110101938188</c:v>
                </c:pt>
                <c:pt idx="92">
                  <c:v>1.0123089998960451</c:v>
                </c:pt>
                <c:pt idx="93">
                  <c:v>1.0120553374290413</c:v>
                </c:pt>
                <c:pt idx="94">
                  <c:v>1.0120013952255187</c:v>
                </c:pt>
                <c:pt idx="95">
                  <c:v>1.012026190757745</c:v>
                </c:pt>
                <c:pt idx="96">
                  <c:v>1.0122004449367477</c:v>
                </c:pt>
                <c:pt idx="97">
                  <c:v>1.011790245771405</c:v>
                </c:pt>
                <c:pt idx="98">
                  <c:v>1.0126001685857724</c:v>
                </c:pt>
                <c:pt idx="99">
                  <c:v>1.0121734589338263</c:v>
                </c:pt>
                <c:pt idx="100">
                  <c:v>1.0118217319250062</c:v>
                </c:pt>
                <c:pt idx="101">
                  <c:v>1.0120716542005488</c:v>
                </c:pt>
                <c:pt idx="102">
                  <c:v>1.012035787105555</c:v>
                </c:pt>
                <c:pt idx="103">
                  <c:v>1.0119329392909964</c:v>
                </c:pt>
                <c:pt idx="104">
                  <c:v>1.0120270103216111</c:v>
                </c:pt>
                <c:pt idx="105">
                  <c:v>1.0120200663804948</c:v>
                </c:pt>
                <c:pt idx="106">
                  <c:v>1.0119948685169151</c:v>
                </c:pt>
                <c:pt idx="107">
                  <c:v>1.0121076107025089</c:v>
                </c:pt>
                <c:pt idx="108">
                  <c:v>1.0119454115629136</c:v>
                </c:pt>
                <c:pt idx="109">
                  <c:v>1.0121895968914001</c:v>
                </c:pt>
                <c:pt idx="110">
                  <c:v>1.0121552050113625</c:v>
                </c:pt>
                <c:pt idx="111">
                  <c:v>1.0122379511594723</c:v>
                </c:pt>
                <c:pt idx="112">
                  <c:v>1.0120783001184437</c:v>
                </c:pt>
                <c:pt idx="113">
                  <c:v>1.0119345635175663</c:v>
                </c:pt>
                <c:pt idx="114">
                  <c:v>1.0120881050825064</c:v>
                </c:pt>
                <c:pt idx="115">
                  <c:v>1.0120732188224737</c:v>
                </c:pt>
                <c:pt idx="116">
                  <c:v>1.0119026303291276</c:v>
                </c:pt>
                <c:pt idx="117">
                  <c:v>1.01199163496494</c:v>
                </c:pt>
                <c:pt idx="118">
                  <c:v>1.0120207965373951</c:v>
                </c:pt>
                <c:pt idx="119">
                  <c:v>1.0120793133974038</c:v>
                </c:pt>
                <c:pt idx="120">
                  <c:v>1.0120372474193511</c:v>
                </c:pt>
                <c:pt idx="121">
                  <c:v>1.0120113044977137</c:v>
                </c:pt>
                <c:pt idx="122">
                  <c:v>1.0121048986911738</c:v>
                </c:pt>
                <c:pt idx="123">
                  <c:v>1.0119290053844401</c:v>
                </c:pt>
                <c:pt idx="124">
                  <c:v>1.0120531469583451</c:v>
                </c:pt>
                <c:pt idx="125">
                  <c:v>1.0121349096298162</c:v>
                </c:pt>
                <c:pt idx="126">
                  <c:v>1.011878013610835</c:v>
                </c:pt>
                <c:pt idx="127">
                  <c:v>1.0120188891887636</c:v>
                </c:pt>
                <c:pt idx="128">
                  <c:v>1.0119542479515022</c:v>
                </c:pt>
                <c:pt idx="129">
                  <c:v>1.0120552778243974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29-424F-9A0D-8D0161DAF34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CleanThreading4!$AM$18:$AM$147</c:f>
              <c:numCache>
                <c:formatCode>General</c:formatCode>
                <c:ptCount val="130"/>
                <c:pt idx="0">
                  <c:v>1.02156843990087</c:v>
                </c:pt>
                <c:pt idx="1">
                  <c:v>1.0120502039790105</c:v>
                </c:pt>
                <c:pt idx="2">
                  <c:v>1.012486010789867</c:v>
                </c:pt>
                <c:pt idx="3">
                  <c:v>1.0129720717668476</c:v>
                </c:pt>
                <c:pt idx="4">
                  <c:v>1.0121255069971056</c:v>
                </c:pt>
                <c:pt idx="5">
                  <c:v>1.0121731534600205</c:v>
                </c:pt>
                <c:pt idx="6">
                  <c:v>1.0118105113506264</c:v>
                </c:pt>
                <c:pt idx="7">
                  <c:v>1.0120906829833938</c:v>
                </c:pt>
                <c:pt idx="8">
                  <c:v>1.0119831040501548</c:v>
                </c:pt>
                <c:pt idx="9">
                  <c:v>1.011945247650142</c:v>
                </c:pt>
                <c:pt idx="10">
                  <c:v>1.0123032480478236</c:v>
                </c:pt>
                <c:pt idx="11">
                  <c:v>1.0118717998266167</c:v>
                </c:pt>
                <c:pt idx="12">
                  <c:v>1.0118833705782839</c:v>
                </c:pt>
                <c:pt idx="13">
                  <c:v>1.0122048780322037</c:v>
                </c:pt>
                <c:pt idx="14">
                  <c:v>1.0118001326918551</c:v>
                </c:pt>
                <c:pt idx="15">
                  <c:v>1.0125334113836237</c:v>
                </c:pt>
                <c:pt idx="16">
                  <c:v>1.0120955482125238</c:v>
                </c:pt>
                <c:pt idx="17">
                  <c:v>1.0136920958757352</c:v>
                </c:pt>
                <c:pt idx="18">
                  <c:v>1.0119146183133063</c:v>
                </c:pt>
                <c:pt idx="19">
                  <c:v>1.0120356529951051</c:v>
                </c:pt>
                <c:pt idx="20">
                  <c:v>1.0120604559779118</c:v>
                </c:pt>
                <c:pt idx="21">
                  <c:v>1.0120716094970645</c:v>
                </c:pt>
                <c:pt idx="22">
                  <c:v>1.0119057148694937</c:v>
                </c:pt>
                <c:pt idx="23">
                  <c:v>1.0120820999145463</c:v>
                </c:pt>
                <c:pt idx="24">
                  <c:v>1.0119980350136712</c:v>
                </c:pt>
                <c:pt idx="25">
                  <c:v>1.0119613260030689</c:v>
                </c:pt>
                <c:pt idx="26">
                  <c:v>1.0120039209723424</c:v>
                </c:pt>
                <c:pt idx="27">
                  <c:v>1.0120993629097894</c:v>
                </c:pt>
                <c:pt idx="28">
                  <c:v>1.0120177641510895</c:v>
                </c:pt>
                <c:pt idx="29">
                  <c:v>1.0121103748679119</c:v>
                </c:pt>
                <c:pt idx="30">
                  <c:v>1.0118757262825913</c:v>
                </c:pt>
                <c:pt idx="31">
                  <c:v>1.012079462409015</c:v>
                </c:pt>
                <c:pt idx="32">
                  <c:v>1.012080080807203</c:v>
                </c:pt>
                <c:pt idx="33">
                  <c:v>1.0119040533900205</c:v>
                </c:pt>
                <c:pt idx="34">
                  <c:v>1.0120403319597193</c:v>
                </c:pt>
                <c:pt idx="35">
                  <c:v>1.0120729431509925</c:v>
                </c:pt>
                <c:pt idx="36">
                  <c:v>1.011888243257995</c:v>
                </c:pt>
                <c:pt idx="37">
                  <c:v>1.0133887454867305</c:v>
                </c:pt>
                <c:pt idx="38">
                  <c:v>1.0120533630251849</c:v>
                </c:pt>
                <c:pt idx="39">
                  <c:v>1.0119668915867763</c:v>
                </c:pt>
                <c:pt idx="40">
                  <c:v>1.0119528919458352</c:v>
                </c:pt>
                <c:pt idx="41">
                  <c:v>1.0120139420032468</c:v>
                </c:pt>
                <c:pt idx="42">
                  <c:v>1.0119991078972768</c:v>
                </c:pt>
                <c:pt idx="43">
                  <c:v>1.0119825825095123</c:v>
                </c:pt>
                <c:pt idx="44">
                  <c:v>1.0120731815695714</c:v>
                </c:pt>
                <c:pt idx="45">
                  <c:v>1.0119915008544875</c:v>
                </c:pt>
                <c:pt idx="46">
                  <c:v>1.0119826495647388</c:v>
                </c:pt>
                <c:pt idx="47">
                  <c:v>1.0119616389274544</c:v>
                </c:pt>
                <c:pt idx="48">
                  <c:v>1.0120594874024336</c:v>
                </c:pt>
                <c:pt idx="49">
                  <c:v>1.0120379924774119</c:v>
                </c:pt>
                <c:pt idx="50">
                  <c:v>1.0120033770799588</c:v>
                </c:pt>
                <c:pt idx="51">
                  <c:v>1.0119886696338594</c:v>
                </c:pt>
                <c:pt idx="52">
                  <c:v>1.0120387077331499</c:v>
                </c:pt>
                <c:pt idx="53">
                  <c:v>1.0123006328940338</c:v>
                </c:pt>
                <c:pt idx="54">
                  <c:v>1.0119999870657868</c:v>
                </c:pt>
                <c:pt idx="55">
                  <c:v>1.0124655812978687</c:v>
                </c:pt>
                <c:pt idx="56">
                  <c:v>1.0119913741946174</c:v>
                </c:pt>
                <c:pt idx="57">
                  <c:v>1.012035146355625</c:v>
                </c:pt>
                <c:pt idx="58">
                  <c:v>1.0124096646904899</c:v>
                </c:pt>
                <c:pt idx="59">
                  <c:v>1.0120267048478089</c:v>
                </c:pt>
                <c:pt idx="60">
                  <c:v>1.0120520740747392</c:v>
                </c:pt>
                <c:pt idx="61">
                  <c:v>1.0132676810026118</c:v>
                </c:pt>
                <c:pt idx="62">
                  <c:v>1.0124232470989183</c:v>
                </c:pt>
                <c:pt idx="63">
                  <c:v>1.0126014724373762</c:v>
                </c:pt>
                <c:pt idx="64">
                  <c:v>1.0122366920113508</c:v>
                </c:pt>
                <c:pt idx="65">
                  <c:v>1.0123039260506574</c:v>
                </c:pt>
                <c:pt idx="66">
                  <c:v>1.0118855908513027</c:v>
                </c:pt>
                <c:pt idx="67">
                  <c:v>1.012269020080562</c:v>
                </c:pt>
                <c:pt idx="68">
                  <c:v>1.0120034813880867</c:v>
                </c:pt>
                <c:pt idx="69">
                  <c:v>1.0121013149619056</c:v>
                </c:pt>
                <c:pt idx="70">
                  <c:v>1.0127289965748738</c:v>
                </c:pt>
                <c:pt idx="71">
                  <c:v>1.0119866132736157</c:v>
                </c:pt>
                <c:pt idx="72">
                  <c:v>1.0133022442460011</c:v>
                </c:pt>
                <c:pt idx="73">
                  <c:v>1.0160201713442749</c:v>
                </c:pt>
                <c:pt idx="74">
                  <c:v>1.012036368250842</c:v>
                </c:pt>
                <c:pt idx="75">
                  <c:v>1.0121802613139104</c:v>
                </c:pt>
                <c:pt idx="76">
                  <c:v>1.0123874843120524</c:v>
                </c:pt>
                <c:pt idx="77">
                  <c:v>1.013289436697955</c:v>
                </c:pt>
                <c:pt idx="78">
                  <c:v>1.0120368078350974</c:v>
                </c:pt>
                <c:pt idx="79">
                  <c:v>1.011946305632587</c:v>
                </c:pt>
                <c:pt idx="80">
                  <c:v>1.0122000798582982</c:v>
                </c:pt>
                <c:pt idx="81">
                  <c:v>1.0117645636200845</c:v>
                </c:pt>
                <c:pt idx="82">
                  <c:v>1.0120741128921458</c:v>
                </c:pt>
                <c:pt idx="83">
                  <c:v>1.0123199075460374</c:v>
                </c:pt>
                <c:pt idx="84">
                  <c:v>1.0117683261632855</c:v>
                </c:pt>
                <c:pt idx="85">
                  <c:v>1.0119549483060786</c:v>
                </c:pt>
                <c:pt idx="86">
                  <c:v>1.0122177228331519</c:v>
                </c:pt>
                <c:pt idx="87">
                  <c:v>1.0121565908193544</c:v>
                </c:pt>
                <c:pt idx="88">
                  <c:v>1.0126877725124297</c:v>
                </c:pt>
                <c:pt idx="89">
                  <c:v>1.0119407624006218</c:v>
                </c:pt>
                <c:pt idx="90">
                  <c:v>1.012872971594329</c:v>
                </c:pt>
                <c:pt idx="91">
                  <c:v>1.0117986425757364</c:v>
                </c:pt>
                <c:pt idx="92">
                  <c:v>1.0121038109064056</c:v>
                </c:pt>
                <c:pt idx="93">
                  <c:v>1.0121639221906606</c:v>
                </c:pt>
                <c:pt idx="94">
                  <c:v>1.0120589509606308</c:v>
                </c:pt>
                <c:pt idx="95">
                  <c:v>1.0119901299476575</c:v>
                </c:pt>
                <c:pt idx="96">
                  <c:v>1.0122234299778905</c:v>
                </c:pt>
                <c:pt idx="97">
                  <c:v>1.0126186385750717</c:v>
                </c:pt>
                <c:pt idx="98">
                  <c:v>1.0120989233255326</c:v>
                </c:pt>
                <c:pt idx="99">
                  <c:v>1.0119590312242457</c:v>
                </c:pt>
                <c:pt idx="100">
                  <c:v>1.0119481831788977</c:v>
                </c:pt>
                <c:pt idx="101">
                  <c:v>1.0118679627776099</c:v>
                </c:pt>
                <c:pt idx="102">
                  <c:v>1.0120238363742791</c:v>
                </c:pt>
                <c:pt idx="103">
                  <c:v>1.0120613947510675</c:v>
                </c:pt>
                <c:pt idx="104">
                  <c:v>1.0120852291583962</c:v>
                </c:pt>
                <c:pt idx="105">
                  <c:v>1.0119933634996352</c:v>
                </c:pt>
                <c:pt idx="106">
                  <c:v>1.0119542405009212</c:v>
                </c:pt>
                <c:pt idx="107">
                  <c:v>1.0119450166821431</c:v>
                </c:pt>
                <c:pt idx="108">
                  <c:v>1.0120104551315277</c:v>
                </c:pt>
                <c:pt idx="109">
                  <c:v>1.0120927616953808</c:v>
                </c:pt>
                <c:pt idx="110">
                  <c:v>1.0119832903146688</c:v>
                </c:pt>
                <c:pt idx="111">
                  <c:v>1.0120028927922193</c:v>
                </c:pt>
                <c:pt idx="112">
                  <c:v>1.0119994655251454</c:v>
                </c:pt>
                <c:pt idx="113">
                  <c:v>1.0119611918926181</c:v>
                </c:pt>
                <c:pt idx="114">
                  <c:v>1.0121853351592969</c:v>
                </c:pt>
                <c:pt idx="115">
                  <c:v>1.013727061450477</c:v>
                </c:pt>
                <c:pt idx="116">
                  <c:v>1.0123032107949199</c:v>
                </c:pt>
                <c:pt idx="117">
                  <c:v>1.0119579657912205</c:v>
                </c:pt>
                <c:pt idx="118">
                  <c:v>1.0118558332323981</c:v>
                </c:pt>
                <c:pt idx="119">
                  <c:v>1.0122645199298812</c:v>
                </c:pt>
                <c:pt idx="120">
                  <c:v>1.0118879154324469</c:v>
                </c:pt>
                <c:pt idx="121">
                  <c:v>1.0120338350534381</c:v>
                </c:pt>
                <c:pt idx="122">
                  <c:v>1.0120204687118481</c:v>
                </c:pt>
                <c:pt idx="123">
                  <c:v>1.01188393682241</c:v>
                </c:pt>
                <c:pt idx="124">
                  <c:v>1.0121789202094031</c:v>
                </c:pt>
                <c:pt idx="125">
                  <c:v>1.011899657547469</c:v>
                </c:pt>
                <c:pt idx="126">
                  <c:v>1.0122386962175325</c:v>
                </c:pt>
                <c:pt idx="127">
                  <c:v>1.0120795220136583</c:v>
                </c:pt>
                <c:pt idx="128">
                  <c:v>1.011823222041127</c:v>
                </c:pt>
                <c:pt idx="129">
                  <c:v>1.0121419876813833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29-424F-9A0D-8D0161DA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Clean-t8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CleanThreading8!$A$18:$A$147</c:f>
              <c:numCache>
                <c:formatCode>General</c:formatCode>
                <c:ptCount val="130"/>
                <c:pt idx="0">
                  <c:v>1.0139454603195099</c:v>
                </c:pt>
                <c:pt idx="1">
                  <c:v>1.01195180416107</c:v>
                </c:pt>
                <c:pt idx="2">
                  <c:v>1.01176917552948</c:v>
                </c:pt>
                <c:pt idx="3">
                  <c:v>1.01214623451232</c:v>
                </c:pt>
                <c:pt idx="4">
                  <c:v>1.01197290420532</c:v>
                </c:pt>
                <c:pt idx="5">
                  <c:v>1.01188600063323</c:v>
                </c:pt>
                <c:pt idx="6">
                  <c:v>1.0118880271911599</c:v>
                </c:pt>
                <c:pt idx="7">
                  <c:v>1.0120822191238401</c:v>
                </c:pt>
                <c:pt idx="8">
                  <c:v>1.0155615806579501</c:v>
                </c:pt>
                <c:pt idx="9">
                  <c:v>1.0121977329254099</c:v>
                </c:pt>
                <c:pt idx="10">
                  <c:v>1.0119757652282699</c:v>
                </c:pt>
                <c:pt idx="11">
                  <c:v>1.01183605194091</c:v>
                </c:pt>
                <c:pt idx="12">
                  <c:v>1.01200711727142</c:v>
                </c:pt>
                <c:pt idx="13">
                  <c:v>1.0120977163314799</c:v>
                </c:pt>
                <c:pt idx="14">
                  <c:v>1.01198542118072</c:v>
                </c:pt>
                <c:pt idx="15">
                  <c:v>1.01222383975982</c:v>
                </c:pt>
                <c:pt idx="16">
                  <c:v>1.0119202136993399</c:v>
                </c:pt>
                <c:pt idx="17">
                  <c:v>1.01596331596374</c:v>
                </c:pt>
                <c:pt idx="18">
                  <c:v>1.0119451284408501</c:v>
                </c:pt>
                <c:pt idx="19">
                  <c:v>1.0122039318084699</c:v>
                </c:pt>
                <c:pt idx="20">
                  <c:v>1.0119199752807599</c:v>
                </c:pt>
                <c:pt idx="21">
                  <c:v>1.0120773315429601</c:v>
                </c:pt>
                <c:pt idx="22">
                  <c:v>1.0120587348937899</c:v>
                </c:pt>
                <c:pt idx="23">
                  <c:v>1.012091755867</c:v>
                </c:pt>
                <c:pt idx="24">
                  <c:v>1.0120384693145701</c:v>
                </c:pt>
                <c:pt idx="25">
                  <c:v>1.01204001903533</c:v>
                </c:pt>
                <c:pt idx="26">
                  <c:v>1.01394391059875</c:v>
                </c:pt>
                <c:pt idx="27">
                  <c:v>1.0101287364959699</c:v>
                </c:pt>
                <c:pt idx="28">
                  <c:v>1.0121710300445499</c:v>
                </c:pt>
                <c:pt idx="29">
                  <c:v>1.0119149684905999</c:v>
                </c:pt>
                <c:pt idx="30">
                  <c:v>1.0120780467987001</c:v>
                </c:pt>
                <c:pt idx="31">
                  <c:v>1.0120720863342201</c:v>
                </c:pt>
                <c:pt idx="32">
                  <c:v>1.01205170154571</c:v>
                </c:pt>
                <c:pt idx="33">
                  <c:v>1.01209652423858</c:v>
                </c:pt>
                <c:pt idx="34">
                  <c:v>1.0119742155075</c:v>
                </c:pt>
                <c:pt idx="35">
                  <c:v>1.01201319694519</c:v>
                </c:pt>
                <c:pt idx="36">
                  <c:v>1.0121366977691599</c:v>
                </c:pt>
                <c:pt idx="37">
                  <c:v>1.01208448410034</c:v>
                </c:pt>
                <c:pt idx="38">
                  <c:v>1.01200723648071</c:v>
                </c:pt>
                <c:pt idx="39">
                  <c:v>1.01213562488555</c:v>
                </c:pt>
                <c:pt idx="40">
                  <c:v>1.01203608512878</c:v>
                </c:pt>
                <c:pt idx="41">
                  <c:v>1.0119060277938801</c:v>
                </c:pt>
                <c:pt idx="42">
                  <c:v>1.0120776891708301</c:v>
                </c:pt>
                <c:pt idx="43">
                  <c:v>1.0120700597762999</c:v>
                </c:pt>
                <c:pt idx="44">
                  <c:v>1.01207518577575</c:v>
                </c:pt>
                <c:pt idx="45">
                  <c:v>1.0120143890380799</c:v>
                </c:pt>
                <c:pt idx="46">
                  <c:v>1.01197397708892</c:v>
                </c:pt>
                <c:pt idx="47">
                  <c:v>1.0121335983276301</c:v>
                </c:pt>
                <c:pt idx="48">
                  <c:v>1.0121198892593299</c:v>
                </c:pt>
                <c:pt idx="49">
                  <c:v>1.0119280815124501</c:v>
                </c:pt>
                <c:pt idx="50">
                  <c:v>1.0119889974594101</c:v>
                </c:pt>
                <c:pt idx="51">
                  <c:v>1.01210808753967</c:v>
                </c:pt>
                <c:pt idx="52">
                  <c:v>1.0122089385986299</c:v>
                </c:pt>
                <c:pt idx="53">
                  <c:v>1.0119442939758301</c:v>
                </c:pt>
                <c:pt idx="54">
                  <c:v>1.01206791400909</c:v>
                </c:pt>
                <c:pt idx="55">
                  <c:v>1.0160827636718699</c:v>
                </c:pt>
                <c:pt idx="56">
                  <c:v>1.01201403141021</c:v>
                </c:pt>
                <c:pt idx="57">
                  <c:v>1.0120440721511801</c:v>
                </c:pt>
                <c:pt idx="58">
                  <c:v>1.0119609832763601</c:v>
                </c:pt>
                <c:pt idx="59">
                  <c:v>1.01205205917358</c:v>
                </c:pt>
                <c:pt idx="60">
                  <c:v>1.01221299171447</c:v>
                </c:pt>
                <c:pt idx="61">
                  <c:v>1.0118772983551001</c:v>
                </c:pt>
                <c:pt idx="62">
                  <c:v>1.01223456859588</c:v>
                </c:pt>
                <c:pt idx="63">
                  <c:v>1.0120164155960001</c:v>
                </c:pt>
                <c:pt idx="64">
                  <c:v>1.0160169601440401</c:v>
                </c:pt>
                <c:pt idx="65">
                  <c:v>1.0119262933730999</c:v>
                </c:pt>
                <c:pt idx="66">
                  <c:v>1.0120928287506099</c:v>
                </c:pt>
                <c:pt idx="67">
                  <c:v>1.0121221542358301</c:v>
                </c:pt>
                <c:pt idx="68">
                  <c:v>1.01202857494354</c:v>
                </c:pt>
                <c:pt idx="69">
                  <c:v>1.01202285289764</c:v>
                </c:pt>
                <c:pt idx="70">
                  <c:v>1.01207995414733</c:v>
                </c:pt>
                <c:pt idx="71">
                  <c:v>1.0119765996932899</c:v>
                </c:pt>
                <c:pt idx="72">
                  <c:v>1.01196408271789</c:v>
                </c:pt>
                <c:pt idx="73">
                  <c:v>1.01227474212646</c:v>
                </c:pt>
                <c:pt idx="74">
                  <c:v>1.0120371580123899</c:v>
                </c:pt>
                <c:pt idx="75">
                  <c:v>1.01188468933105</c:v>
                </c:pt>
                <c:pt idx="76">
                  <c:v>1.0120434761047301</c:v>
                </c:pt>
                <c:pt idx="77">
                  <c:v>1.0121973752975399</c:v>
                </c:pt>
                <c:pt idx="78">
                  <c:v>1.01193058490753</c:v>
                </c:pt>
                <c:pt idx="79">
                  <c:v>1.01204109191894</c:v>
                </c:pt>
                <c:pt idx="80">
                  <c:v>1.012051820755</c:v>
                </c:pt>
                <c:pt idx="81">
                  <c:v>1.0120438337326001</c:v>
                </c:pt>
                <c:pt idx="82">
                  <c:v>1.01207947731018</c:v>
                </c:pt>
                <c:pt idx="83">
                  <c:v>1.0121369361877399</c:v>
                </c:pt>
                <c:pt idx="84">
                  <c:v>1.0118659734725901</c:v>
                </c:pt>
                <c:pt idx="85">
                  <c:v>1.0121179819107</c:v>
                </c:pt>
                <c:pt idx="86">
                  <c:v>1.0120546817779501</c:v>
                </c:pt>
                <c:pt idx="87">
                  <c:v>1.0120830535888601</c:v>
                </c:pt>
                <c:pt idx="88">
                  <c:v>1.0118764638900699</c:v>
                </c:pt>
                <c:pt idx="89">
                  <c:v>1.0122162103652901</c:v>
                </c:pt>
                <c:pt idx="90">
                  <c:v>1.0120559930801301</c:v>
                </c:pt>
                <c:pt idx="91">
                  <c:v>1.0120532512664699</c:v>
                </c:pt>
                <c:pt idx="92">
                  <c:v>1.01194095611572</c:v>
                </c:pt>
                <c:pt idx="93">
                  <c:v>1.01209652423858</c:v>
                </c:pt>
                <c:pt idx="94">
                  <c:v>1.01212954521179</c:v>
                </c:pt>
                <c:pt idx="95">
                  <c:v>1.0120061635971001</c:v>
                </c:pt>
                <c:pt idx="96">
                  <c:v>1.0119870901107699</c:v>
                </c:pt>
                <c:pt idx="97">
                  <c:v>1.0161201953887899</c:v>
                </c:pt>
                <c:pt idx="98">
                  <c:v>1.0119426250457699</c:v>
                </c:pt>
                <c:pt idx="99">
                  <c:v>1.0120489597320499</c:v>
                </c:pt>
                <c:pt idx="100">
                  <c:v>1.0121666193008401</c:v>
                </c:pt>
                <c:pt idx="101">
                  <c:v>1.0118985176086399</c:v>
                </c:pt>
                <c:pt idx="102">
                  <c:v>1.0119830369949301</c:v>
                </c:pt>
                <c:pt idx="103">
                  <c:v>1.0121269226074201</c:v>
                </c:pt>
                <c:pt idx="104">
                  <c:v>1.01205694675445</c:v>
                </c:pt>
                <c:pt idx="105">
                  <c:v>1.0120952129364</c:v>
                </c:pt>
                <c:pt idx="106">
                  <c:v>1.0119258165359399</c:v>
                </c:pt>
                <c:pt idx="107">
                  <c:v>1.01219725608825</c:v>
                </c:pt>
                <c:pt idx="108">
                  <c:v>1.0118876695632899</c:v>
                </c:pt>
                <c:pt idx="109">
                  <c:v>1.0120671987533501</c:v>
                </c:pt>
                <c:pt idx="110">
                  <c:v>1.0120921134948699</c:v>
                </c:pt>
                <c:pt idx="111">
                  <c:v>1.01219618320465</c:v>
                </c:pt>
                <c:pt idx="112">
                  <c:v>1.0118921995162899</c:v>
                </c:pt>
                <c:pt idx="113">
                  <c:v>1.01210820674896</c:v>
                </c:pt>
                <c:pt idx="114">
                  <c:v>1.0120325088500901</c:v>
                </c:pt>
                <c:pt idx="115">
                  <c:v>1.0125498771667401</c:v>
                </c:pt>
                <c:pt idx="116">
                  <c:v>1.01158034801483</c:v>
                </c:pt>
                <c:pt idx="117">
                  <c:v>1.0120099782943699</c:v>
                </c:pt>
                <c:pt idx="118">
                  <c:v>1.01204669475555</c:v>
                </c:pt>
                <c:pt idx="119">
                  <c:v>1.01191961765289</c:v>
                </c:pt>
                <c:pt idx="120">
                  <c:v>1.0121253728866499</c:v>
                </c:pt>
                <c:pt idx="121">
                  <c:v>1.01199519634246</c:v>
                </c:pt>
                <c:pt idx="122">
                  <c:v>1.01211369037628</c:v>
                </c:pt>
                <c:pt idx="123">
                  <c:v>1.01199126243591</c:v>
                </c:pt>
                <c:pt idx="124">
                  <c:v>1.0119782686233501</c:v>
                </c:pt>
                <c:pt idx="125">
                  <c:v>1.0121371746063199</c:v>
                </c:pt>
                <c:pt idx="126">
                  <c:v>1.01232433319091</c:v>
                </c:pt>
                <c:pt idx="127">
                  <c:v>1.0118203163146899</c:v>
                </c:pt>
                <c:pt idx="128">
                  <c:v>1.0121479034423799</c:v>
                </c:pt>
                <c:pt idx="129">
                  <c:v>1.0118260383605899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8-45B2-A6CD-D4B006F2C9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CleanThreading8!$E$18:$E$147</c:f>
              <c:numCache>
                <c:formatCode>General</c:formatCode>
                <c:ptCount val="130"/>
                <c:pt idx="0">
                  <c:v>1.0144280195236148</c:v>
                </c:pt>
                <c:pt idx="1">
                  <c:v>1.0118033289909301</c:v>
                </c:pt>
                <c:pt idx="2">
                  <c:v>1.01186847686767</c:v>
                </c:pt>
                <c:pt idx="3">
                  <c:v>1.0120888948440498</c:v>
                </c:pt>
                <c:pt idx="4">
                  <c:v>1.013831257820125</c:v>
                </c:pt>
                <c:pt idx="5">
                  <c:v>1.0122233629226649</c:v>
                </c:pt>
                <c:pt idx="6">
                  <c:v>1.0118311047553998</c:v>
                </c:pt>
                <c:pt idx="7">
                  <c:v>1.01201683282852</c:v>
                </c:pt>
                <c:pt idx="8">
                  <c:v>1.0140578150749149</c:v>
                </c:pt>
                <c:pt idx="9">
                  <c:v>1.0120863318443249</c:v>
                </c:pt>
                <c:pt idx="10">
                  <c:v>1.0120437741279549</c:v>
                </c:pt>
                <c:pt idx="11">
                  <c:v>1.0119105577468801</c:v>
                </c:pt>
                <c:pt idx="12">
                  <c:v>1.0119844675064051</c:v>
                </c:pt>
                <c:pt idx="13">
                  <c:v>1.0121210813522299</c:v>
                </c:pt>
                <c:pt idx="14">
                  <c:v>1.0119881629943799</c:v>
                </c:pt>
                <c:pt idx="15">
                  <c:v>1.0120133757591201</c:v>
                </c:pt>
                <c:pt idx="16">
                  <c:v>1.012006580829615</c:v>
                </c:pt>
                <c:pt idx="17">
                  <c:v>1.0119860768318101</c:v>
                </c:pt>
                <c:pt idx="18">
                  <c:v>1.0121656656265201</c:v>
                </c:pt>
                <c:pt idx="19">
                  <c:v>1.012010335922235</c:v>
                </c:pt>
                <c:pt idx="20">
                  <c:v>1.0120474696159349</c:v>
                </c:pt>
                <c:pt idx="21">
                  <c:v>1.012098908424375</c:v>
                </c:pt>
                <c:pt idx="22">
                  <c:v>1.0119753479957549</c:v>
                </c:pt>
                <c:pt idx="23">
                  <c:v>1.0140625834465</c:v>
                </c:pt>
                <c:pt idx="24">
                  <c:v>1.0120992064475951</c:v>
                </c:pt>
                <c:pt idx="25">
                  <c:v>1.0120027065277051</c:v>
                </c:pt>
                <c:pt idx="26">
                  <c:v>1.012098073959345</c:v>
                </c:pt>
                <c:pt idx="27">
                  <c:v>1.0131425857543901</c:v>
                </c:pt>
                <c:pt idx="28">
                  <c:v>1.0111503005027749</c:v>
                </c:pt>
                <c:pt idx="29">
                  <c:v>1.01198202371597</c:v>
                </c:pt>
                <c:pt idx="30">
                  <c:v>1.0118555426597551</c:v>
                </c:pt>
                <c:pt idx="31">
                  <c:v>1.0120258927345249</c:v>
                </c:pt>
                <c:pt idx="32">
                  <c:v>1.014083683490745</c:v>
                </c:pt>
                <c:pt idx="33">
                  <c:v>1.01199799776077</c:v>
                </c:pt>
                <c:pt idx="34">
                  <c:v>1.0119993686676001</c:v>
                </c:pt>
                <c:pt idx="35">
                  <c:v>1.0120836496353101</c:v>
                </c:pt>
                <c:pt idx="36">
                  <c:v>1.0120282173156701</c:v>
                </c:pt>
                <c:pt idx="37">
                  <c:v>1.0119845271110499</c:v>
                </c:pt>
                <c:pt idx="38">
                  <c:v>1.0121209025382951</c:v>
                </c:pt>
                <c:pt idx="39">
                  <c:v>1.012093424797055</c:v>
                </c:pt>
                <c:pt idx="40">
                  <c:v>1.011849641799925</c:v>
                </c:pt>
                <c:pt idx="41">
                  <c:v>1.01216804981231</c:v>
                </c:pt>
                <c:pt idx="42">
                  <c:v>1.0119364857673601</c:v>
                </c:pt>
                <c:pt idx="43">
                  <c:v>1.012081861495965</c:v>
                </c:pt>
                <c:pt idx="44">
                  <c:v>1.012096822261805</c:v>
                </c:pt>
                <c:pt idx="45">
                  <c:v>1.01205205917358</c:v>
                </c:pt>
                <c:pt idx="46">
                  <c:v>1.012024581432335</c:v>
                </c:pt>
                <c:pt idx="47">
                  <c:v>1.0119014382362299</c:v>
                </c:pt>
                <c:pt idx="48">
                  <c:v>1.0120421051979001</c:v>
                </c:pt>
                <c:pt idx="49">
                  <c:v>1.01200968027114</c:v>
                </c:pt>
                <c:pt idx="50">
                  <c:v>1.01217740774154</c:v>
                </c:pt>
                <c:pt idx="51">
                  <c:v>1.0120550394058201</c:v>
                </c:pt>
                <c:pt idx="52">
                  <c:v>1.0119534134864749</c:v>
                </c:pt>
                <c:pt idx="53">
                  <c:v>1.01198542118072</c:v>
                </c:pt>
                <c:pt idx="54">
                  <c:v>1.0120398402214001</c:v>
                </c:pt>
                <c:pt idx="55">
                  <c:v>1.0119643211364699</c:v>
                </c:pt>
                <c:pt idx="56">
                  <c:v>1.0122477412223749</c:v>
                </c:pt>
                <c:pt idx="57">
                  <c:v>1.011934936046595</c:v>
                </c:pt>
                <c:pt idx="58">
                  <c:v>1.012005209922785</c:v>
                </c:pt>
                <c:pt idx="59">
                  <c:v>1.01216340065002</c:v>
                </c:pt>
                <c:pt idx="60">
                  <c:v>1.0119591355323752</c:v>
                </c:pt>
                <c:pt idx="61">
                  <c:v>1.0120330452919002</c:v>
                </c:pt>
                <c:pt idx="62">
                  <c:v>1.01204305887222</c:v>
                </c:pt>
                <c:pt idx="63">
                  <c:v>1.012015938758845</c:v>
                </c:pt>
                <c:pt idx="64">
                  <c:v>1.0119691491126952</c:v>
                </c:pt>
                <c:pt idx="65">
                  <c:v>1.0120249986648502</c:v>
                </c:pt>
                <c:pt idx="66">
                  <c:v>1.0121195316314651</c:v>
                </c:pt>
                <c:pt idx="67">
                  <c:v>1.011949419975275</c:v>
                </c:pt>
                <c:pt idx="68">
                  <c:v>1.0120367407798749</c:v>
                </c:pt>
                <c:pt idx="69">
                  <c:v>1.0122165083885151</c:v>
                </c:pt>
                <c:pt idx="70">
                  <c:v>1.0120545029640149</c:v>
                </c:pt>
                <c:pt idx="71">
                  <c:v>1.011922359466545</c:v>
                </c:pt>
                <c:pt idx="72">
                  <c:v>1.01196092367172</c:v>
                </c:pt>
                <c:pt idx="73">
                  <c:v>1.012058854103085</c:v>
                </c:pt>
                <c:pt idx="74">
                  <c:v>1.01203697919845</c:v>
                </c:pt>
                <c:pt idx="75">
                  <c:v>1.0119544267654401</c:v>
                </c:pt>
                <c:pt idx="76">
                  <c:v>1.01216840744018</c:v>
                </c:pt>
                <c:pt idx="77">
                  <c:v>1.013966023921965</c:v>
                </c:pt>
                <c:pt idx="78">
                  <c:v>1.0120087265968301</c:v>
                </c:pt>
                <c:pt idx="79">
                  <c:v>1.0121316313743551</c:v>
                </c:pt>
                <c:pt idx="80">
                  <c:v>1.0119073987007101</c:v>
                </c:pt>
                <c:pt idx="81">
                  <c:v>1.0121151804924</c:v>
                </c:pt>
                <c:pt idx="82">
                  <c:v>1.01200538873672</c:v>
                </c:pt>
                <c:pt idx="83">
                  <c:v>1.0121440291404649</c:v>
                </c:pt>
                <c:pt idx="84">
                  <c:v>1.0118953585624599</c:v>
                </c:pt>
                <c:pt idx="85">
                  <c:v>1.012117922306055</c:v>
                </c:pt>
                <c:pt idx="86">
                  <c:v>1.0119338035583449</c:v>
                </c:pt>
                <c:pt idx="87">
                  <c:v>1.0120899677276549</c:v>
                </c:pt>
                <c:pt idx="88">
                  <c:v>1.0119394659995951</c:v>
                </c:pt>
                <c:pt idx="89">
                  <c:v>1.0120210647582999</c:v>
                </c:pt>
                <c:pt idx="90">
                  <c:v>1.0120204091072051</c:v>
                </c:pt>
                <c:pt idx="91">
                  <c:v>1.0121084451675348</c:v>
                </c:pt>
                <c:pt idx="92">
                  <c:v>1.012066602706905</c:v>
                </c:pt>
                <c:pt idx="93">
                  <c:v>1.0118818879127449</c:v>
                </c:pt>
                <c:pt idx="94">
                  <c:v>1.0121424794197051</c:v>
                </c:pt>
                <c:pt idx="95">
                  <c:v>1.0119851827621451</c:v>
                </c:pt>
                <c:pt idx="96">
                  <c:v>1.0120408535003649</c:v>
                </c:pt>
                <c:pt idx="97">
                  <c:v>1.011991322040555</c:v>
                </c:pt>
                <c:pt idx="98">
                  <c:v>1.012113034725185</c:v>
                </c:pt>
                <c:pt idx="99">
                  <c:v>1.012023270130155</c:v>
                </c:pt>
                <c:pt idx="100">
                  <c:v>1.012116670608515</c:v>
                </c:pt>
                <c:pt idx="101">
                  <c:v>1.0119529366493201</c:v>
                </c:pt>
                <c:pt idx="102">
                  <c:v>1.0119994878768899</c:v>
                </c:pt>
                <c:pt idx="103">
                  <c:v>1.01204425096511</c:v>
                </c:pt>
                <c:pt idx="104">
                  <c:v>1.0121114253997749</c:v>
                </c:pt>
                <c:pt idx="105">
                  <c:v>1.0119302868843052</c:v>
                </c:pt>
                <c:pt idx="106">
                  <c:v>1.0121561288833549</c:v>
                </c:pt>
                <c:pt idx="107">
                  <c:v>1.0118811130523651</c:v>
                </c:pt>
                <c:pt idx="108">
                  <c:v>1.0120379924774099</c:v>
                </c:pt>
                <c:pt idx="109">
                  <c:v>1.0201498270034701</c:v>
                </c:pt>
                <c:pt idx="110">
                  <c:v>1.012077450752255</c:v>
                </c:pt>
                <c:pt idx="111">
                  <c:v>1.011949181556695</c:v>
                </c:pt>
                <c:pt idx="112">
                  <c:v>1.0120278596878001</c:v>
                </c:pt>
                <c:pt idx="113">
                  <c:v>1.01201075315475</c:v>
                </c:pt>
                <c:pt idx="114">
                  <c:v>1.0120374560356051</c:v>
                </c:pt>
                <c:pt idx="115">
                  <c:v>1.0121446847915601</c:v>
                </c:pt>
                <c:pt idx="116">
                  <c:v>1.011974632740015</c:v>
                </c:pt>
                <c:pt idx="117">
                  <c:v>1.0119289159774749</c:v>
                </c:pt>
                <c:pt idx="118">
                  <c:v>1.0120837092399548</c:v>
                </c:pt>
                <c:pt idx="119">
                  <c:v>1.0122106671333251</c:v>
                </c:pt>
                <c:pt idx="120">
                  <c:v>1.0118843317031798</c:v>
                </c:pt>
                <c:pt idx="121">
                  <c:v>1.01210749149322</c:v>
                </c:pt>
                <c:pt idx="122">
                  <c:v>1.0120860934257501</c:v>
                </c:pt>
                <c:pt idx="123">
                  <c:v>1.0119776725769001</c:v>
                </c:pt>
                <c:pt idx="124">
                  <c:v>1.0119184851646401</c:v>
                </c:pt>
                <c:pt idx="125">
                  <c:v>1.012227535247795</c:v>
                </c:pt>
                <c:pt idx="126">
                  <c:v>1.01185286045074</c:v>
                </c:pt>
                <c:pt idx="127">
                  <c:v>1.0119928717613149</c:v>
                </c:pt>
                <c:pt idx="128">
                  <c:v>1.013185977935785</c:v>
                </c:pt>
                <c:pt idx="129">
                  <c:v>1.0108579993247901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78-45B2-A6CD-D4B006F2C9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CleanThreading8!$K$18:$K$147</c:f>
              <c:numCache>
                <c:formatCode>General</c:formatCode>
                <c:ptCount val="130"/>
                <c:pt idx="0">
                  <c:v>1.0213304162025425</c:v>
                </c:pt>
                <c:pt idx="1">
                  <c:v>1.0120099484920451</c:v>
                </c:pt>
                <c:pt idx="2">
                  <c:v>1.0126007199287375</c:v>
                </c:pt>
                <c:pt idx="3">
                  <c:v>1.0121551454067177</c:v>
                </c:pt>
                <c:pt idx="4">
                  <c:v>1.0149012804031325</c:v>
                </c:pt>
                <c:pt idx="5">
                  <c:v>1.0119019746780351</c:v>
                </c:pt>
                <c:pt idx="6">
                  <c:v>1.0121881365776</c:v>
                </c:pt>
                <c:pt idx="7">
                  <c:v>1.0119546353816926</c:v>
                </c:pt>
                <c:pt idx="8">
                  <c:v>1.0129507780075</c:v>
                </c:pt>
                <c:pt idx="9">
                  <c:v>1.01204457879066</c:v>
                </c:pt>
                <c:pt idx="10">
                  <c:v>1.0119848549365948</c:v>
                </c:pt>
                <c:pt idx="11">
                  <c:v>1.0121031403541501</c:v>
                </c:pt>
                <c:pt idx="12">
                  <c:v>1.0119452774524649</c:v>
                </c:pt>
                <c:pt idx="13">
                  <c:v>1.0121881365776</c:v>
                </c:pt>
                <c:pt idx="14">
                  <c:v>1.0119691491126974</c:v>
                </c:pt>
                <c:pt idx="15">
                  <c:v>1.0141361951827925</c:v>
                </c:pt>
                <c:pt idx="16">
                  <c:v>1.0120095610618525</c:v>
                </c:pt>
                <c:pt idx="17">
                  <c:v>1.0122908651828724</c:v>
                </c:pt>
                <c:pt idx="18">
                  <c:v>1.0117738842964126</c:v>
                </c:pt>
                <c:pt idx="19">
                  <c:v>1.01200339198112</c:v>
                </c:pt>
                <c:pt idx="20">
                  <c:v>1.01207563281059</c:v>
                </c:pt>
                <c:pt idx="21">
                  <c:v>1.011933445930475</c:v>
                </c:pt>
                <c:pt idx="22">
                  <c:v>1.01217752695083</c:v>
                </c:pt>
                <c:pt idx="23">
                  <c:v>1.0118823647499027</c:v>
                </c:pt>
                <c:pt idx="24">
                  <c:v>1.0119804739952025</c:v>
                </c:pt>
                <c:pt idx="25">
                  <c:v>1.0120745599269798</c:v>
                </c:pt>
                <c:pt idx="26">
                  <c:v>1.0123449563980025</c:v>
                </c:pt>
                <c:pt idx="27">
                  <c:v>1.0117723941802925</c:v>
                </c:pt>
                <c:pt idx="28">
                  <c:v>1.0119038820266675</c:v>
                </c:pt>
                <c:pt idx="29">
                  <c:v>1.0160792768001501</c:v>
                </c:pt>
                <c:pt idx="30">
                  <c:v>1.0121481716632801</c:v>
                </c:pt>
                <c:pt idx="31">
                  <c:v>1.01192986965179</c:v>
                </c:pt>
                <c:pt idx="32">
                  <c:v>1.0129805505275673</c:v>
                </c:pt>
                <c:pt idx="33">
                  <c:v>1.0121172070503199</c:v>
                </c:pt>
                <c:pt idx="34">
                  <c:v>1.0119215548038425</c:v>
                </c:pt>
                <c:pt idx="35">
                  <c:v>1.0120573341846402</c:v>
                </c:pt>
                <c:pt idx="36">
                  <c:v>1.0119109749793949</c:v>
                </c:pt>
                <c:pt idx="37">
                  <c:v>1.0121716856956424</c:v>
                </c:pt>
                <c:pt idx="38">
                  <c:v>1.0120388269424374</c:v>
                </c:pt>
                <c:pt idx="39">
                  <c:v>1.0120016336441</c:v>
                </c:pt>
                <c:pt idx="40">
                  <c:v>1.0119381248950901</c:v>
                </c:pt>
                <c:pt idx="41">
                  <c:v>1.0120184719562475</c:v>
                </c:pt>
                <c:pt idx="42">
                  <c:v>1.012075334787365</c:v>
                </c:pt>
                <c:pt idx="43">
                  <c:v>1.0120401978492675</c:v>
                </c:pt>
                <c:pt idx="44">
                  <c:v>1.0119496285915326</c:v>
                </c:pt>
                <c:pt idx="45">
                  <c:v>1.011974245309825</c:v>
                </c:pt>
                <c:pt idx="46">
                  <c:v>1.0121315121650651</c:v>
                </c:pt>
                <c:pt idx="47">
                  <c:v>1.01210924983024</c:v>
                </c:pt>
                <c:pt idx="48">
                  <c:v>1.0119416713714575</c:v>
                </c:pt>
                <c:pt idx="49">
                  <c:v>1.0120720565319026</c:v>
                </c:pt>
                <c:pt idx="50">
                  <c:v>1.0120002329349449</c:v>
                </c:pt>
                <c:pt idx="51">
                  <c:v>1.0121193230152075</c:v>
                </c:pt>
                <c:pt idx="52">
                  <c:v>1.0119081437587725</c:v>
                </c:pt>
                <c:pt idx="53">
                  <c:v>1.0126269757747601</c:v>
                </c:pt>
                <c:pt idx="54">
                  <c:v>1.011348307132715</c:v>
                </c:pt>
                <c:pt idx="55">
                  <c:v>1.0122724473476377</c:v>
                </c:pt>
                <c:pt idx="56">
                  <c:v>1.0119921863079024</c:v>
                </c:pt>
                <c:pt idx="57">
                  <c:v>1.01188260316848</c:v>
                </c:pt>
                <c:pt idx="58">
                  <c:v>1.0120455622672999</c:v>
                </c:pt>
                <c:pt idx="59">
                  <c:v>1.0120722949504826</c:v>
                </c:pt>
                <c:pt idx="60">
                  <c:v>1.012000083923335</c:v>
                </c:pt>
                <c:pt idx="61">
                  <c:v>1.0119889974594101</c:v>
                </c:pt>
                <c:pt idx="62">
                  <c:v>1.0119950771331749</c:v>
                </c:pt>
                <c:pt idx="63">
                  <c:v>1.0121785402297925</c:v>
                </c:pt>
                <c:pt idx="64">
                  <c:v>1.0118894875049527</c:v>
                </c:pt>
                <c:pt idx="65">
                  <c:v>1.011978238821025</c:v>
                </c:pt>
                <c:pt idx="66">
                  <c:v>1.0120449960231725</c:v>
                </c:pt>
                <c:pt idx="67">
                  <c:v>1.0120486021041826</c:v>
                </c:pt>
                <c:pt idx="68">
                  <c:v>1.0120000243186924</c:v>
                </c:pt>
                <c:pt idx="69">
                  <c:v>1.0119917988777098</c:v>
                </c:pt>
                <c:pt idx="70">
                  <c:v>1.01206818222999</c:v>
                </c:pt>
                <c:pt idx="71">
                  <c:v>1.0121193230152075</c:v>
                </c:pt>
                <c:pt idx="72">
                  <c:v>1.0119771063327752</c:v>
                </c:pt>
                <c:pt idx="73">
                  <c:v>1.0119449198245924</c:v>
                </c:pt>
                <c:pt idx="74">
                  <c:v>1.0121513903140975</c:v>
                </c:pt>
                <c:pt idx="75">
                  <c:v>1.0118820369243551</c:v>
                </c:pt>
                <c:pt idx="76">
                  <c:v>1.0120332241058274</c:v>
                </c:pt>
                <c:pt idx="77">
                  <c:v>1.0120706856250674</c:v>
                </c:pt>
                <c:pt idx="78">
                  <c:v>1.0119787752628275</c:v>
                </c:pt>
                <c:pt idx="79">
                  <c:v>1.0119827687740273</c:v>
                </c:pt>
                <c:pt idx="80">
                  <c:v>1.0120999813079776</c:v>
                </c:pt>
                <c:pt idx="81">
                  <c:v>1.0119969248771625</c:v>
                </c:pt>
                <c:pt idx="82">
                  <c:v>1.0120266973972276</c:v>
                </c:pt>
                <c:pt idx="83">
                  <c:v>1.0120205581188124</c:v>
                </c:pt>
                <c:pt idx="84">
                  <c:v>1.012075215578075</c:v>
                </c:pt>
                <c:pt idx="85">
                  <c:v>1.011972755193705</c:v>
                </c:pt>
                <c:pt idx="86">
                  <c:v>1.0120733082294424</c:v>
                </c:pt>
                <c:pt idx="87">
                  <c:v>1.0120771825313524</c:v>
                </c:pt>
                <c:pt idx="88">
                  <c:v>1.0140001177787725</c:v>
                </c:pt>
                <c:pt idx="89">
                  <c:v>1.01195704936981</c:v>
                </c:pt>
                <c:pt idx="90">
                  <c:v>1.0120074748992876</c:v>
                </c:pt>
                <c:pt idx="91">
                  <c:v>1.0121109485626174</c:v>
                </c:pt>
                <c:pt idx="92">
                  <c:v>1.0120065212249725</c:v>
                </c:pt>
                <c:pt idx="93">
                  <c:v>1.0119553208351075</c:v>
                </c:pt>
                <c:pt idx="94">
                  <c:v>1.0119721293449326</c:v>
                </c:pt>
                <c:pt idx="95">
                  <c:v>1.0120304822921702</c:v>
                </c:pt>
                <c:pt idx="96">
                  <c:v>1.012183398008345</c:v>
                </c:pt>
                <c:pt idx="97">
                  <c:v>1.0149884819984401</c:v>
                </c:pt>
                <c:pt idx="98">
                  <c:v>1.0119502842426249</c:v>
                </c:pt>
                <c:pt idx="99">
                  <c:v>1.0121197700500451</c:v>
                </c:pt>
                <c:pt idx="100">
                  <c:v>1.0119760632514925</c:v>
                </c:pt>
                <c:pt idx="101">
                  <c:v>1.0119752883911102</c:v>
                </c:pt>
                <c:pt idx="102">
                  <c:v>1.0120274722576075</c:v>
                </c:pt>
                <c:pt idx="103">
                  <c:v>1.012044757604595</c:v>
                </c:pt>
                <c:pt idx="104">
                  <c:v>1.0119925439357675</c:v>
                </c:pt>
                <c:pt idx="105">
                  <c:v>1.0119739472866023</c:v>
                </c:pt>
                <c:pt idx="106">
                  <c:v>1.0120652616023975</c:v>
                </c:pt>
                <c:pt idx="107">
                  <c:v>1.012084811925885</c:v>
                </c:pt>
                <c:pt idx="108">
                  <c:v>1.0119669437408401</c:v>
                </c:pt>
                <c:pt idx="109">
                  <c:v>1.0121021568775126</c:v>
                </c:pt>
                <c:pt idx="110">
                  <c:v>1.0119110345840425</c:v>
                </c:pt>
                <c:pt idx="111">
                  <c:v>1.0121237635612426</c:v>
                </c:pt>
                <c:pt idx="112">
                  <c:v>1.0119696557521773</c:v>
                </c:pt>
                <c:pt idx="113">
                  <c:v>1.0120421648025451</c:v>
                </c:pt>
                <c:pt idx="114">
                  <c:v>1.0121019780635825</c:v>
                </c:pt>
                <c:pt idx="115">
                  <c:v>1.0119931697845423</c:v>
                </c:pt>
                <c:pt idx="116">
                  <c:v>1.0120564699172925</c:v>
                </c:pt>
                <c:pt idx="117">
                  <c:v>1.012763082981105</c:v>
                </c:pt>
                <c:pt idx="118">
                  <c:v>1.0111830830573973</c:v>
                </c:pt>
                <c:pt idx="119">
                  <c:v>1.011952936649315</c:v>
                </c:pt>
                <c:pt idx="120">
                  <c:v>1.0122057497501324</c:v>
                </c:pt>
                <c:pt idx="121">
                  <c:v>1.0119752287864627</c:v>
                </c:pt>
                <c:pt idx="122">
                  <c:v>1.0120631158351876</c:v>
                </c:pt>
                <c:pt idx="123">
                  <c:v>1.0118772983550999</c:v>
                </c:pt>
                <c:pt idx="124">
                  <c:v>1.0121118128299651</c:v>
                </c:pt>
                <c:pt idx="125">
                  <c:v>1.0120057761669101</c:v>
                </c:pt>
                <c:pt idx="126">
                  <c:v>1.0120485723018602</c:v>
                </c:pt>
                <c:pt idx="127">
                  <c:v>1.01200839877128</c:v>
                </c:pt>
                <c:pt idx="128">
                  <c:v>1.0118895471095999</c:v>
                </c:pt>
                <c:pt idx="129">
                  <c:v>1.0121005475521052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78-45B2-A6CD-D4B006F2C9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CleanThreading8!$U$18:$U$147</c:f>
              <c:numCache>
                <c:formatCode>General</c:formatCode>
                <c:ptCount val="130"/>
                <c:pt idx="0">
                  <c:v>1.0316549092531164</c:v>
                </c:pt>
                <c:pt idx="1">
                  <c:v>1.0115959048271113</c:v>
                </c:pt>
                <c:pt idx="2">
                  <c:v>1.013329133391375</c:v>
                </c:pt>
                <c:pt idx="3">
                  <c:v>1.0120443999767237</c:v>
                </c:pt>
                <c:pt idx="4">
                  <c:v>1.0121113061904863</c:v>
                </c:pt>
                <c:pt idx="5">
                  <c:v>1.0135854035615874</c:v>
                </c:pt>
                <c:pt idx="6">
                  <c:v>1.0128642618656087</c:v>
                </c:pt>
                <c:pt idx="7">
                  <c:v>1.0139194130897462</c:v>
                </c:pt>
                <c:pt idx="8">
                  <c:v>1.0126909166574449</c:v>
                </c:pt>
                <c:pt idx="9">
                  <c:v>1.0131691545247987</c:v>
                </c:pt>
                <c:pt idx="10">
                  <c:v>1.0118486881256061</c:v>
                </c:pt>
                <c:pt idx="11">
                  <c:v>1.0120457112789101</c:v>
                </c:pt>
                <c:pt idx="12">
                  <c:v>1.0120145976543375</c:v>
                </c:pt>
                <c:pt idx="13">
                  <c:v>1.0120546668767874</c:v>
                </c:pt>
                <c:pt idx="14">
                  <c:v>1.0119999945163676</c:v>
                </c:pt>
                <c:pt idx="15">
                  <c:v>1.014049068093295</c:v>
                </c:pt>
                <c:pt idx="16">
                  <c:v>1.0119632184505414</c:v>
                </c:pt>
                <c:pt idx="17">
                  <c:v>1.0125406831502863</c:v>
                </c:pt>
                <c:pt idx="18">
                  <c:v>1.0120127201080273</c:v>
                </c:pt>
                <c:pt idx="19">
                  <c:v>1.012158975005145</c:v>
                </c:pt>
                <c:pt idx="20">
                  <c:v>1.0118251591920788</c:v>
                </c:pt>
                <c:pt idx="21">
                  <c:v>1.0120881795883125</c:v>
                </c:pt>
                <c:pt idx="22">
                  <c:v>1.0119944959878873</c:v>
                </c:pt>
                <c:pt idx="23">
                  <c:v>1.0120562762021963</c:v>
                </c:pt>
                <c:pt idx="24">
                  <c:v>1.01200675964355</c:v>
                </c:pt>
                <c:pt idx="25">
                  <c:v>1.0120195001363699</c:v>
                </c:pt>
                <c:pt idx="26">
                  <c:v>1.0119993388652739</c:v>
                </c:pt>
                <c:pt idx="27">
                  <c:v>1.0119991749524999</c:v>
                </c:pt>
                <c:pt idx="28">
                  <c:v>1.0120626986026688</c:v>
                </c:pt>
                <c:pt idx="29">
                  <c:v>1.0120018273591951</c:v>
                </c:pt>
                <c:pt idx="30">
                  <c:v>1.0121649503707837</c:v>
                </c:pt>
                <c:pt idx="31">
                  <c:v>1.0118466913700062</c:v>
                </c:pt>
                <c:pt idx="32">
                  <c:v>1.0125132203102061</c:v>
                </c:pt>
                <c:pt idx="33">
                  <c:v>1.0120548009872374</c:v>
                </c:pt>
                <c:pt idx="34">
                  <c:v>1.0120012164115837</c:v>
                </c:pt>
                <c:pt idx="35">
                  <c:v>1.0120428502559611</c:v>
                </c:pt>
                <c:pt idx="36">
                  <c:v>1.0120045691728539</c:v>
                </c:pt>
                <c:pt idx="37">
                  <c:v>1.0120245218276913</c:v>
                </c:pt>
                <c:pt idx="38">
                  <c:v>1.0120389461517276</c:v>
                </c:pt>
                <c:pt idx="39">
                  <c:v>1.0119723528623537</c:v>
                </c:pt>
                <c:pt idx="40">
                  <c:v>1.0120518654584838</c:v>
                </c:pt>
                <c:pt idx="41">
                  <c:v>1.0119995474815313</c:v>
                </c:pt>
                <c:pt idx="42">
                  <c:v>1.0119962245225864</c:v>
                </c:pt>
                <c:pt idx="43">
                  <c:v>1.0120225250720924</c:v>
                </c:pt>
                <c:pt idx="44">
                  <c:v>1.0120256543159425</c:v>
                </c:pt>
                <c:pt idx="45">
                  <c:v>1.0120491683483075</c:v>
                </c:pt>
                <c:pt idx="46">
                  <c:v>1.0126014202833111</c:v>
                </c:pt>
                <c:pt idx="47">
                  <c:v>1.0114383250474888</c:v>
                </c:pt>
                <c:pt idx="48">
                  <c:v>1.0125831514596888</c:v>
                </c:pt>
                <c:pt idx="49">
                  <c:v>1.0115792304277376</c:v>
                </c:pt>
                <c:pt idx="50">
                  <c:v>1.0118723064660973</c:v>
                </c:pt>
                <c:pt idx="51">
                  <c:v>1.0119832307100263</c:v>
                </c:pt>
                <c:pt idx="52">
                  <c:v>1.01210886240005</c:v>
                </c:pt>
                <c:pt idx="53">
                  <c:v>1.0119269192218736</c:v>
                </c:pt>
                <c:pt idx="54">
                  <c:v>1.0120098888874025</c:v>
                </c:pt>
                <c:pt idx="55">
                  <c:v>1.012013822793955</c:v>
                </c:pt>
                <c:pt idx="56">
                  <c:v>1.0120155364274925</c:v>
                </c:pt>
                <c:pt idx="57">
                  <c:v>1.0120952278375577</c:v>
                </c:pt>
                <c:pt idx="58">
                  <c:v>1.0120465457439352</c:v>
                </c:pt>
                <c:pt idx="59">
                  <c:v>1.0119460076093625</c:v>
                </c:pt>
                <c:pt idx="60">
                  <c:v>1.0119938105344739</c:v>
                </c:pt>
                <c:pt idx="61">
                  <c:v>1.0120295137166926</c:v>
                </c:pt>
                <c:pt idx="62">
                  <c:v>1.0121380388736689</c:v>
                </c:pt>
                <c:pt idx="63">
                  <c:v>1.0119146853685324</c:v>
                </c:pt>
                <c:pt idx="64">
                  <c:v>1.0130103975534375</c:v>
                </c:pt>
                <c:pt idx="65">
                  <c:v>1.0121080577373438</c:v>
                </c:pt>
                <c:pt idx="66">
                  <c:v>1.0119653791189152</c:v>
                </c:pt>
                <c:pt idx="67">
                  <c:v>1.0120521485805474</c:v>
                </c:pt>
                <c:pt idx="68">
                  <c:v>1.0119343400001488</c:v>
                </c:pt>
                <c:pt idx="69">
                  <c:v>1.0120912641286801</c:v>
                </c:pt>
                <c:pt idx="70">
                  <c:v>1.01245909929275</c:v>
                </c:pt>
                <c:pt idx="71">
                  <c:v>1.0120781064033462</c:v>
                </c:pt>
                <c:pt idx="72">
                  <c:v>1.011990487575525</c:v>
                </c:pt>
                <c:pt idx="73">
                  <c:v>1.0119536966085374</c:v>
                </c:pt>
                <c:pt idx="74">
                  <c:v>1.0128500014543473</c:v>
                </c:pt>
                <c:pt idx="75">
                  <c:v>1.0117223411798424</c:v>
                </c:pt>
                <c:pt idx="76">
                  <c:v>1.0120738148689226</c:v>
                </c:pt>
                <c:pt idx="77">
                  <c:v>1.0120602101087537</c:v>
                </c:pt>
                <c:pt idx="78">
                  <c:v>1.011946424841875</c:v>
                </c:pt>
                <c:pt idx="79">
                  <c:v>1.0120009928941689</c:v>
                </c:pt>
                <c:pt idx="80">
                  <c:v>1.0120413899421663</c:v>
                </c:pt>
                <c:pt idx="81">
                  <c:v>1.012154221534725</c:v>
                </c:pt>
                <c:pt idx="82">
                  <c:v>1.0118935555219599</c:v>
                </c:pt>
                <c:pt idx="83">
                  <c:v>1.0119194984435975</c:v>
                </c:pt>
                <c:pt idx="84">
                  <c:v>1.0124983489513337</c:v>
                </c:pt>
                <c:pt idx="85">
                  <c:v>1.0121322870254474</c:v>
                </c:pt>
                <c:pt idx="86">
                  <c:v>1.0120014846324874</c:v>
                </c:pt>
                <c:pt idx="87">
                  <c:v>1.0119770318269661</c:v>
                </c:pt>
                <c:pt idx="88">
                  <c:v>1.01214691996574</c:v>
                </c:pt>
                <c:pt idx="89">
                  <c:v>1.0118458420038161</c:v>
                </c:pt>
                <c:pt idx="90">
                  <c:v>1.0121217221021599</c:v>
                </c:pt>
                <c:pt idx="91">
                  <c:v>1.0120663791894851</c:v>
                </c:pt>
                <c:pt idx="92">
                  <c:v>1.01199454069137</c:v>
                </c:pt>
                <c:pt idx="93">
                  <c:v>1.0122835785150464</c:v>
                </c:pt>
                <c:pt idx="94">
                  <c:v>1.011679947376245</c:v>
                </c:pt>
                <c:pt idx="95">
                  <c:v>1.0120868235826439</c:v>
                </c:pt>
                <c:pt idx="96">
                  <c:v>1.0121463239192925</c:v>
                </c:pt>
                <c:pt idx="97">
                  <c:v>1.01177610456943</c:v>
                </c:pt>
                <c:pt idx="98">
                  <c:v>1.0120043158531138</c:v>
                </c:pt>
                <c:pt idx="99">
                  <c:v>1.0120200812816562</c:v>
                </c:pt>
                <c:pt idx="100">
                  <c:v>1.01214718818664</c:v>
                </c:pt>
                <c:pt idx="101">
                  <c:v>1.0123968571424424</c:v>
                </c:pt>
                <c:pt idx="102">
                  <c:v>1.0120276510715436</c:v>
                </c:pt>
                <c:pt idx="103">
                  <c:v>1.0120121538639038</c:v>
                </c:pt>
                <c:pt idx="104">
                  <c:v>1.0119571089744537</c:v>
                </c:pt>
                <c:pt idx="105">
                  <c:v>1.0119496434926938</c:v>
                </c:pt>
                <c:pt idx="106">
                  <c:v>1.0126146078109675</c:v>
                </c:pt>
                <c:pt idx="107">
                  <c:v>1.0120473206043199</c:v>
                </c:pt>
                <c:pt idx="108">
                  <c:v>1.0120305418968139</c:v>
                </c:pt>
                <c:pt idx="109">
                  <c:v>1.0119255483150424</c:v>
                </c:pt>
                <c:pt idx="110">
                  <c:v>1.0120670199394188</c:v>
                </c:pt>
                <c:pt idx="111">
                  <c:v>1.0119749754667235</c:v>
                </c:pt>
                <c:pt idx="112">
                  <c:v>1.0120985805988274</c:v>
                </c:pt>
                <c:pt idx="113">
                  <c:v>1.0119939744472437</c:v>
                </c:pt>
                <c:pt idx="114">
                  <c:v>1.0119935572147325</c:v>
                </c:pt>
                <c:pt idx="115">
                  <c:v>1.0120353102683974</c:v>
                </c:pt>
                <c:pt idx="116">
                  <c:v>1.0119940489530512</c:v>
                </c:pt>
                <c:pt idx="117">
                  <c:v>1.0120109617710062</c:v>
                </c:pt>
                <c:pt idx="118">
                  <c:v>1.0120689421892113</c:v>
                </c:pt>
                <c:pt idx="119">
                  <c:v>1.0120945274829825</c:v>
                </c:pt>
                <c:pt idx="120">
                  <c:v>1.0120280534028938</c:v>
                </c:pt>
                <c:pt idx="121">
                  <c:v>1.0118311643600411</c:v>
                </c:pt>
                <c:pt idx="122">
                  <c:v>1.0120854228734926</c:v>
                </c:pt>
                <c:pt idx="123">
                  <c:v>1.0119823366403526</c:v>
                </c:pt>
                <c:pt idx="124">
                  <c:v>1.0119708478450713</c:v>
                </c:pt>
                <c:pt idx="125">
                  <c:v>1.0119980573654124</c:v>
                </c:pt>
                <c:pt idx="126">
                  <c:v>1.0120594352483714</c:v>
                </c:pt>
                <c:pt idx="127">
                  <c:v>1.0120408833026837</c:v>
                </c:pt>
                <c:pt idx="128">
                  <c:v>1.0120137929916337</c:v>
                </c:pt>
                <c:pt idx="129">
                  <c:v>1.0119912177324251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78-45B2-A6CD-D4B006F2C9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CleanThreading8!$AM$18:$AM$147</c:f>
              <c:numCache>
                <c:formatCode>General</c:formatCode>
                <c:ptCount val="130"/>
                <c:pt idx="0">
                  <c:v>1.0211403146386095</c:v>
                </c:pt>
                <c:pt idx="1">
                  <c:v>1.0127272903919176</c:v>
                </c:pt>
                <c:pt idx="2">
                  <c:v>1.0125414580106686</c:v>
                </c:pt>
                <c:pt idx="3">
                  <c:v>1.0126736536621994</c:v>
                </c:pt>
                <c:pt idx="4">
                  <c:v>1.0124157518148369</c:v>
                </c:pt>
                <c:pt idx="5">
                  <c:v>1.011968001723285</c:v>
                </c:pt>
                <c:pt idx="6">
                  <c:v>1.0119992718100506</c:v>
                </c:pt>
                <c:pt idx="7">
                  <c:v>1.0121397674083654</c:v>
                </c:pt>
                <c:pt idx="8">
                  <c:v>1.0119659006595556</c:v>
                </c:pt>
                <c:pt idx="9">
                  <c:v>1.0119663700461332</c:v>
                </c:pt>
                <c:pt idx="10">
                  <c:v>1.0119987279176663</c:v>
                </c:pt>
                <c:pt idx="11">
                  <c:v>1.0120377987623164</c:v>
                </c:pt>
                <c:pt idx="12">
                  <c:v>1.0122784748673388</c:v>
                </c:pt>
                <c:pt idx="13">
                  <c:v>1.0120650678873013</c:v>
                </c:pt>
                <c:pt idx="14">
                  <c:v>1.0119194164872132</c:v>
                </c:pt>
                <c:pt idx="15">
                  <c:v>1.0121634304523426</c:v>
                </c:pt>
                <c:pt idx="16">
                  <c:v>1.0118443891405999</c:v>
                </c:pt>
                <c:pt idx="17">
                  <c:v>1.0122514590620943</c:v>
                </c:pt>
                <c:pt idx="18">
                  <c:v>1.0118206143379154</c:v>
                </c:pt>
                <c:pt idx="19">
                  <c:v>1.0121983289718564</c:v>
                </c:pt>
                <c:pt idx="20">
                  <c:v>1.0120036602020226</c:v>
                </c:pt>
                <c:pt idx="21">
                  <c:v>1.0120611637830681</c:v>
                </c:pt>
                <c:pt idx="22">
                  <c:v>1.0120838806033081</c:v>
                </c:pt>
                <c:pt idx="23">
                  <c:v>1.0119823068380305</c:v>
                </c:pt>
                <c:pt idx="24">
                  <c:v>1.0119794905185651</c:v>
                </c:pt>
                <c:pt idx="25">
                  <c:v>1.0120273977518019</c:v>
                </c:pt>
                <c:pt idx="26">
                  <c:v>1.0121438205242099</c:v>
                </c:pt>
                <c:pt idx="27">
                  <c:v>1.0119312405586189</c:v>
                </c:pt>
                <c:pt idx="28">
                  <c:v>1.01188281923532</c:v>
                </c:pt>
                <c:pt idx="29">
                  <c:v>1.0122010633349376</c:v>
                </c:pt>
                <c:pt idx="30">
                  <c:v>1.0118576809763837</c:v>
                </c:pt>
                <c:pt idx="31">
                  <c:v>1.01214205473661</c:v>
                </c:pt>
                <c:pt idx="32">
                  <c:v>1.0118925720453205</c:v>
                </c:pt>
                <c:pt idx="33">
                  <c:v>1.0120354741811708</c:v>
                </c:pt>
                <c:pt idx="34">
                  <c:v>1.0120221823453861</c:v>
                </c:pt>
                <c:pt idx="35">
                  <c:v>1.0120973885059326</c:v>
                </c:pt>
                <c:pt idx="36">
                  <c:v>1.011940382421012</c:v>
                </c:pt>
                <c:pt idx="37">
                  <c:v>1.0123254731297442</c:v>
                </c:pt>
                <c:pt idx="38">
                  <c:v>1.011861562728877</c:v>
                </c:pt>
                <c:pt idx="39">
                  <c:v>1.0122230723500207</c:v>
                </c:pt>
                <c:pt idx="40">
                  <c:v>1.011905714869495</c:v>
                </c:pt>
                <c:pt idx="41">
                  <c:v>1.0119369700550989</c:v>
                </c:pt>
                <c:pt idx="42">
                  <c:v>1.0121177434921227</c:v>
                </c:pt>
                <c:pt idx="43">
                  <c:v>1.0120072588324496</c:v>
                </c:pt>
                <c:pt idx="44">
                  <c:v>1.0124945789575543</c:v>
                </c:pt>
                <c:pt idx="45">
                  <c:v>1.0119720101356444</c:v>
                </c:pt>
                <c:pt idx="46">
                  <c:v>1.0130916908383314</c:v>
                </c:pt>
                <c:pt idx="47">
                  <c:v>1.0119451731443356</c:v>
                </c:pt>
                <c:pt idx="48">
                  <c:v>1.0121451169252345</c:v>
                </c:pt>
                <c:pt idx="49">
                  <c:v>1.011920318007465</c:v>
                </c:pt>
                <c:pt idx="50">
                  <c:v>1.0119494199752739</c:v>
                </c:pt>
                <c:pt idx="51">
                  <c:v>1.0127699598669955</c:v>
                </c:pt>
                <c:pt idx="52">
                  <c:v>1.012130230665202</c:v>
                </c:pt>
                <c:pt idx="53">
                  <c:v>1.011933855712408</c:v>
                </c:pt>
                <c:pt idx="54">
                  <c:v>1.0119579434394788</c:v>
                </c:pt>
                <c:pt idx="55">
                  <c:v>1.0120852813124612</c:v>
                </c:pt>
                <c:pt idx="56">
                  <c:v>1.0119765475392288</c:v>
                </c:pt>
                <c:pt idx="57">
                  <c:v>1.0121322274208024</c:v>
                </c:pt>
                <c:pt idx="58">
                  <c:v>1.0119506716728168</c:v>
                </c:pt>
                <c:pt idx="59">
                  <c:v>1.0120102092623675</c:v>
                </c:pt>
                <c:pt idx="60">
                  <c:v>1.01189492642879</c:v>
                </c:pt>
                <c:pt idx="61">
                  <c:v>1.0122066438198045</c:v>
                </c:pt>
                <c:pt idx="62">
                  <c:v>1.0118379369378037</c:v>
                </c:pt>
                <c:pt idx="63">
                  <c:v>1.0120195746421774</c:v>
                </c:pt>
                <c:pt idx="64">
                  <c:v>1.0120135992765387</c:v>
                </c:pt>
                <c:pt idx="65">
                  <c:v>1.0120881572365708</c:v>
                </c:pt>
                <c:pt idx="66">
                  <c:v>1.0119830444455107</c:v>
                </c:pt>
                <c:pt idx="67">
                  <c:v>1.0119741186499536</c:v>
                </c:pt>
                <c:pt idx="68">
                  <c:v>1.0120887309312767</c:v>
                </c:pt>
                <c:pt idx="69">
                  <c:v>1.0119217112660348</c:v>
                </c:pt>
                <c:pt idx="70">
                  <c:v>1.0122087597846925</c:v>
                </c:pt>
                <c:pt idx="71">
                  <c:v>1.0126871615648232</c:v>
                </c:pt>
                <c:pt idx="72">
                  <c:v>1.0120153203606548</c:v>
                </c:pt>
                <c:pt idx="73">
                  <c:v>1.0119159370660744</c:v>
                </c:pt>
                <c:pt idx="74">
                  <c:v>1.0123298168182313</c:v>
                </c:pt>
                <c:pt idx="75">
                  <c:v>1.0133176818489984</c:v>
                </c:pt>
                <c:pt idx="76">
                  <c:v>1.0142938643693882</c:v>
                </c:pt>
                <c:pt idx="77">
                  <c:v>1.0120327398180906</c:v>
                </c:pt>
                <c:pt idx="78">
                  <c:v>1.0119235813617642</c:v>
                </c:pt>
                <c:pt idx="79">
                  <c:v>1.0121514201164181</c:v>
                </c:pt>
                <c:pt idx="80">
                  <c:v>1.0118766427040042</c:v>
                </c:pt>
                <c:pt idx="81">
                  <c:v>1.0121016800403544</c:v>
                </c:pt>
                <c:pt idx="82">
                  <c:v>1.0132545754313425</c:v>
                </c:pt>
                <c:pt idx="83">
                  <c:v>1.0125223100185343</c:v>
                </c:pt>
                <c:pt idx="84">
                  <c:v>1.0118205770850126</c:v>
                </c:pt>
                <c:pt idx="85">
                  <c:v>1.012091219425197</c:v>
                </c:pt>
                <c:pt idx="86">
                  <c:v>1.0119265019893613</c:v>
                </c:pt>
                <c:pt idx="87">
                  <c:v>1.0136601552367164</c:v>
                </c:pt>
                <c:pt idx="88">
                  <c:v>1.0119008794426874</c:v>
                </c:pt>
                <c:pt idx="89">
                  <c:v>1.0120044499635643</c:v>
                </c:pt>
                <c:pt idx="90">
                  <c:v>1.0123415961861568</c:v>
                </c:pt>
                <c:pt idx="91">
                  <c:v>1.0129308253526663</c:v>
                </c:pt>
                <c:pt idx="92">
                  <c:v>1.0121818408369969</c:v>
                </c:pt>
                <c:pt idx="93">
                  <c:v>1.013153463602062</c:v>
                </c:pt>
                <c:pt idx="94">
                  <c:v>1.0120026394724806</c:v>
                </c:pt>
                <c:pt idx="95">
                  <c:v>1.0120356231927818</c:v>
                </c:pt>
                <c:pt idx="96">
                  <c:v>1.0120113417506182</c:v>
                </c:pt>
                <c:pt idx="97">
                  <c:v>1.0118937194347324</c:v>
                </c:pt>
                <c:pt idx="98">
                  <c:v>1.0121269598603195</c:v>
                </c:pt>
                <c:pt idx="99">
                  <c:v>1.0120354890823318</c:v>
                </c:pt>
                <c:pt idx="100">
                  <c:v>1.0119364038109724</c:v>
                </c:pt>
                <c:pt idx="101">
                  <c:v>1.0121987015008862</c:v>
                </c:pt>
                <c:pt idx="102">
                  <c:v>1.0119056776165913</c:v>
                </c:pt>
                <c:pt idx="103">
                  <c:v>1.0119703188538496</c:v>
                </c:pt>
                <c:pt idx="104">
                  <c:v>1.0132778808474492</c:v>
                </c:pt>
                <c:pt idx="105">
                  <c:v>1.0122172906994764</c:v>
                </c:pt>
                <c:pt idx="106">
                  <c:v>1.0117811411619144</c:v>
                </c:pt>
                <c:pt idx="107">
                  <c:v>1.012264125049108</c:v>
                </c:pt>
                <c:pt idx="108">
                  <c:v>1.012095466256139</c:v>
                </c:pt>
                <c:pt idx="109">
                  <c:v>1.0120314061641644</c:v>
                </c:pt>
                <c:pt idx="110">
                  <c:v>1.0121873021125745</c:v>
                </c:pt>
                <c:pt idx="111">
                  <c:v>1.0135219320654825</c:v>
                </c:pt>
                <c:pt idx="112">
                  <c:v>1.0119317099451981</c:v>
                </c:pt>
                <c:pt idx="113">
                  <c:v>1.0119303390383687</c:v>
                </c:pt>
                <c:pt idx="114">
                  <c:v>1.0124753490090332</c:v>
                </c:pt>
                <c:pt idx="115">
                  <c:v>1.0124239027500095</c:v>
                </c:pt>
                <c:pt idx="116">
                  <c:v>1.0119226053357075</c:v>
                </c:pt>
                <c:pt idx="117">
                  <c:v>1.0119787827134088</c:v>
                </c:pt>
                <c:pt idx="118">
                  <c:v>1.0120055153965899</c:v>
                </c:pt>
                <c:pt idx="119">
                  <c:v>1.0120210945606181</c:v>
                </c:pt>
                <c:pt idx="120">
                  <c:v>1.0127016901969874</c:v>
                </c:pt>
                <c:pt idx="121">
                  <c:v>1.0120616108179057</c:v>
                </c:pt>
                <c:pt idx="122">
                  <c:v>1.0119988694786974</c:v>
                </c:pt>
                <c:pt idx="123">
                  <c:v>1.0122684910893394</c:v>
                </c:pt>
                <c:pt idx="124">
                  <c:v>1.0118252560496281</c:v>
                </c:pt>
                <c:pt idx="125">
                  <c:v>1.0119935721158932</c:v>
                </c:pt>
                <c:pt idx="126">
                  <c:v>1.0119635313749269</c:v>
                </c:pt>
                <c:pt idx="127">
                  <c:v>1.0121139883995014</c:v>
                </c:pt>
                <c:pt idx="128">
                  <c:v>1.0119272470474194</c:v>
                </c:pt>
                <c:pt idx="129">
                  <c:v>1.0120279341936063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78-45B2-A6CD-D4B006F2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 dirty="0">
                <a:effectLst/>
              </a:rPr>
              <a:t>Clean-t16</a:t>
            </a:r>
          </a:p>
          <a:p>
            <a:pPr>
              <a:defRPr/>
            </a:pPr>
            <a:r>
              <a:rPr lang="da-DK" sz="1400" b="0" i="0" u="none" strike="noStrike" baseline="0" dirty="0">
                <a:effectLst/>
              </a:rPr>
              <a:t>-Average</a:t>
            </a:r>
            <a:r>
              <a:rPr lang="da-DK" baseline="0" dirty="0"/>
              <a:t> </a:t>
            </a:r>
            <a:r>
              <a:rPr lang="da-DK" baseline="0" dirty="0" err="1"/>
              <a:t>thoughput</a:t>
            </a:r>
            <a:r>
              <a:rPr lang="da-DK" baseline="0" dirty="0"/>
              <a:t> per </a:t>
            </a:r>
            <a:r>
              <a:rPr lang="da-DK" baseline="0" dirty="0" err="1"/>
              <a:t>client</a:t>
            </a:r>
            <a:endParaRPr lang="da-DK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CleanThreading16!$A$18:$A$147</c:f>
              <c:numCache>
                <c:formatCode>General</c:formatCode>
                <c:ptCount val="130"/>
                <c:pt idx="0">
                  <c:v>1.0168201923370299</c:v>
                </c:pt>
                <c:pt idx="1">
                  <c:v>1.01199543476104</c:v>
                </c:pt>
                <c:pt idx="2">
                  <c:v>1.0119649171829199</c:v>
                </c:pt>
                <c:pt idx="3">
                  <c:v>1.0119036436080899</c:v>
                </c:pt>
                <c:pt idx="4">
                  <c:v>1.01200067996978</c:v>
                </c:pt>
                <c:pt idx="5">
                  <c:v>1.0118558406829801</c:v>
                </c:pt>
                <c:pt idx="6">
                  <c:v>1.01200294494628</c:v>
                </c:pt>
                <c:pt idx="7">
                  <c:v>1.0159763097762999</c:v>
                </c:pt>
                <c:pt idx="8">
                  <c:v>1.01163482666015</c:v>
                </c:pt>
                <c:pt idx="9">
                  <c:v>1.0121709108352599</c:v>
                </c:pt>
                <c:pt idx="10">
                  <c:v>1.01187455654144</c:v>
                </c:pt>
                <c:pt idx="11">
                  <c:v>1.0120706558227499</c:v>
                </c:pt>
                <c:pt idx="12">
                  <c:v>1.0120327472686701</c:v>
                </c:pt>
                <c:pt idx="13">
                  <c:v>1.0119049549102701</c:v>
                </c:pt>
                <c:pt idx="14">
                  <c:v>1.01199722290039</c:v>
                </c:pt>
                <c:pt idx="15">
                  <c:v>1.0125768184661801</c:v>
                </c:pt>
                <c:pt idx="16">
                  <c:v>1.0155681371688801</c:v>
                </c:pt>
                <c:pt idx="17">
                  <c:v>1.0133985280990601</c:v>
                </c:pt>
                <c:pt idx="18">
                  <c:v>1.0106401443481401</c:v>
                </c:pt>
                <c:pt idx="19">
                  <c:v>1.01196193695068</c:v>
                </c:pt>
                <c:pt idx="20">
                  <c:v>1.01208424568176</c:v>
                </c:pt>
                <c:pt idx="21">
                  <c:v>1.0118868350982599</c:v>
                </c:pt>
                <c:pt idx="22">
                  <c:v>1.01200699806213</c:v>
                </c:pt>
                <c:pt idx="23">
                  <c:v>1.01215624809265</c:v>
                </c:pt>
                <c:pt idx="24">
                  <c:v>1.0118161439895601</c:v>
                </c:pt>
                <c:pt idx="25">
                  <c:v>1.0118278264999301</c:v>
                </c:pt>
                <c:pt idx="26">
                  <c:v>1.0118876695632899</c:v>
                </c:pt>
                <c:pt idx="27">
                  <c:v>1.0119380950927701</c:v>
                </c:pt>
                <c:pt idx="28">
                  <c:v>1.0117874145507799</c:v>
                </c:pt>
                <c:pt idx="29">
                  <c:v>1.0117009878158501</c:v>
                </c:pt>
                <c:pt idx="30">
                  <c:v>1.01188457012176</c:v>
                </c:pt>
                <c:pt idx="31">
                  <c:v>1.0119280815124501</c:v>
                </c:pt>
                <c:pt idx="32">
                  <c:v>1.0118781328201201</c:v>
                </c:pt>
                <c:pt idx="33">
                  <c:v>1.0118038654327299</c:v>
                </c:pt>
                <c:pt idx="34">
                  <c:v>1.0117729902267401</c:v>
                </c:pt>
                <c:pt idx="35">
                  <c:v>1.0118371248245199</c:v>
                </c:pt>
                <c:pt idx="36">
                  <c:v>1.0118662118911701</c:v>
                </c:pt>
                <c:pt idx="37">
                  <c:v>1.0117713212966899</c:v>
                </c:pt>
                <c:pt idx="38">
                  <c:v>1.0119814872741699</c:v>
                </c:pt>
                <c:pt idx="39">
                  <c:v>1.0117073059082</c:v>
                </c:pt>
                <c:pt idx="40">
                  <c:v>1.01212346553802</c:v>
                </c:pt>
                <c:pt idx="41">
                  <c:v>1.0116939544677701</c:v>
                </c:pt>
                <c:pt idx="42">
                  <c:v>1.01585209369659</c:v>
                </c:pt>
                <c:pt idx="43">
                  <c:v>1.01180803775787</c:v>
                </c:pt>
                <c:pt idx="44">
                  <c:v>1.01176846027374</c:v>
                </c:pt>
                <c:pt idx="45">
                  <c:v>1.0118894577026301</c:v>
                </c:pt>
                <c:pt idx="46">
                  <c:v>1.01189053058624</c:v>
                </c:pt>
                <c:pt idx="47">
                  <c:v>1.01175141334533</c:v>
                </c:pt>
                <c:pt idx="48">
                  <c:v>1.01180875301361</c:v>
                </c:pt>
                <c:pt idx="49">
                  <c:v>1.01201295852661</c:v>
                </c:pt>
                <c:pt idx="50">
                  <c:v>1.01169681549072</c:v>
                </c:pt>
                <c:pt idx="51">
                  <c:v>1.01582396030426</c:v>
                </c:pt>
                <c:pt idx="52">
                  <c:v>1.0119934082031199</c:v>
                </c:pt>
                <c:pt idx="53">
                  <c:v>1.01180171966552</c:v>
                </c:pt>
                <c:pt idx="54">
                  <c:v>1.01175737380981</c:v>
                </c:pt>
                <c:pt idx="55">
                  <c:v>1.01200819015502</c:v>
                </c:pt>
                <c:pt idx="56">
                  <c:v>1.0117608308792101</c:v>
                </c:pt>
                <c:pt idx="57">
                  <c:v>1.0118268728256199</c:v>
                </c:pt>
                <c:pt idx="58">
                  <c:v>1.01180171966552</c:v>
                </c:pt>
                <c:pt idx="59">
                  <c:v>1.0117403268814</c:v>
                </c:pt>
                <c:pt idx="60">
                  <c:v>1.0159400701522801</c:v>
                </c:pt>
                <c:pt idx="61">
                  <c:v>1.0118945837020801</c:v>
                </c:pt>
                <c:pt idx="62">
                  <c:v>1.01202285289764</c:v>
                </c:pt>
                <c:pt idx="63">
                  <c:v>1.0116991996765099</c:v>
                </c:pt>
                <c:pt idx="64">
                  <c:v>1.0118726491928101</c:v>
                </c:pt>
                <c:pt idx="65">
                  <c:v>1.01188468933105</c:v>
                </c:pt>
                <c:pt idx="66">
                  <c:v>1.01180171966552</c:v>
                </c:pt>
                <c:pt idx="67">
                  <c:v>1.0118063688278101</c:v>
                </c:pt>
                <c:pt idx="68">
                  <c:v>1.0119116306304901</c:v>
                </c:pt>
                <c:pt idx="69">
                  <c:v>1.0117057561874301</c:v>
                </c:pt>
                <c:pt idx="70">
                  <c:v>1.0119892358779901</c:v>
                </c:pt>
                <c:pt idx="71">
                  <c:v>1.0118504762649501</c:v>
                </c:pt>
                <c:pt idx="72">
                  <c:v>1.0119600296020499</c:v>
                </c:pt>
                <c:pt idx="73">
                  <c:v>1.0117381811141899</c:v>
                </c:pt>
                <c:pt idx="74">
                  <c:v>1.0118281841278001</c:v>
                </c:pt>
                <c:pt idx="75">
                  <c:v>1.0119383335113501</c:v>
                </c:pt>
                <c:pt idx="76">
                  <c:v>1.0118427276611299</c:v>
                </c:pt>
                <c:pt idx="77">
                  <c:v>1.0119615793228101</c:v>
                </c:pt>
                <c:pt idx="78">
                  <c:v>1.01178562641143</c:v>
                </c:pt>
                <c:pt idx="79">
                  <c:v>1.0116279125213601</c:v>
                </c:pt>
                <c:pt idx="80">
                  <c:v>1.01217401027679</c:v>
                </c:pt>
                <c:pt idx="81">
                  <c:v>1.01161909103393</c:v>
                </c:pt>
                <c:pt idx="82">
                  <c:v>1.0118223428726101</c:v>
                </c:pt>
                <c:pt idx="83">
                  <c:v>1.01197898387908</c:v>
                </c:pt>
                <c:pt idx="84">
                  <c:v>1.01193499565124</c:v>
                </c:pt>
                <c:pt idx="85">
                  <c:v>1.0117110013961701</c:v>
                </c:pt>
                <c:pt idx="86">
                  <c:v>1.0118623971939</c:v>
                </c:pt>
                <c:pt idx="87">
                  <c:v>1.01187348365783</c:v>
                </c:pt>
                <c:pt idx="88">
                  <c:v>1.0119495391845701</c:v>
                </c:pt>
                <c:pt idx="89">
                  <c:v>1.0118501186370801</c:v>
                </c:pt>
                <c:pt idx="90">
                  <c:v>1.01176393032073</c:v>
                </c:pt>
                <c:pt idx="91">
                  <c:v>1.0118321180343599</c:v>
                </c:pt>
                <c:pt idx="92">
                  <c:v>1.0118058919906601</c:v>
                </c:pt>
                <c:pt idx="93">
                  <c:v>1.01192414760589</c:v>
                </c:pt>
                <c:pt idx="94">
                  <c:v>1.01191389560699</c:v>
                </c:pt>
                <c:pt idx="95">
                  <c:v>1.01175737380981</c:v>
                </c:pt>
                <c:pt idx="96">
                  <c:v>1.0118501186370801</c:v>
                </c:pt>
                <c:pt idx="97">
                  <c:v>1.01190793514251</c:v>
                </c:pt>
                <c:pt idx="98">
                  <c:v>1.01190137863159</c:v>
                </c:pt>
                <c:pt idx="99">
                  <c:v>1.01177513599395</c:v>
                </c:pt>
                <c:pt idx="100">
                  <c:v>1.0119659900665201</c:v>
                </c:pt>
                <c:pt idx="101">
                  <c:v>1.0119169950485201</c:v>
                </c:pt>
                <c:pt idx="102">
                  <c:v>1.01170265674591</c:v>
                </c:pt>
                <c:pt idx="103">
                  <c:v>1.0118955373764</c:v>
                </c:pt>
                <c:pt idx="104">
                  <c:v>1.0118829011917101</c:v>
                </c:pt>
                <c:pt idx="105">
                  <c:v>1.01187479496002</c:v>
                </c:pt>
                <c:pt idx="106">
                  <c:v>1.0117615461349401</c:v>
                </c:pt>
                <c:pt idx="107">
                  <c:v>1.01191771030426</c:v>
                </c:pt>
                <c:pt idx="108">
                  <c:v>1.01191782951354</c:v>
                </c:pt>
                <c:pt idx="109">
                  <c:v>1.0119051933288501</c:v>
                </c:pt>
                <c:pt idx="110">
                  <c:v>1.01183533668518</c:v>
                </c:pt>
                <c:pt idx="111">
                  <c:v>1.0117932558059599</c:v>
                </c:pt>
                <c:pt idx="112">
                  <c:v>1.0119441747665401</c:v>
                </c:pt>
                <c:pt idx="113">
                  <c:v>1.01185154914855</c:v>
                </c:pt>
                <c:pt idx="114">
                  <c:v>1.0119005441665601</c:v>
                </c:pt>
                <c:pt idx="115">
                  <c:v>1.0118663311004601</c:v>
                </c:pt>
                <c:pt idx="116">
                  <c:v>1.01177334785461</c:v>
                </c:pt>
                <c:pt idx="117">
                  <c:v>1.0119222402572601</c:v>
                </c:pt>
                <c:pt idx="118">
                  <c:v>1.0119055509567201</c:v>
                </c:pt>
                <c:pt idx="119">
                  <c:v>1.01170659065246</c:v>
                </c:pt>
                <c:pt idx="120">
                  <c:v>1.0119721889495801</c:v>
                </c:pt>
                <c:pt idx="121">
                  <c:v>1.0118153095245299</c:v>
                </c:pt>
                <c:pt idx="122">
                  <c:v>1.0118373632430999</c:v>
                </c:pt>
                <c:pt idx="123">
                  <c:v>1.0118674039840601</c:v>
                </c:pt>
                <c:pt idx="124">
                  <c:v>1.01199030876159</c:v>
                </c:pt>
                <c:pt idx="125">
                  <c:v>1.0117490291595399</c:v>
                </c:pt>
                <c:pt idx="126">
                  <c:v>1.0117892026901201</c:v>
                </c:pt>
                <c:pt idx="127">
                  <c:v>1.01203548908233</c:v>
                </c:pt>
                <c:pt idx="128">
                  <c:v>1.0117826461791899</c:v>
                </c:pt>
                <c:pt idx="129">
                  <c:v>1.01195240020751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E-4653-9DC1-18D9461072F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CleanThreading16!$E$18:$E$147</c:f>
              <c:numCache>
                <c:formatCode>General</c:formatCode>
                <c:ptCount val="130"/>
                <c:pt idx="0">
                  <c:v>1.0081114172935401</c:v>
                </c:pt>
                <c:pt idx="1">
                  <c:v>1.0118006467819201</c:v>
                </c:pt>
                <c:pt idx="2">
                  <c:v>1.011659622192375</c:v>
                </c:pt>
                <c:pt idx="3">
                  <c:v>1.0136810541152901</c:v>
                </c:pt>
                <c:pt idx="4">
                  <c:v>1.0117654800414999</c:v>
                </c:pt>
                <c:pt idx="5">
                  <c:v>1.011872291564935</c:v>
                </c:pt>
                <c:pt idx="6">
                  <c:v>1.0118651390075599</c:v>
                </c:pt>
                <c:pt idx="7">
                  <c:v>1.0120193362236001</c:v>
                </c:pt>
                <c:pt idx="8">
                  <c:v>1.0117659568786599</c:v>
                </c:pt>
                <c:pt idx="9">
                  <c:v>1.0118161439895599</c:v>
                </c:pt>
                <c:pt idx="10">
                  <c:v>1.0119415521621651</c:v>
                </c:pt>
                <c:pt idx="11">
                  <c:v>1.0118368268012952</c:v>
                </c:pt>
                <c:pt idx="12">
                  <c:v>1.01381963491439</c:v>
                </c:pt>
                <c:pt idx="13">
                  <c:v>1.01182252168655</c:v>
                </c:pt>
                <c:pt idx="14">
                  <c:v>1.0118302106857251</c:v>
                </c:pt>
                <c:pt idx="15">
                  <c:v>1.0120023488998351</c:v>
                </c:pt>
                <c:pt idx="16">
                  <c:v>1.01202136278152</c:v>
                </c:pt>
                <c:pt idx="17">
                  <c:v>1.0117333531379651</c:v>
                </c:pt>
                <c:pt idx="18">
                  <c:v>1.011823713779445</c:v>
                </c:pt>
                <c:pt idx="19">
                  <c:v>1.011970639228815</c:v>
                </c:pt>
                <c:pt idx="20">
                  <c:v>1.0118063688278149</c:v>
                </c:pt>
                <c:pt idx="21">
                  <c:v>1.01385778188705</c:v>
                </c:pt>
                <c:pt idx="22">
                  <c:v>1.0118378996849</c:v>
                </c:pt>
                <c:pt idx="23">
                  <c:v>1.011987090110775</c:v>
                </c:pt>
                <c:pt idx="24">
                  <c:v>1.0120210647582999</c:v>
                </c:pt>
                <c:pt idx="25">
                  <c:v>1.01158767938613</c:v>
                </c:pt>
                <c:pt idx="26">
                  <c:v>1.011984527111045</c:v>
                </c:pt>
                <c:pt idx="27">
                  <c:v>1.0119466185569701</c:v>
                </c:pt>
                <c:pt idx="28">
                  <c:v>1.0117898583412099</c:v>
                </c:pt>
                <c:pt idx="29">
                  <c:v>1.0117976665496751</c:v>
                </c:pt>
                <c:pt idx="30">
                  <c:v>1.0138652324676449</c:v>
                </c:pt>
                <c:pt idx="31">
                  <c:v>1.0120196938514652</c:v>
                </c:pt>
                <c:pt idx="32">
                  <c:v>1.01181715726852</c:v>
                </c:pt>
                <c:pt idx="33">
                  <c:v>1.0118677020072901</c:v>
                </c:pt>
                <c:pt idx="34">
                  <c:v>1.01185971498489</c:v>
                </c:pt>
                <c:pt idx="35">
                  <c:v>1.0119143128395049</c:v>
                </c:pt>
                <c:pt idx="36">
                  <c:v>1.012341201305385</c:v>
                </c:pt>
                <c:pt idx="37">
                  <c:v>1.011340439319605</c:v>
                </c:pt>
                <c:pt idx="38">
                  <c:v>1.0119650959968549</c:v>
                </c:pt>
                <c:pt idx="39">
                  <c:v>1.0118535161018301</c:v>
                </c:pt>
                <c:pt idx="40">
                  <c:v>1.01185286045074</c:v>
                </c:pt>
                <c:pt idx="41">
                  <c:v>1.0178748965263349</c:v>
                </c:pt>
                <c:pt idx="42">
                  <c:v>1.011978566646575</c:v>
                </c:pt>
                <c:pt idx="43">
                  <c:v>1.011934340000145</c:v>
                </c:pt>
                <c:pt idx="44">
                  <c:v>1.0118244290351801</c:v>
                </c:pt>
                <c:pt idx="45">
                  <c:v>1.011922597885125</c:v>
                </c:pt>
                <c:pt idx="46">
                  <c:v>1.011906921863555</c:v>
                </c:pt>
                <c:pt idx="47">
                  <c:v>1.0131132602691602</c:v>
                </c:pt>
                <c:pt idx="48">
                  <c:v>1.0106077194213801</c:v>
                </c:pt>
                <c:pt idx="49">
                  <c:v>1.011909484863275</c:v>
                </c:pt>
                <c:pt idx="50">
                  <c:v>1.0118653774261399</c:v>
                </c:pt>
                <c:pt idx="51">
                  <c:v>1.0117980241775451</c:v>
                </c:pt>
                <c:pt idx="52">
                  <c:v>1.0118144154548601</c:v>
                </c:pt>
                <c:pt idx="53">
                  <c:v>1.0120653510093649</c:v>
                </c:pt>
                <c:pt idx="54">
                  <c:v>1.01174277067184</c:v>
                </c:pt>
                <c:pt idx="55">
                  <c:v>1.0128213763236951</c:v>
                </c:pt>
                <c:pt idx="56">
                  <c:v>1.0109762549400299</c:v>
                </c:pt>
                <c:pt idx="57">
                  <c:v>1.011925041675565</c:v>
                </c:pt>
                <c:pt idx="58">
                  <c:v>1.0119084119796748</c:v>
                </c:pt>
                <c:pt idx="59">
                  <c:v>1.011857569217675</c:v>
                </c:pt>
                <c:pt idx="60">
                  <c:v>1.0117896199226299</c:v>
                </c:pt>
                <c:pt idx="61">
                  <c:v>1.0119166970252951</c:v>
                </c:pt>
                <c:pt idx="62">
                  <c:v>1.011943697929375</c:v>
                </c:pt>
                <c:pt idx="63">
                  <c:v>1.0117961764335601</c:v>
                </c:pt>
                <c:pt idx="64">
                  <c:v>1.0118851065635601</c:v>
                </c:pt>
                <c:pt idx="65">
                  <c:v>1.0119135975837699</c:v>
                </c:pt>
                <c:pt idx="66">
                  <c:v>1.0119378566741899</c:v>
                </c:pt>
                <c:pt idx="67">
                  <c:v>1.0119215846061649</c:v>
                </c:pt>
                <c:pt idx="68">
                  <c:v>1.0118218064308149</c:v>
                </c:pt>
                <c:pt idx="69">
                  <c:v>1.0118587017059251</c:v>
                </c:pt>
                <c:pt idx="70">
                  <c:v>1.0119131207466099</c:v>
                </c:pt>
                <c:pt idx="71">
                  <c:v>1.011951744556425</c:v>
                </c:pt>
                <c:pt idx="72">
                  <c:v>1.01173043251037</c:v>
                </c:pt>
                <c:pt idx="73">
                  <c:v>1.0119759440422</c:v>
                </c:pt>
                <c:pt idx="74">
                  <c:v>1.01187044382095</c:v>
                </c:pt>
                <c:pt idx="75">
                  <c:v>1.0118659138679451</c:v>
                </c:pt>
                <c:pt idx="76">
                  <c:v>1.011866927146905</c:v>
                </c:pt>
                <c:pt idx="77">
                  <c:v>1.0119874477386399</c:v>
                </c:pt>
                <c:pt idx="78">
                  <c:v>1.011812388896935</c:v>
                </c:pt>
                <c:pt idx="79">
                  <c:v>1.01198858022689</c:v>
                </c:pt>
                <c:pt idx="80">
                  <c:v>1.011833310127255</c:v>
                </c:pt>
                <c:pt idx="81">
                  <c:v>1.011820316314695</c:v>
                </c:pt>
                <c:pt idx="82">
                  <c:v>1.0119363665580701</c:v>
                </c:pt>
                <c:pt idx="83">
                  <c:v>1.0118446350097601</c:v>
                </c:pt>
                <c:pt idx="84">
                  <c:v>1.011869132518765</c:v>
                </c:pt>
                <c:pt idx="85">
                  <c:v>1.0119717121124201</c:v>
                </c:pt>
                <c:pt idx="86">
                  <c:v>1.0119286179542499</c:v>
                </c:pt>
                <c:pt idx="87">
                  <c:v>1.0118067860603301</c:v>
                </c:pt>
                <c:pt idx="88">
                  <c:v>1.0119469165801949</c:v>
                </c:pt>
                <c:pt idx="89">
                  <c:v>1.0119061470031698</c:v>
                </c:pt>
                <c:pt idx="90">
                  <c:v>1.011879622936245</c:v>
                </c:pt>
                <c:pt idx="91">
                  <c:v>1.011884510517115</c:v>
                </c:pt>
                <c:pt idx="92">
                  <c:v>1.011752307415005</c:v>
                </c:pt>
                <c:pt idx="93">
                  <c:v>1.0120664834976152</c:v>
                </c:pt>
                <c:pt idx="94">
                  <c:v>1.0118830800056449</c:v>
                </c:pt>
                <c:pt idx="95">
                  <c:v>1.011895358562465</c:v>
                </c:pt>
                <c:pt idx="96">
                  <c:v>1.0118673443794199</c:v>
                </c:pt>
                <c:pt idx="97">
                  <c:v>1.011908590793605</c:v>
                </c:pt>
                <c:pt idx="98">
                  <c:v>1.011750340461725</c:v>
                </c:pt>
                <c:pt idx="99">
                  <c:v>1.0118368864059399</c:v>
                </c:pt>
                <c:pt idx="100">
                  <c:v>1.0119715332984849</c:v>
                </c:pt>
                <c:pt idx="101">
                  <c:v>1.0118883252143851</c:v>
                </c:pt>
                <c:pt idx="102">
                  <c:v>1.011894464492795</c:v>
                </c:pt>
                <c:pt idx="103">
                  <c:v>1.0118557810783351</c:v>
                </c:pt>
                <c:pt idx="104">
                  <c:v>1.01204985380172</c:v>
                </c:pt>
                <c:pt idx="105">
                  <c:v>1.0117697715759251</c:v>
                </c:pt>
                <c:pt idx="106">
                  <c:v>1.0119236707687351</c:v>
                </c:pt>
                <c:pt idx="107">
                  <c:v>1.0117756128311099</c:v>
                </c:pt>
                <c:pt idx="108">
                  <c:v>1.0119366645812899</c:v>
                </c:pt>
                <c:pt idx="109">
                  <c:v>1.01202321052551</c:v>
                </c:pt>
                <c:pt idx="110">
                  <c:v>1.0117325782775799</c:v>
                </c:pt>
                <c:pt idx="111">
                  <c:v>1.0120188593864401</c:v>
                </c:pt>
                <c:pt idx="112">
                  <c:v>1.0117838978767351</c:v>
                </c:pt>
                <c:pt idx="113">
                  <c:v>1.011922359466545</c:v>
                </c:pt>
                <c:pt idx="114">
                  <c:v>1.0118172764778099</c:v>
                </c:pt>
                <c:pt idx="115">
                  <c:v>1.0119240880012499</c:v>
                </c:pt>
                <c:pt idx="116">
                  <c:v>1.0120348930358851</c:v>
                </c:pt>
                <c:pt idx="117">
                  <c:v>1.0118896365165648</c:v>
                </c:pt>
                <c:pt idx="118">
                  <c:v>1.0118760466575552</c:v>
                </c:pt>
                <c:pt idx="119">
                  <c:v>1.0118799209594651</c:v>
                </c:pt>
                <c:pt idx="120">
                  <c:v>1.0117895603179901</c:v>
                </c:pt>
                <c:pt idx="121">
                  <c:v>1.012060642242425</c:v>
                </c:pt>
                <c:pt idx="122">
                  <c:v>1.0118860006332349</c:v>
                </c:pt>
                <c:pt idx="123">
                  <c:v>1.0118417143821699</c:v>
                </c:pt>
                <c:pt idx="124">
                  <c:v>1.01178795099258</c:v>
                </c:pt>
                <c:pt idx="125">
                  <c:v>1.0119264125823899</c:v>
                </c:pt>
                <c:pt idx="126">
                  <c:v>1.0118068456649749</c:v>
                </c:pt>
                <c:pt idx="127">
                  <c:v>1.0120332241058301</c:v>
                </c:pt>
                <c:pt idx="128">
                  <c:v>1.011843442916865</c:v>
                </c:pt>
                <c:pt idx="129">
                  <c:v>1.011967062950125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5E-4653-9DC1-18D9461072F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CleanThreading16!$K$18:$K$147</c:f>
              <c:numCache>
                <c:formatCode>General</c:formatCode>
                <c:ptCount val="130"/>
                <c:pt idx="0">
                  <c:v>1.0252803862094826</c:v>
                </c:pt>
                <c:pt idx="1">
                  <c:v>1.0134053528308824</c:v>
                </c:pt>
                <c:pt idx="2">
                  <c:v>1.0129562318325025</c:v>
                </c:pt>
                <c:pt idx="3">
                  <c:v>1.0118360817432375</c:v>
                </c:pt>
                <c:pt idx="4">
                  <c:v>1.0149095356464324</c:v>
                </c:pt>
                <c:pt idx="5">
                  <c:v>1.0148141980171177</c:v>
                </c:pt>
                <c:pt idx="6">
                  <c:v>1.0119054913520751</c:v>
                </c:pt>
                <c:pt idx="7">
                  <c:v>1.0129585266113226</c:v>
                </c:pt>
                <c:pt idx="8">
                  <c:v>1.0118457376956875</c:v>
                </c:pt>
                <c:pt idx="9">
                  <c:v>1.0118926167488049</c:v>
                </c:pt>
                <c:pt idx="10">
                  <c:v>1.01193299889564</c:v>
                </c:pt>
                <c:pt idx="11">
                  <c:v>1.0118246972560849</c:v>
                </c:pt>
                <c:pt idx="12">
                  <c:v>1.0119701325893349</c:v>
                </c:pt>
                <c:pt idx="13">
                  <c:v>1.0128500759601575</c:v>
                </c:pt>
                <c:pt idx="14">
                  <c:v>1.0119135081768</c:v>
                </c:pt>
                <c:pt idx="15">
                  <c:v>1.01502376794815</c:v>
                </c:pt>
                <c:pt idx="16">
                  <c:v>1.0118449926376301</c:v>
                </c:pt>
                <c:pt idx="17">
                  <c:v>1.0151724815368599</c:v>
                </c:pt>
                <c:pt idx="18">
                  <c:v>1.0115641057491251</c:v>
                </c:pt>
                <c:pt idx="19">
                  <c:v>1.0119103491306252</c:v>
                </c:pt>
                <c:pt idx="20">
                  <c:v>1.0119656622409752</c:v>
                </c:pt>
                <c:pt idx="21">
                  <c:v>1.0118146836757624</c:v>
                </c:pt>
                <c:pt idx="22">
                  <c:v>1.0118981599807675</c:v>
                </c:pt>
                <c:pt idx="23">
                  <c:v>1.0119443237781476</c:v>
                </c:pt>
                <c:pt idx="24">
                  <c:v>1.0119018852710675</c:v>
                </c:pt>
                <c:pt idx="25">
                  <c:v>1.01181840896606</c:v>
                </c:pt>
                <c:pt idx="26">
                  <c:v>1.01196908950805</c:v>
                </c:pt>
                <c:pt idx="27">
                  <c:v>1.0119250118732424</c:v>
                </c:pt>
                <c:pt idx="28">
                  <c:v>1.0119083523750276</c:v>
                </c:pt>
                <c:pt idx="29">
                  <c:v>1.01190266013145</c:v>
                </c:pt>
                <c:pt idx="30">
                  <c:v>1.0119968354701951</c:v>
                </c:pt>
                <c:pt idx="31">
                  <c:v>1.0117458403110449</c:v>
                </c:pt>
                <c:pt idx="32">
                  <c:v>1.0119537413120225</c:v>
                </c:pt>
                <c:pt idx="33">
                  <c:v>1.0118714272975851</c:v>
                </c:pt>
                <c:pt idx="34">
                  <c:v>1.0119145214557599</c:v>
                </c:pt>
                <c:pt idx="35">
                  <c:v>1.0118733644485425</c:v>
                </c:pt>
                <c:pt idx="36">
                  <c:v>1.011918812990185</c:v>
                </c:pt>
                <c:pt idx="37">
                  <c:v>1.0129034519195526</c:v>
                </c:pt>
                <c:pt idx="38">
                  <c:v>1.0119017064571325</c:v>
                </c:pt>
                <c:pt idx="39">
                  <c:v>1.0119498670101126</c:v>
                </c:pt>
                <c:pt idx="40">
                  <c:v>1.01190429925918</c:v>
                </c:pt>
                <c:pt idx="41">
                  <c:v>1.011962145566935</c:v>
                </c:pt>
                <c:pt idx="42">
                  <c:v>1.0117911398410748</c:v>
                </c:pt>
                <c:pt idx="43">
                  <c:v>1.0118730962276401</c:v>
                </c:pt>
                <c:pt idx="44">
                  <c:v>1.0119605958461699</c:v>
                </c:pt>
                <c:pt idx="45">
                  <c:v>1.0119106471538502</c:v>
                </c:pt>
                <c:pt idx="46">
                  <c:v>1.0118826031684827</c:v>
                </c:pt>
                <c:pt idx="47">
                  <c:v>1.0119261741638126</c:v>
                </c:pt>
                <c:pt idx="48">
                  <c:v>1.0119204521179148</c:v>
                </c:pt>
                <c:pt idx="49">
                  <c:v>1.0119192302226976</c:v>
                </c:pt>
                <c:pt idx="50">
                  <c:v>1.0119352340698224</c:v>
                </c:pt>
                <c:pt idx="51">
                  <c:v>1.0118673741817426</c:v>
                </c:pt>
                <c:pt idx="52">
                  <c:v>1.0119414627551975</c:v>
                </c:pt>
                <c:pt idx="53">
                  <c:v>1.0118379890918674</c:v>
                </c:pt>
                <c:pt idx="54">
                  <c:v>1.0120279490947675</c:v>
                </c:pt>
                <c:pt idx="55">
                  <c:v>1.01183041930198</c:v>
                </c:pt>
                <c:pt idx="56">
                  <c:v>1.0119186043739274</c:v>
                </c:pt>
                <c:pt idx="57">
                  <c:v>1.0119502544403025</c:v>
                </c:pt>
                <c:pt idx="58">
                  <c:v>1.0126772522926299</c:v>
                </c:pt>
                <c:pt idx="59">
                  <c:v>1.0110592544078751</c:v>
                </c:pt>
                <c:pt idx="60">
                  <c:v>1.0118654072284676</c:v>
                </c:pt>
                <c:pt idx="61">
                  <c:v>1.0119148194789824</c:v>
                </c:pt>
                <c:pt idx="62">
                  <c:v>1.01194247603416</c:v>
                </c:pt>
                <c:pt idx="63">
                  <c:v>1.0118466317653625</c:v>
                </c:pt>
                <c:pt idx="64">
                  <c:v>1.01208871603012</c:v>
                </c:pt>
                <c:pt idx="65">
                  <c:v>1.0127276778221077</c:v>
                </c:pt>
                <c:pt idx="66">
                  <c:v>1.0109421908855374</c:v>
                </c:pt>
                <c:pt idx="67">
                  <c:v>1.0119228959083475</c:v>
                </c:pt>
                <c:pt idx="68">
                  <c:v>1.0119378864765101</c:v>
                </c:pt>
                <c:pt idx="69">
                  <c:v>1.0118321776390025</c:v>
                </c:pt>
                <c:pt idx="70">
                  <c:v>1.0118901431560476</c:v>
                </c:pt>
                <c:pt idx="71">
                  <c:v>1.0119608938693974</c:v>
                </c:pt>
                <c:pt idx="72">
                  <c:v>1.0119154155254302</c:v>
                </c:pt>
                <c:pt idx="73">
                  <c:v>1.011809587478635</c:v>
                </c:pt>
                <c:pt idx="74">
                  <c:v>1.0119491815566974</c:v>
                </c:pt>
                <c:pt idx="75">
                  <c:v>1.0119358003139451</c:v>
                </c:pt>
                <c:pt idx="76">
                  <c:v>1.0118979513645128</c:v>
                </c:pt>
                <c:pt idx="77">
                  <c:v>1.0120085775852123</c:v>
                </c:pt>
                <c:pt idx="78">
                  <c:v>1.011822223663325</c:v>
                </c:pt>
                <c:pt idx="79">
                  <c:v>1.0119240581989226</c:v>
                </c:pt>
                <c:pt idx="80">
                  <c:v>1.011956512928005</c:v>
                </c:pt>
                <c:pt idx="81">
                  <c:v>1.0119342803955025</c:v>
                </c:pt>
                <c:pt idx="82">
                  <c:v>1.0118152201175625</c:v>
                </c:pt>
                <c:pt idx="83">
                  <c:v>1.0119284987449599</c:v>
                </c:pt>
                <c:pt idx="84">
                  <c:v>1.0119358003139451</c:v>
                </c:pt>
                <c:pt idx="85">
                  <c:v>1.0118818283080999</c:v>
                </c:pt>
                <c:pt idx="86">
                  <c:v>1.0119517147540975</c:v>
                </c:pt>
                <c:pt idx="87">
                  <c:v>1.011875897645945</c:v>
                </c:pt>
                <c:pt idx="88">
                  <c:v>1.0118917822837776</c:v>
                </c:pt>
                <c:pt idx="89">
                  <c:v>1.0119337141513776</c:v>
                </c:pt>
                <c:pt idx="90">
                  <c:v>1.0119811594486174</c:v>
                </c:pt>
                <c:pt idx="91">
                  <c:v>1.0119295716285674</c:v>
                </c:pt>
                <c:pt idx="92">
                  <c:v>1.0118456184864</c:v>
                </c:pt>
                <c:pt idx="93">
                  <c:v>1.0119559764862025</c:v>
                </c:pt>
                <c:pt idx="94">
                  <c:v>1.0118834078311851</c:v>
                </c:pt>
                <c:pt idx="95">
                  <c:v>1.0119762420654226</c:v>
                </c:pt>
                <c:pt idx="96">
                  <c:v>1.0118859112262675</c:v>
                </c:pt>
                <c:pt idx="97">
                  <c:v>1.01181679964065</c:v>
                </c:pt>
                <c:pt idx="98">
                  <c:v>1.0119864344596801</c:v>
                </c:pt>
                <c:pt idx="99">
                  <c:v>1.0119000971317225</c:v>
                </c:pt>
                <c:pt idx="100">
                  <c:v>1.0119077265262575</c:v>
                </c:pt>
                <c:pt idx="101">
                  <c:v>1.01190802454948</c:v>
                </c:pt>
                <c:pt idx="102">
                  <c:v>1.0138073265552476</c:v>
                </c:pt>
                <c:pt idx="103">
                  <c:v>1.0119800269603676</c:v>
                </c:pt>
                <c:pt idx="104">
                  <c:v>1.0119039714336324</c:v>
                </c:pt>
                <c:pt idx="105">
                  <c:v>1.0151444673538175</c:v>
                </c:pt>
                <c:pt idx="106">
                  <c:v>1.0116886794567075</c:v>
                </c:pt>
                <c:pt idx="107">
                  <c:v>1.0120042562484723</c:v>
                </c:pt>
                <c:pt idx="108">
                  <c:v>1.0117830932140324</c:v>
                </c:pt>
                <c:pt idx="109">
                  <c:v>1.0118949711322749</c:v>
                </c:pt>
                <c:pt idx="110">
                  <c:v>1.0119604766368826</c:v>
                </c:pt>
                <c:pt idx="111">
                  <c:v>1.0119112730026201</c:v>
                </c:pt>
                <c:pt idx="112">
                  <c:v>1.0120238959789225</c:v>
                </c:pt>
                <c:pt idx="113">
                  <c:v>1.0117832720279651</c:v>
                </c:pt>
                <c:pt idx="114">
                  <c:v>1.0119859278201999</c:v>
                </c:pt>
                <c:pt idx="115">
                  <c:v>1.011786490678785</c:v>
                </c:pt>
                <c:pt idx="116">
                  <c:v>1.0118753910064675</c:v>
                </c:pt>
                <c:pt idx="117">
                  <c:v>1.01193034648895</c:v>
                </c:pt>
                <c:pt idx="118">
                  <c:v>1.0119504332542375</c:v>
                </c:pt>
                <c:pt idx="119">
                  <c:v>1.0119040012359575</c:v>
                </c:pt>
                <c:pt idx="120">
                  <c:v>1.0118842124938925</c:v>
                </c:pt>
                <c:pt idx="121">
                  <c:v>1.0125418305396998</c:v>
                </c:pt>
                <c:pt idx="122">
                  <c:v>1.0113391280174224</c:v>
                </c:pt>
                <c:pt idx="123">
                  <c:v>1.0119142532348575</c:v>
                </c:pt>
                <c:pt idx="124">
                  <c:v>1.0119098424911448</c:v>
                </c:pt>
                <c:pt idx="125">
                  <c:v>1.0119606852531375</c:v>
                </c:pt>
                <c:pt idx="126">
                  <c:v>1.0118521749973248</c:v>
                </c:pt>
                <c:pt idx="127">
                  <c:v>1.0119376182556099</c:v>
                </c:pt>
                <c:pt idx="128">
                  <c:v>1.0121479928493475</c:v>
                </c:pt>
                <c:pt idx="129">
                  <c:v>1.01171118021011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5E-4653-9DC1-18D9461072F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CleanThreading16!$U$18:$U$147</c:f>
              <c:numCache>
                <c:formatCode>General</c:formatCode>
                <c:ptCount val="130"/>
                <c:pt idx="0">
                  <c:v>1.0270836502313576</c:v>
                </c:pt>
                <c:pt idx="1">
                  <c:v>1.0129979997873237</c:v>
                </c:pt>
                <c:pt idx="2">
                  <c:v>1.0126681178808163</c:v>
                </c:pt>
                <c:pt idx="3">
                  <c:v>1.0119117200374537</c:v>
                </c:pt>
                <c:pt idx="4">
                  <c:v>1.011839821934696</c:v>
                </c:pt>
                <c:pt idx="5">
                  <c:v>1.0119295120239225</c:v>
                </c:pt>
                <c:pt idx="6">
                  <c:v>1.0144694447517337</c:v>
                </c:pt>
                <c:pt idx="7">
                  <c:v>1.0124010443687399</c:v>
                </c:pt>
                <c:pt idx="8">
                  <c:v>1.011922523379321</c:v>
                </c:pt>
                <c:pt idx="9">
                  <c:v>1.0118994712829537</c:v>
                </c:pt>
                <c:pt idx="10">
                  <c:v>1.0119369775056788</c:v>
                </c:pt>
                <c:pt idx="11">
                  <c:v>1.0118765681981987</c:v>
                </c:pt>
                <c:pt idx="12">
                  <c:v>1.0119123458862276</c:v>
                </c:pt>
                <c:pt idx="13">
                  <c:v>1.0119825899600925</c:v>
                </c:pt>
                <c:pt idx="14">
                  <c:v>1.0118975639343226</c:v>
                </c:pt>
                <c:pt idx="15">
                  <c:v>1.0140234977006861</c:v>
                </c:pt>
                <c:pt idx="16">
                  <c:v>1.0118841379880861</c:v>
                </c:pt>
                <c:pt idx="17">
                  <c:v>1.0125263929366999</c:v>
                </c:pt>
                <c:pt idx="18">
                  <c:v>1.0118388831615412</c:v>
                </c:pt>
                <c:pt idx="19">
                  <c:v>1.0119025260209975</c:v>
                </c:pt>
                <c:pt idx="20">
                  <c:v>1.0119147300720164</c:v>
                </c:pt>
                <c:pt idx="21">
                  <c:v>1.0119354575872375</c:v>
                </c:pt>
                <c:pt idx="22">
                  <c:v>1.0118743330240174</c:v>
                </c:pt>
                <c:pt idx="23">
                  <c:v>1.0119534879922811</c:v>
                </c:pt>
                <c:pt idx="24">
                  <c:v>1.0118912458419762</c:v>
                </c:pt>
                <c:pt idx="25">
                  <c:v>1.0119556486606549</c:v>
                </c:pt>
                <c:pt idx="26">
                  <c:v>1.0119836479425375</c:v>
                </c:pt>
                <c:pt idx="27">
                  <c:v>1.0118767917156162</c:v>
                </c:pt>
                <c:pt idx="28">
                  <c:v>1.0118871182203251</c:v>
                </c:pt>
                <c:pt idx="29">
                  <c:v>1.0119452178478188</c:v>
                </c:pt>
                <c:pt idx="30">
                  <c:v>1.0119636952876987</c:v>
                </c:pt>
                <c:pt idx="31">
                  <c:v>1.0120415985584212</c:v>
                </c:pt>
                <c:pt idx="32">
                  <c:v>1.0116903632879213</c:v>
                </c:pt>
                <c:pt idx="33">
                  <c:v>1.0119250565767213</c:v>
                </c:pt>
                <c:pt idx="34">
                  <c:v>1.0119705796241698</c:v>
                </c:pt>
                <c:pt idx="35">
                  <c:v>1.0119396895170174</c:v>
                </c:pt>
                <c:pt idx="36">
                  <c:v>1.0119603872299163</c:v>
                </c:pt>
                <c:pt idx="37">
                  <c:v>1.0118867307901338</c:v>
                </c:pt>
                <c:pt idx="38">
                  <c:v>1.0118868499994225</c:v>
                </c:pt>
                <c:pt idx="39">
                  <c:v>1.0120467990636774</c:v>
                </c:pt>
                <c:pt idx="40">
                  <c:v>1.01186023652553</c:v>
                </c:pt>
                <c:pt idx="41">
                  <c:v>1.011881634593004</c:v>
                </c:pt>
                <c:pt idx="42">
                  <c:v>1.0119891464710187</c:v>
                </c:pt>
                <c:pt idx="43">
                  <c:v>1.0119483917951526</c:v>
                </c:pt>
                <c:pt idx="44">
                  <c:v>1.0120557993650376</c:v>
                </c:pt>
                <c:pt idx="45">
                  <c:v>1.0118331015109949</c:v>
                </c:pt>
                <c:pt idx="46">
                  <c:v>1.0117181539535465</c:v>
                </c:pt>
                <c:pt idx="47">
                  <c:v>1.0119967609643887</c:v>
                </c:pt>
                <c:pt idx="48">
                  <c:v>1.0118665844201999</c:v>
                </c:pt>
                <c:pt idx="49">
                  <c:v>1.0118739008903437</c:v>
                </c:pt>
                <c:pt idx="50">
                  <c:v>1.0120261311531011</c:v>
                </c:pt>
                <c:pt idx="51">
                  <c:v>1.0124564468860575</c:v>
                </c:pt>
                <c:pt idx="52">
                  <c:v>1.0113729685544923</c:v>
                </c:pt>
                <c:pt idx="53">
                  <c:v>1.0119923949241587</c:v>
                </c:pt>
                <c:pt idx="54">
                  <c:v>1.0118034482002212</c:v>
                </c:pt>
                <c:pt idx="55">
                  <c:v>1.0119563490152288</c:v>
                </c:pt>
                <c:pt idx="56">
                  <c:v>1.0120121836662237</c:v>
                </c:pt>
                <c:pt idx="57">
                  <c:v>1.0123996436595875</c:v>
                </c:pt>
                <c:pt idx="58">
                  <c:v>1.0132564157247499</c:v>
                </c:pt>
                <c:pt idx="59">
                  <c:v>1.0119516700506175</c:v>
                </c:pt>
                <c:pt idx="60">
                  <c:v>1.012016817927355</c:v>
                </c:pt>
                <c:pt idx="61">
                  <c:v>1.0118113607168138</c:v>
                </c:pt>
                <c:pt idx="62">
                  <c:v>1.0119375139474824</c:v>
                </c:pt>
                <c:pt idx="63">
                  <c:v>1.0124572068452788</c:v>
                </c:pt>
                <c:pt idx="64">
                  <c:v>1.0118845701217625</c:v>
                </c:pt>
                <c:pt idx="65">
                  <c:v>1.0119572579860636</c:v>
                </c:pt>
                <c:pt idx="66">
                  <c:v>1.0120078474283161</c:v>
                </c:pt>
                <c:pt idx="67">
                  <c:v>1.0117976665496762</c:v>
                </c:pt>
                <c:pt idx="68">
                  <c:v>1.0120195895433364</c:v>
                </c:pt>
                <c:pt idx="69">
                  <c:v>1.011868014931675</c:v>
                </c:pt>
                <c:pt idx="70">
                  <c:v>1.0118942409753737</c:v>
                </c:pt>
                <c:pt idx="71">
                  <c:v>1.0130035579204499</c:v>
                </c:pt>
                <c:pt idx="72">
                  <c:v>1.0127886235713912</c:v>
                </c:pt>
                <c:pt idx="73">
                  <c:v>1.0119265019893586</c:v>
                </c:pt>
                <c:pt idx="74">
                  <c:v>1.0121351331472337</c:v>
                </c:pt>
                <c:pt idx="75">
                  <c:v>1.0127402693033176</c:v>
                </c:pt>
                <c:pt idx="76">
                  <c:v>1.011969625949855</c:v>
                </c:pt>
                <c:pt idx="77">
                  <c:v>1.013023838400835</c:v>
                </c:pt>
                <c:pt idx="78">
                  <c:v>1.0121134817600188</c:v>
                </c:pt>
                <c:pt idx="79">
                  <c:v>1.0121802389621686</c:v>
                </c:pt>
                <c:pt idx="80">
                  <c:v>1.0120518952608051</c:v>
                </c:pt>
                <c:pt idx="81">
                  <c:v>1.0118136554956401</c:v>
                </c:pt>
                <c:pt idx="82">
                  <c:v>1.0119119137525525</c:v>
                </c:pt>
                <c:pt idx="83">
                  <c:v>1.0122929364442763</c:v>
                </c:pt>
                <c:pt idx="84">
                  <c:v>1.0115142017602876</c:v>
                </c:pt>
                <c:pt idx="85">
                  <c:v>1.0118754059076263</c:v>
                </c:pt>
                <c:pt idx="86">
                  <c:v>1.0119771808385789</c:v>
                </c:pt>
                <c:pt idx="87">
                  <c:v>1.0118862539529752</c:v>
                </c:pt>
                <c:pt idx="88">
                  <c:v>1.0120498985052062</c:v>
                </c:pt>
                <c:pt idx="89">
                  <c:v>1.0121789574623064</c:v>
                </c:pt>
                <c:pt idx="90">
                  <c:v>1.0116104930639238</c:v>
                </c:pt>
                <c:pt idx="91">
                  <c:v>1.0119065940380063</c:v>
                </c:pt>
                <c:pt idx="92">
                  <c:v>1.0119554698467212</c:v>
                </c:pt>
                <c:pt idx="93">
                  <c:v>1.0119605213403651</c:v>
                </c:pt>
                <c:pt idx="94">
                  <c:v>1.0119629502296401</c:v>
                </c:pt>
                <c:pt idx="95">
                  <c:v>1.0118903815746263</c:v>
                </c:pt>
                <c:pt idx="96">
                  <c:v>1.0118387639522499</c:v>
                </c:pt>
                <c:pt idx="97">
                  <c:v>1.0119741857051801</c:v>
                </c:pt>
                <c:pt idx="98">
                  <c:v>1.0124371498823126</c:v>
                </c:pt>
                <c:pt idx="99">
                  <c:v>1.0119563639163924</c:v>
                </c:pt>
                <c:pt idx="100">
                  <c:v>1.0118660032749125</c:v>
                </c:pt>
                <c:pt idx="101">
                  <c:v>1.0120295137166924</c:v>
                </c:pt>
                <c:pt idx="102">
                  <c:v>1.0118774473667087</c:v>
                </c:pt>
                <c:pt idx="103">
                  <c:v>1.0119111537933312</c:v>
                </c:pt>
                <c:pt idx="104">
                  <c:v>1.0120357275009126</c:v>
                </c:pt>
                <c:pt idx="105">
                  <c:v>1.0118443071842151</c:v>
                </c:pt>
                <c:pt idx="106">
                  <c:v>1.0119173675775488</c:v>
                </c:pt>
                <c:pt idx="107">
                  <c:v>1.0119632333517024</c:v>
                </c:pt>
                <c:pt idx="108">
                  <c:v>1.0118780285119962</c:v>
                </c:pt>
                <c:pt idx="109">
                  <c:v>1.011985242366785</c:v>
                </c:pt>
                <c:pt idx="110">
                  <c:v>1.0119631588458962</c:v>
                </c:pt>
                <c:pt idx="111">
                  <c:v>1.0118421912193236</c:v>
                </c:pt>
                <c:pt idx="112">
                  <c:v>1.0120870918035436</c:v>
                </c:pt>
                <c:pt idx="113">
                  <c:v>1.0117593854665712</c:v>
                </c:pt>
                <c:pt idx="114">
                  <c:v>1.0119421780109377</c:v>
                </c:pt>
                <c:pt idx="115">
                  <c:v>1.0123624801635689</c:v>
                </c:pt>
                <c:pt idx="116">
                  <c:v>1.0114321559667536</c:v>
                </c:pt>
                <c:pt idx="117">
                  <c:v>1.01194223761558</c:v>
                </c:pt>
                <c:pt idx="118">
                  <c:v>1.0133877545595125</c:v>
                </c:pt>
                <c:pt idx="119">
                  <c:v>1.0115572363138137</c:v>
                </c:pt>
                <c:pt idx="120">
                  <c:v>1.0119456648826537</c:v>
                </c:pt>
                <c:pt idx="121">
                  <c:v>1.0121815949678363</c:v>
                </c:pt>
                <c:pt idx="122">
                  <c:v>1.01168373227119</c:v>
                </c:pt>
                <c:pt idx="123">
                  <c:v>1.01183913648128</c:v>
                </c:pt>
                <c:pt idx="124">
                  <c:v>1.0120136141776974</c:v>
                </c:pt>
                <c:pt idx="125">
                  <c:v>1.011877387762065</c:v>
                </c:pt>
                <c:pt idx="126">
                  <c:v>1.0119598209857874</c:v>
                </c:pt>
                <c:pt idx="127">
                  <c:v>1.0118768960237461</c:v>
                </c:pt>
                <c:pt idx="128">
                  <c:v>1.0119138509035064</c:v>
                </c:pt>
                <c:pt idx="129">
                  <c:v>1.0119950473308499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5E-4653-9DC1-18D9461072F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CleanThreading16!$AM$18:$AM$147</c:f>
              <c:numCache>
                <c:formatCode>General</c:formatCode>
                <c:ptCount val="130"/>
                <c:pt idx="0">
                  <c:v>1.0226557627320245</c:v>
                </c:pt>
                <c:pt idx="1">
                  <c:v>1.0125351697206446</c:v>
                </c:pt>
                <c:pt idx="2">
                  <c:v>1.0125970244407621</c:v>
                </c:pt>
                <c:pt idx="3">
                  <c:v>1.012846134603018</c:v>
                </c:pt>
                <c:pt idx="4">
                  <c:v>1.0119909495115231</c:v>
                </c:pt>
                <c:pt idx="5">
                  <c:v>1.0120001882314646</c:v>
                </c:pt>
                <c:pt idx="6">
                  <c:v>1.0121870860457367</c:v>
                </c:pt>
                <c:pt idx="7">
                  <c:v>1.0118707716464961</c:v>
                </c:pt>
                <c:pt idx="8">
                  <c:v>1.0129878371953911</c:v>
                </c:pt>
                <c:pt idx="9">
                  <c:v>1.0118805021047557</c:v>
                </c:pt>
                <c:pt idx="10">
                  <c:v>1.0119972527027088</c:v>
                </c:pt>
                <c:pt idx="11">
                  <c:v>1.0121218860149337</c:v>
                </c:pt>
                <c:pt idx="12">
                  <c:v>1.0129639729857394</c:v>
                </c:pt>
                <c:pt idx="13">
                  <c:v>1.011931948363777</c:v>
                </c:pt>
                <c:pt idx="14">
                  <c:v>1.0119403824210114</c:v>
                </c:pt>
                <c:pt idx="15">
                  <c:v>1.0120913013815833</c:v>
                </c:pt>
                <c:pt idx="16">
                  <c:v>1.0119135528802825</c:v>
                </c:pt>
                <c:pt idx="17">
                  <c:v>1.011977002024645</c:v>
                </c:pt>
                <c:pt idx="18">
                  <c:v>1.0119163021445228</c:v>
                </c:pt>
                <c:pt idx="19">
                  <c:v>1.0122600942850049</c:v>
                </c:pt>
                <c:pt idx="20">
                  <c:v>1.0121192634105642</c:v>
                </c:pt>
                <c:pt idx="21">
                  <c:v>1.0124274417757939</c:v>
                </c:pt>
                <c:pt idx="22">
                  <c:v>1.0119226276874491</c:v>
                </c:pt>
                <c:pt idx="23">
                  <c:v>1.0118705779313988</c:v>
                </c:pt>
                <c:pt idx="24">
                  <c:v>1.0118183046579325</c:v>
                </c:pt>
                <c:pt idx="25">
                  <c:v>1.0118481367826406</c:v>
                </c:pt>
                <c:pt idx="26">
                  <c:v>1.0119350925087887</c:v>
                </c:pt>
                <c:pt idx="27">
                  <c:v>1.0119374468922548</c:v>
                </c:pt>
                <c:pt idx="28">
                  <c:v>1.0119402110576581</c:v>
                </c:pt>
                <c:pt idx="29">
                  <c:v>1.0121554434299418</c:v>
                </c:pt>
                <c:pt idx="30">
                  <c:v>1.0121751129627181</c:v>
                </c:pt>
                <c:pt idx="31">
                  <c:v>1.0118226930499019</c:v>
                </c:pt>
                <c:pt idx="32">
                  <c:v>1.0121229290962175</c:v>
                </c:pt>
                <c:pt idx="33">
                  <c:v>1.0120492950081785</c:v>
                </c:pt>
                <c:pt idx="34">
                  <c:v>1.0118363052606527</c:v>
                </c:pt>
                <c:pt idx="35">
                  <c:v>1.0118909776210745</c:v>
                </c:pt>
                <c:pt idx="36">
                  <c:v>1.0119599029421769</c:v>
                </c:pt>
                <c:pt idx="37">
                  <c:v>1.0121352523565237</c:v>
                </c:pt>
                <c:pt idx="38">
                  <c:v>1.0117682442069003</c:v>
                </c:pt>
                <c:pt idx="39">
                  <c:v>1.0120199844241082</c:v>
                </c:pt>
                <c:pt idx="40">
                  <c:v>1.0120021551847418</c:v>
                </c:pt>
                <c:pt idx="41">
                  <c:v>1.0119226500391914</c:v>
                </c:pt>
                <c:pt idx="42">
                  <c:v>1.0118220001459075</c:v>
                </c:pt>
                <c:pt idx="43">
                  <c:v>1.0125691667199082</c:v>
                </c:pt>
                <c:pt idx="44">
                  <c:v>1.0117745548486656</c:v>
                </c:pt>
                <c:pt idx="45">
                  <c:v>1.0119463950395531</c:v>
                </c:pt>
                <c:pt idx="46">
                  <c:v>1.0120349079370456</c:v>
                </c:pt>
                <c:pt idx="47">
                  <c:v>1.0117838382720901</c:v>
                </c:pt>
                <c:pt idx="48">
                  <c:v>1.0119366496801319</c:v>
                </c:pt>
                <c:pt idx="49">
                  <c:v>1.0133089274167975</c:v>
                </c:pt>
                <c:pt idx="50">
                  <c:v>1.0118590742349576</c:v>
                </c:pt>
                <c:pt idx="51">
                  <c:v>1.0119343325495682</c:v>
                </c:pt>
                <c:pt idx="52">
                  <c:v>1.0121189430355988</c:v>
                </c:pt>
                <c:pt idx="53">
                  <c:v>1.0118022486567444</c:v>
                </c:pt>
                <c:pt idx="54">
                  <c:v>1.0118850171565952</c:v>
                </c:pt>
                <c:pt idx="55">
                  <c:v>1.0120987668633412</c:v>
                </c:pt>
                <c:pt idx="56">
                  <c:v>1.012271754443641</c:v>
                </c:pt>
                <c:pt idx="57">
                  <c:v>1.0124319195747329</c:v>
                </c:pt>
                <c:pt idx="58">
                  <c:v>1.0119578465819306</c:v>
                </c:pt>
                <c:pt idx="59">
                  <c:v>1.012117564678187</c:v>
                </c:pt>
                <c:pt idx="60">
                  <c:v>1.0117193832993456</c:v>
                </c:pt>
                <c:pt idx="61">
                  <c:v>1.0120158568024609</c:v>
                </c:pt>
                <c:pt idx="62">
                  <c:v>1.0135834962129537</c:v>
                </c:pt>
                <c:pt idx="63">
                  <c:v>1.0119269788265188</c:v>
                </c:pt>
                <c:pt idx="64">
                  <c:v>1.0119345337152426</c:v>
                </c:pt>
                <c:pt idx="65">
                  <c:v>1.0118110999464951</c:v>
                </c:pt>
                <c:pt idx="66">
                  <c:v>1.0119453296065275</c:v>
                </c:pt>
                <c:pt idx="67">
                  <c:v>1.0118894577026327</c:v>
                </c:pt>
                <c:pt idx="68">
                  <c:v>1.0120523646473838</c:v>
                </c:pt>
                <c:pt idx="69">
                  <c:v>1.0118316635489413</c:v>
                </c:pt>
                <c:pt idx="70">
                  <c:v>1.0119990035891482</c:v>
                </c:pt>
                <c:pt idx="71">
                  <c:v>1.0120189189910831</c:v>
                </c:pt>
                <c:pt idx="72">
                  <c:v>1.011913180351252</c:v>
                </c:pt>
                <c:pt idx="73">
                  <c:v>1.011822745203967</c:v>
                </c:pt>
                <c:pt idx="74">
                  <c:v>1.0128060504794063</c:v>
                </c:pt>
                <c:pt idx="75">
                  <c:v>1.0116630420088726</c:v>
                </c:pt>
                <c:pt idx="76">
                  <c:v>1.0118563845753614</c:v>
                </c:pt>
                <c:pt idx="77">
                  <c:v>1.0121924355626062</c:v>
                </c:pt>
                <c:pt idx="78">
                  <c:v>1.0119796693324998</c:v>
                </c:pt>
                <c:pt idx="79">
                  <c:v>1.012141287326809</c:v>
                </c:pt>
                <c:pt idx="80">
                  <c:v>1.0120099186897231</c:v>
                </c:pt>
                <c:pt idx="81">
                  <c:v>1.0140295177698093</c:v>
                </c:pt>
                <c:pt idx="82">
                  <c:v>1.01188468933105</c:v>
                </c:pt>
                <c:pt idx="83">
                  <c:v>1.0118837431073138</c:v>
                </c:pt>
                <c:pt idx="84">
                  <c:v>1.0118154510855619</c:v>
                </c:pt>
                <c:pt idx="85">
                  <c:v>1.011936016380782</c:v>
                </c:pt>
                <c:pt idx="86">
                  <c:v>1.011920504271979</c:v>
                </c:pt>
                <c:pt idx="87">
                  <c:v>1.0119701325893349</c:v>
                </c:pt>
                <c:pt idx="88">
                  <c:v>1.0129465758800458</c:v>
                </c:pt>
                <c:pt idx="89">
                  <c:v>1.0121656134724568</c:v>
                </c:pt>
                <c:pt idx="90">
                  <c:v>1.0118992179632142</c:v>
                </c:pt>
                <c:pt idx="91">
                  <c:v>1.0119296684861137</c:v>
                </c:pt>
                <c:pt idx="92">
                  <c:v>1.0122649595141358</c:v>
                </c:pt>
                <c:pt idx="93">
                  <c:v>1.0120293200015968</c:v>
                </c:pt>
                <c:pt idx="94">
                  <c:v>1.0120456963777489</c:v>
                </c:pt>
                <c:pt idx="95">
                  <c:v>1.0118195712566336</c:v>
                </c:pt>
                <c:pt idx="96">
                  <c:v>1.0119722560048057</c:v>
                </c:pt>
                <c:pt idx="97">
                  <c:v>1.0118726566433851</c:v>
                </c:pt>
                <c:pt idx="98">
                  <c:v>1.0119249224662725</c:v>
                </c:pt>
                <c:pt idx="99">
                  <c:v>1.0120970234274818</c:v>
                </c:pt>
                <c:pt idx="100">
                  <c:v>1.0117389857768961</c:v>
                </c:pt>
                <c:pt idx="101">
                  <c:v>1.0134765431284851</c:v>
                </c:pt>
                <c:pt idx="102">
                  <c:v>1.0117083415389017</c:v>
                </c:pt>
                <c:pt idx="103">
                  <c:v>1.0119840949773744</c:v>
                </c:pt>
                <c:pt idx="104">
                  <c:v>1.0118852332234332</c:v>
                </c:pt>
                <c:pt idx="105">
                  <c:v>1.0119323879480289</c:v>
                </c:pt>
                <c:pt idx="106">
                  <c:v>1.0121388584375333</c:v>
                </c:pt>
                <c:pt idx="107">
                  <c:v>1.0120028629898978</c:v>
                </c:pt>
                <c:pt idx="108">
                  <c:v>1.0118007287383033</c:v>
                </c:pt>
                <c:pt idx="109">
                  <c:v>1.011919863522047</c:v>
                </c:pt>
                <c:pt idx="110">
                  <c:v>1.0119481608271568</c:v>
                </c:pt>
                <c:pt idx="111">
                  <c:v>1.0118288546800569</c:v>
                </c:pt>
                <c:pt idx="112">
                  <c:v>1.0119428336620273</c:v>
                </c:pt>
                <c:pt idx="113">
                  <c:v>1.0119448304176275</c:v>
                </c:pt>
                <c:pt idx="114">
                  <c:v>1.012021325528617</c:v>
                </c:pt>
                <c:pt idx="115">
                  <c:v>1.0118987262248955</c:v>
                </c:pt>
                <c:pt idx="116">
                  <c:v>1.0130332484841289</c:v>
                </c:pt>
                <c:pt idx="117">
                  <c:v>1.0127571895718526</c:v>
                </c:pt>
                <c:pt idx="118">
                  <c:v>1.0127713084220831</c:v>
                </c:pt>
                <c:pt idx="119">
                  <c:v>1.0120493322610804</c:v>
                </c:pt>
                <c:pt idx="120">
                  <c:v>1.0118521153926801</c:v>
                </c:pt>
                <c:pt idx="121">
                  <c:v>1.0119337812066029</c:v>
                </c:pt>
                <c:pt idx="122">
                  <c:v>1.0121546164154958</c:v>
                </c:pt>
                <c:pt idx="123">
                  <c:v>1.0117667019367174</c:v>
                </c:pt>
                <c:pt idx="124">
                  <c:v>1.0122742205858188</c:v>
                </c:pt>
                <c:pt idx="125">
                  <c:v>1.0119949579238849</c:v>
                </c:pt>
                <c:pt idx="126">
                  <c:v>1.0117650777101477</c:v>
                </c:pt>
                <c:pt idx="127">
                  <c:v>1.0119715854525519</c:v>
                </c:pt>
                <c:pt idx="128">
                  <c:v>1.0126453116536096</c:v>
                </c:pt>
                <c:pt idx="129">
                  <c:v>1.0117238163947999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5E-4653-9DC1-18D946107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E1DB-2C8C-49F7-92E6-0EDDD858558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0936-0B3C-4D97-A5C9-00772284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spend more than 1-1.5 minute on any of the slides when presenting!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0936-0B3C-4D97-A5C9-00772284D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0936-0B3C-4D97-A5C9-00772284DC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F6C-FCAE-4DE5-996D-056D2081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16DD-DA6E-4D78-ADD7-5A9262B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4908-A8C5-424B-B375-08C743E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5FD-8716-47D3-9886-2F92C8F5C61E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CD3-AB84-4164-BFC0-DAC288F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A86-FB41-4A0F-B09A-5804793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1C4-63CD-4917-8A65-8E30087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177D-BEB9-42B0-9F90-7B77193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41B-72BA-40A6-832F-67B1F70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6D8-30A6-4261-9D6B-186224F201A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A0-B037-486E-A8E5-80C344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4A8-668A-4BAC-941F-D7D0740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4602-9DAF-4C33-8A52-4F844D48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9367-520A-4E0C-81FA-77ECC09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DA9D-C32C-4B9D-A820-5697AEF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448-BF01-4B13-82E3-1DE86CF2D44D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94D-5787-4745-B243-14DEBC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39D4-7268-4A6E-B215-7920DD8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84F-1994-4F49-871E-F44DB1CA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02D-05BB-4F84-B0A0-AB2D763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FF3-7B76-4AD5-97CB-EDDFE5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6705-4AEE-4650-867D-2D619A3A57E3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6CE-DB4B-4D26-AA4D-84C4920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01C-2B50-422D-BF97-68E29881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8C2-5325-4F09-865A-C7E0C35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564A-3B35-4525-B603-07E44460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4036-98EB-4EDB-BFC3-204AF16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39AE-7804-44F5-B1C4-AA7A9C70E67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ECB-0685-443B-A811-C04ACED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411-1491-49C1-BF46-C13AA13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DA3-54DD-4ABC-A53A-A697CFE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71C-9BCC-4C97-A275-9D3DDA67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43A2-1B05-4293-9C48-67DE9D7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9438-697F-4359-B00B-FD13B48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F2A9-AACF-44C7-8168-71B6980EF9B4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389-8115-4636-A3F0-F2AA866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FA9F-13FD-43F7-8BB5-3CD5DE2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34F-A48A-4CD3-A071-D6C526A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6632-4730-43B2-88B7-19A39FD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BD02-B1AF-4483-9E3B-683D521A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2B95-A5CF-4417-8C3A-BA57BBDE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D038-7A9E-4EA8-9AC6-9F1535D33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1C31-B2F8-4B75-AC63-BB5D273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C0A9-C769-4832-B7DA-AD9C931DDBEC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507D-95B4-4459-9641-A3C7235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C7054-8B30-440E-9B85-39C2351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5C2-9B28-4642-A896-818EBDF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A0E-A33C-4EB7-99B7-5F55533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DAB-34B8-4596-A59E-AE6DE2187033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1B76-1518-435A-A0C5-29FEF9B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C97-E00E-4BEA-AB53-10CE077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E0BE-376C-4325-9C30-9CD90FC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7DD-0855-403D-A19B-055BC2F16C13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A66-8EC2-4938-BD57-934612B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664F-CF2F-4D6F-84B8-9925187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155-A704-4967-AFD0-7CB88ACA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FAA-9E8C-4130-B89A-E689AD51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2544-BF07-4651-B2B2-53CFAE7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D5E6-0DEC-455A-896A-A6220BA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6A8-7DFA-44EC-88A9-9690E8846AAB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81B6-DD88-409F-903D-0EE120F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010-C25D-42D2-9B30-D9070D3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595-4A71-4084-B288-85C3AD9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9AEA-2CAB-4973-B704-76353386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7300-B3E8-4378-95A1-74498ACA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9A4E-D9C3-4F5B-BFE4-A95E2F4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55AE-6849-47BA-97C4-0B1AB9EDFCF4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D6AD-BA76-4792-81CC-DB364D4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B534-E15F-4063-A340-04D6C81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4D670-9D8E-4568-9D33-83A91B6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5AD-3D99-4D6F-A9C4-3924C553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15-CAB7-447E-8039-9CE5AECE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6A4-C22E-4E3E-9874-95870EBF4AD4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073C-F37A-4907-B057-0AEB647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779C-E751-4250-A315-55C57839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10" Type="http://schemas.openxmlformats.org/officeDocument/2006/relationships/chart" Target="../charts/chart11.xml"/><Relationship Id="rId4" Type="http://schemas.openxmlformats.org/officeDocument/2006/relationships/chart" Target="../charts/chart5.xml"/><Relationship Id="rId9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BA7-45E6-44FA-AA87-12DEBEB7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A699-D760-4671-952B-3FC8B276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150" dirty="0"/>
              <a:t>Computer Systems Performance, Spring 2021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Jonas </a:t>
            </a:r>
            <a:r>
              <a:rPr lang="en-US" dirty="0" err="1">
                <a:solidFill>
                  <a:schemeClr val="accent1"/>
                </a:solidFill>
              </a:rPr>
              <a:t>Ishøj</a:t>
            </a:r>
            <a:r>
              <a:rPr lang="en-US" dirty="0">
                <a:solidFill>
                  <a:schemeClr val="accent1"/>
                </a:solidFill>
              </a:rPr>
              <a:t> Nielsen</a:t>
            </a:r>
          </a:p>
          <a:p>
            <a:r>
              <a:rPr lang="en-US" dirty="0">
                <a:solidFill>
                  <a:schemeClr val="accent1"/>
                </a:solidFill>
              </a:rPr>
              <a:t>join@itu.dk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9B59-E5E5-44D9-BC95-2DFEB0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Implementation-word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>
            <a:normAutofit/>
          </a:bodyPr>
          <a:lstStyle/>
          <a:p>
            <a:r>
              <a:rPr lang="en-GB" dirty="0" err="1"/>
              <a:t>ListOf</a:t>
            </a:r>
            <a:r>
              <a:rPr lang="en-GB" dirty="0"/>
              <a:t>([words] [&lt;tag </a:t>
            </a:r>
            <a:r>
              <a:rPr lang="en-GB" dirty="0" err="1"/>
              <a:t>listOf</a:t>
            </a:r>
            <a:r>
              <a:rPr lang="en-GB" dirty="0"/>
              <a:t>([attributes] [</a:t>
            </a:r>
            <a:r>
              <a:rPr lang="en-GB" dirty="0" err="1"/>
              <a:t>titleAttribute</a:t>
            </a:r>
            <a:r>
              <a:rPr lang="en-GB" dirty="0"/>
              <a:t>] [attributes])[&gt;]])</a:t>
            </a:r>
            <a:endParaRPr lang="en-US" dirty="0"/>
          </a:p>
          <a:p>
            <a:r>
              <a:rPr lang="en-US" dirty="0"/>
              <a:t>Split at ‘&gt;’</a:t>
            </a:r>
          </a:p>
          <a:p>
            <a:r>
              <a:rPr lang="en-US" dirty="0"/>
              <a:t>For each: </a:t>
            </a:r>
            <a:r>
              <a:rPr lang="en-GB" dirty="0"/>
              <a:t>[words] [&lt;tag </a:t>
            </a:r>
            <a:r>
              <a:rPr lang="en-GB" dirty="0" err="1"/>
              <a:t>listOf</a:t>
            </a:r>
            <a:r>
              <a:rPr lang="en-GB" dirty="0"/>
              <a:t>([attributes] [</a:t>
            </a:r>
            <a:r>
              <a:rPr lang="en-GB" dirty="0" err="1"/>
              <a:t>titleAttribute</a:t>
            </a:r>
            <a:r>
              <a:rPr lang="en-GB" dirty="0"/>
              <a:t>] [attributes])[&gt;]</a:t>
            </a:r>
            <a:endParaRPr lang="en-US" dirty="0"/>
          </a:p>
          <a:p>
            <a:pPr lvl="1"/>
            <a:r>
              <a:rPr lang="en-US" dirty="0"/>
              <a:t>Split at ‘&lt;‘</a:t>
            </a:r>
          </a:p>
          <a:p>
            <a:pPr lvl="1"/>
            <a:r>
              <a:rPr lang="en-US" dirty="0"/>
              <a:t>Add words on left side</a:t>
            </a:r>
          </a:p>
          <a:p>
            <a:pPr lvl="1"/>
            <a:r>
              <a:rPr lang="en-US" dirty="0"/>
              <a:t>Check if tag is “a” if not return</a:t>
            </a:r>
          </a:p>
          <a:p>
            <a:pPr lvl="1"/>
            <a:r>
              <a:rPr lang="en-US" dirty="0"/>
              <a:t>Find index of title in right side</a:t>
            </a:r>
          </a:p>
          <a:p>
            <a:pPr lvl="1"/>
            <a:r>
              <a:rPr lang="en-US" dirty="0"/>
              <a:t>If there do some magic to handle different formats:</a:t>
            </a:r>
          </a:p>
          <a:p>
            <a:pPr marL="457200" lvl="1" indent="0">
              <a:buNone/>
            </a:pPr>
            <a:r>
              <a:rPr lang="en-US" dirty="0"/>
              <a:t>	title=“hello world”, title=‘hello world’, title=</a:t>
            </a:r>
            <a:r>
              <a:rPr lang="en-US" dirty="0" err="1"/>
              <a:t>hello_world@amp</a:t>
            </a:r>
            <a:r>
              <a:rPr lang="en-US" dirty="0"/>
              <a:t>, title, title=</a:t>
            </a:r>
          </a:p>
          <a:p>
            <a:pPr lvl="1"/>
            <a:r>
              <a:rPr lang="en-US" dirty="0"/>
              <a:t>Repeat if multiple titles are there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Implementation-Multi threading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 service, </a:t>
            </a:r>
            <a:r>
              <a:rPr lang="en-US" dirty="0" err="1"/>
              <a:t>AtomicInteger</a:t>
            </a:r>
            <a:r>
              <a:rPr lang="en-US" dirty="0"/>
              <a:t> track when x clients done</a:t>
            </a:r>
          </a:p>
          <a:p>
            <a:r>
              <a:rPr lang="en-US" dirty="0"/>
              <a:t>Main thread add from socket to queue</a:t>
            </a:r>
          </a:p>
          <a:p>
            <a:r>
              <a:rPr lang="en-US" dirty="0" err="1"/>
              <a:t>LinkedBlockingQueue</a:t>
            </a:r>
            <a:r>
              <a:rPr lang="en-US" dirty="0"/>
              <a:t>&lt;</a:t>
            </a:r>
            <a:r>
              <a:rPr lang="en-US" dirty="0" err="1"/>
              <a:t>LineStorage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E169F0-FB47-48FD-9695-5004798F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2685"/>
            <a:ext cx="10515600" cy="33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D97-9162-4E8A-B833-758FD59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86AD-6576-4DF9-96CA-3CECB914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</a:t>
            </a:r>
            <a:r>
              <a:rPr lang="en-US"/>
              <a:t>client: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>
                <a:sym typeface="Wingdings" panose="05000000000000000000" pitchFamily="2" charset="2"/>
              </a:rPr>
              <a:t>efault:	file 1, file size 12  found bug for file size 12 being SLOW</a:t>
            </a:r>
            <a:endParaRPr lang="en-US" dirty="0"/>
          </a:p>
          <a:p>
            <a:r>
              <a:rPr lang="en-US" dirty="0"/>
              <a:t>Default experiment length:	1000</a:t>
            </a:r>
          </a:p>
          <a:p>
            <a:r>
              <a:rPr lang="en-US" dirty="0"/>
              <a:t>Default replication factor:	3</a:t>
            </a:r>
          </a:p>
          <a:p>
            <a:r>
              <a:rPr lang="en-US" dirty="0">
                <a:sym typeface="Wingdings" panose="05000000000000000000" pitchFamily="2" charset="2"/>
              </a:rPr>
              <a:t> each client sends for 3_000 requests    takes around 2:30 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D332-6D92-4664-A189-E4F8708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74034"/>
            <a:ext cx="2743200" cy="365125"/>
          </a:xfrm>
        </p:spPr>
        <p:txBody>
          <a:bodyPr/>
          <a:lstStyle/>
          <a:p>
            <a:fld id="{EE3B441A-A17E-4EEF-A64F-38DFA00D02C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3FBADB-0E14-40FE-AC5E-10E7A8B24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03120"/>
              </p:ext>
            </p:extLst>
          </p:nvPr>
        </p:nvGraphicFramePr>
        <p:xfrm>
          <a:off x="3862938" y="4698062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97264DC-348F-43D1-9B84-BC5107D1C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179008"/>
              </p:ext>
            </p:extLst>
          </p:nvPr>
        </p:nvGraphicFramePr>
        <p:xfrm>
          <a:off x="7844588" y="4698063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688134-056A-45DE-8951-F15AF846F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746710"/>
              </p:ext>
            </p:extLst>
          </p:nvPr>
        </p:nvGraphicFramePr>
        <p:xfrm>
          <a:off x="0" y="4698062"/>
          <a:ext cx="4164533" cy="204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4300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6F-CA5F-4370-85AA-42FF859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8F8-B852-4AFE-AC58-76E0D286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43" y="1342302"/>
            <a:ext cx="6187551" cy="1830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Throughput with increasing number of clients increases slightly</a:t>
            </a:r>
          </a:p>
          <a:p>
            <a:pPr marL="0" indent="0">
              <a:buNone/>
            </a:pPr>
            <a:r>
              <a:rPr lang="en-US" dirty="0"/>
              <a:t>System becomes saturated in each case at around 5 seconds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6389-D540-468C-BADC-65D46A48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840CBC-1376-41FE-B1B3-780020429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391100"/>
              </p:ext>
            </p:extLst>
          </p:nvPr>
        </p:nvGraphicFramePr>
        <p:xfrm>
          <a:off x="4227764" y="3182690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92D395-B3CF-494E-9FC5-0BAB4C28D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943653"/>
              </p:ext>
            </p:extLst>
          </p:nvPr>
        </p:nvGraphicFramePr>
        <p:xfrm>
          <a:off x="8379979" y="3164764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0EDF67-DB2D-4AC3-AE87-66450643C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433553"/>
              </p:ext>
            </p:extLst>
          </p:nvPr>
        </p:nvGraphicFramePr>
        <p:xfrm>
          <a:off x="-4577" y="5095114"/>
          <a:ext cx="3266761" cy="176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A436AC-0738-4CD4-B759-F382568A8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506832"/>
              </p:ext>
            </p:extLst>
          </p:nvPr>
        </p:nvGraphicFramePr>
        <p:xfrm>
          <a:off x="2955116" y="5095114"/>
          <a:ext cx="3327625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33487D-5F2F-42D0-82D3-03812F737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873687"/>
              </p:ext>
            </p:extLst>
          </p:nvPr>
        </p:nvGraphicFramePr>
        <p:xfrm>
          <a:off x="5996126" y="5095113"/>
          <a:ext cx="3327626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FC3A9A-FD5D-4340-BFBA-50BDEBE36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95082"/>
              </p:ext>
            </p:extLst>
          </p:nvPr>
        </p:nvGraphicFramePr>
        <p:xfrm>
          <a:off x="9018951" y="5091291"/>
          <a:ext cx="3162799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5BB404-7C1A-47DE-AAF1-806D036F0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37374"/>
              </p:ext>
            </p:extLst>
          </p:nvPr>
        </p:nvGraphicFramePr>
        <p:xfrm>
          <a:off x="0" y="3233113"/>
          <a:ext cx="3867065" cy="18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0B2771A-3BE8-49C7-B51B-C77CAA396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591783"/>
              </p:ext>
            </p:extLst>
          </p:nvPr>
        </p:nvGraphicFramePr>
        <p:xfrm>
          <a:off x="6656173" y="0"/>
          <a:ext cx="5506950" cy="229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92140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3A9-779A-45A6-BAFF-83AC57E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3C1-9C12-482C-BD50-77C00BAB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70" y="1825625"/>
            <a:ext cx="10515600" cy="1367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Message spends most time:</a:t>
            </a:r>
          </a:p>
          <a:p>
            <a:pPr lvl="1"/>
            <a:r>
              <a:rPr lang="en-US" dirty="0"/>
              <a:t>serializing &gt; in queue &gt; cleaning &gt; word count</a:t>
            </a:r>
          </a:p>
          <a:p>
            <a:r>
              <a:rPr lang="en-US" dirty="0"/>
              <a:t>Learned: Bug related to serializing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906F-5B0E-413D-B631-14C30563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487044-C751-40D0-A78D-53239C209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962880"/>
              </p:ext>
            </p:extLst>
          </p:nvPr>
        </p:nvGraphicFramePr>
        <p:xfrm>
          <a:off x="0" y="320040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7DBC7C-54E9-48E1-A7E6-1A7CFD56C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36883"/>
              </p:ext>
            </p:extLst>
          </p:nvPr>
        </p:nvGraphicFramePr>
        <p:xfrm>
          <a:off x="6083970" y="319318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88ACA60-D1C4-4F2F-8351-CEF6BF26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84" y="499256"/>
            <a:ext cx="538798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9E-02CC-4A34-97AC-5861948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7D7-143A-45C2-84E1-A88D7E5A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Elaborate shortly on </a:t>
            </a:r>
          </a:p>
          <a:p>
            <a:r>
              <a:rPr lang="en-US" dirty="0"/>
              <a:t>What did you learn about the system through experiments?</a:t>
            </a:r>
          </a:p>
          <a:p>
            <a:pPr lvl="1"/>
            <a:r>
              <a:rPr lang="en-US" dirty="0"/>
              <a:t>Clients sending 12 KiB is many times slower than 6 KiB, 18KiB,…</a:t>
            </a:r>
          </a:p>
          <a:p>
            <a:pPr lvl="1"/>
            <a:r>
              <a:rPr lang="en-US" dirty="0"/>
              <a:t>Serializing is bottleneck</a:t>
            </a:r>
          </a:p>
          <a:p>
            <a:pPr lvl="1"/>
            <a:r>
              <a:rPr lang="en-US" dirty="0"/>
              <a:t>Fast warm up, no cooldown reached</a:t>
            </a:r>
          </a:p>
          <a:p>
            <a:pPr lvl="1"/>
            <a:r>
              <a:rPr lang="en-US" dirty="0"/>
              <a:t>Outliers need to be removed</a:t>
            </a:r>
          </a:p>
          <a:p>
            <a:r>
              <a:rPr lang="en-US" dirty="0"/>
              <a:t>What new skill did you learn while working on the project?</a:t>
            </a:r>
          </a:p>
          <a:p>
            <a:pPr lvl="1"/>
            <a:r>
              <a:rPr lang="en-US" dirty="0"/>
              <a:t>Automation skills of logging</a:t>
            </a:r>
          </a:p>
          <a:p>
            <a:pPr lvl="1"/>
            <a:r>
              <a:rPr lang="en-US" dirty="0"/>
              <a:t>refracturing large projects	</a:t>
            </a:r>
          </a:p>
          <a:p>
            <a:r>
              <a:rPr lang="en-US" dirty="0"/>
              <a:t>What was the most difficult aspect of the project?</a:t>
            </a:r>
          </a:p>
          <a:p>
            <a:pPr lvl="1"/>
            <a:r>
              <a:rPr lang="en-US" dirty="0"/>
              <a:t>Figuring out hidden details, e.g.</a:t>
            </a:r>
          </a:p>
          <a:p>
            <a:pPr lvl="2"/>
            <a:r>
              <a:rPr lang="en-US" dirty="0"/>
              <a:t>what exactly to log</a:t>
            </a:r>
          </a:p>
          <a:p>
            <a:pPr lvl="2"/>
            <a:r>
              <a:rPr lang="en-US" dirty="0"/>
              <a:t>how to handle logging</a:t>
            </a:r>
          </a:p>
          <a:p>
            <a:pPr lvl="2"/>
            <a:r>
              <a:rPr lang="en-US" dirty="0"/>
              <a:t>Automating multiple experiments</a:t>
            </a:r>
          </a:p>
          <a:p>
            <a:pPr lvl="2"/>
            <a:r>
              <a:rPr lang="en-US" dirty="0"/>
              <a:t>how to graph the large amounts of data, still don’t know</a:t>
            </a:r>
          </a:p>
          <a:p>
            <a:pPr lvl="1"/>
            <a:r>
              <a:rPr lang="en-US" dirty="0"/>
              <a:t>Excel being unable to work with moderate size data, and google sheet being somehow more ****</a:t>
            </a:r>
          </a:p>
          <a:p>
            <a:pPr lvl="1"/>
            <a:r>
              <a:rPr lang="en-US" dirty="0"/>
              <a:t>Fall groups: server optimizations, weird unexplained bugs,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1B3E-7FB7-4108-A065-C2F8850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515</Words>
  <Application>Microsoft Office PowerPoint</Application>
  <PresentationFormat>Widescreen</PresentationFormat>
  <Paragraphs>100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Presentation</vt:lpstr>
      <vt:lpstr>Implementation-word cleaning</vt:lpstr>
      <vt:lpstr>Implementation-Multi threading </vt:lpstr>
      <vt:lpstr>System Stability</vt:lpstr>
      <vt:lpstr>Baselines</vt:lpstr>
      <vt:lpstr>Effect of Document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Zsolt István</dc:creator>
  <cp:lastModifiedBy>Jonas I. Nielsen</cp:lastModifiedBy>
  <cp:revision>91</cp:revision>
  <dcterms:created xsi:type="dcterms:W3CDTF">2018-10-08T09:01:07Z</dcterms:created>
  <dcterms:modified xsi:type="dcterms:W3CDTF">2021-04-27T13:25:45Z</dcterms:modified>
</cp:coreProperties>
</file>