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Proxima Nova"/>
      <p:regular r:id="rId43"/>
      <p:bold r:id="rId44"/>
      <p:italic r:id="rId45"/>
      <p:boldItalic r:id="rId46"/>
    </p:embeddedFont>
    <p:embeddedFont>
      <p:font typeface="Century Gothic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1" roundtripDataSignature="AMtx7mid0EOZyPOmHZ2yv3x3P8UZFeF2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ProximaNova-bold.fntdata"/><Relationship Id="rId43" Type="http://schemas.openxmlformats.org/officeDocument/2006/relationships/font" Target="fonts/ProximaNova-regular.fntdata"/><Relationship Id="rId46" Type="http://schemas.openxmlformats.org/officeDocument/2006/relationships/font" Target="fonts/ProximaNova-boldItalic.fntdata"/><Relationship Id="rId45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enturyGothic-bold.fntdata"/><Relationship Id="rId47" Type="http://schemas.openxmlformats.org/officeDocument/2006/relationships/font" Target="fonts/CenturyGothic-regular.fntdata"/><Relationship Id="rId49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maniplar os dados. Como dito, um método deve ser chamado para executar, pois não funciona sozinho. Esta chamada é atraves de uma classe ou objetos, mas objetos só seram explorados em um curos de orientação a objetos.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definirar visibilidades. Mas isto é estudado na orientação a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facil de explorar em um curso de OO. Aqui vamos sempre utilizar métodos concretos.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relacionaods á metodos, estas são completamtne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linkedin.com/in/thiago-leite-e-carvalho-1b337b127/" TargetMode="External"/><Relationship Id="rId5" Type="http://schemas.openxmlformats.org/officeDocument/2006/relationships/hyperlink" Target="https://github.com/thiagoleitecarvalho" TargetMode="External"/><Relationship Id="rId6" Type="http://schemas.openxmlformats.org/officeDocument/2006/relationships/hyperlink" Target="https://github.com/tlcdio" TargetMode="External"/><Relationship Id="rId7" Type="http://schemas.openxmlformats.org/officeDocument/2006/relationships/hyperlink" Target="https://github.com/tlcdio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hyperlink" Target="https://discord.com/invite/eUrT2UFeS6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hyperlink" Target="https://www.casadocodigo.com.br/products/livro-oo-conceitos" TargetMode="External"/><Relationship Id="rId5" Type="http://schemas.openxmlformats.org/officeDocument/2006/relationships/hyperlink" Target="https://docs.oracle.com/javase/tutorial/java/javaOO/methods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hyperlink" Target="https://docs.oracle.com/javase/tutorial/java/javaOO/returnvalue.html" TargetMode="External"/><Relationship Id="rId5" Type="http://schemas.openxmlformats.org/officeDocument/2006/relationships/hyperlink" Target="https://docs.oracle.com/javase/tutorial/java/javaOO/argument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discord.com/invite/eUrT2UFeS6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Google Shape;41;p2"/>
          <p:cNvCxnSpPr/>
          <p:nvPr/>
        </p:nvCxnSpPr>
        <p:spPr>
          <a:xfrm>
            <a:off x="-754750" y="1970750"/>
            <a:ext cx="1341900" cy="13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ou "private"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concreto ou abstrato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ou "final"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tipo de dado ou "void" // nao retorna nada só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nome que é fornecido ao método//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padrao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parâmetros que pode receber // se o metodo for usado deficar dendro do parame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 ou paramenrtro vasio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exceções que pode lançar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sng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código que possui ou vazio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1" name="Google Shape;1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164" name="Google Shape;164;p13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166" name="Google Shape;166;p13"/>
          <p:cNvSpPr txBox="1"/>
          <p:nvPr/>
        </p:nvSpPr>
        <p:spPr>
          <a:xfrm>
            <a:off x="-250166" y="3669462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-250167" y="4165480"/>
            <a:ext cx="88032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1154322" y="2270364"/>
            <a:ext cx="1460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3" name="Google Shape;19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47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02" name="Google Shape;20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10" name="Google Shape;21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9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" name="Google Shape;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Java, backend, docência, livros, artigos e cursos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Mestre e Serpro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me motiva?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Pizzas e massas, cerveja e futebol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p5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5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5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0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0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50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2" name="Google Shape;23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51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0" name="Google Shape;24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5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8" name="Google Shape;24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53"/>
          <p:cNvSpPr txBox="1"/>
          <p:nvPr/>
        </p:nvSpPr>
        <p:spPr>
          <a:xfrm>
            <a:off x="30192" y="2343149"/>
            <a:ext cx="47811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252" name="Google Shape;252;p53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253" name="Google Shape;253;p53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254" name="Google Shape;254;p53"/>
          <p:cNvSpPr txBox="1"/>
          <p:nvPr/>
        </p:nvSpPr>
        <p:spPr>
          <a:xfrm>
            <a:off x="30192" y="3270489"/>
            <a:ext cx="59565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</a:t>
            </a:r>
            <a:endParaRPr/>
          </a:p>
        </p:txBody>
      </p:sp>
      <p:sp>
        <p:nvSpPr>
          <p:cNvPr id="255" name="Google Shape;255;p53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256" name="Google Shape;256;p53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257" name="Google Shape;257;p53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258" name="Google Shape;258;p53"/>
          <p:cNvSpPr txBox="1"/>
          <p:nvPr/>
        </p:nvSpPr>
        <p:spPr>
          <a:xfrm>
            <a:off x="30191" y="4672281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/>
          </a:p>
        </p:txBody>
      </p:sp>
      <p:pic>
        <p:nvPicPr>
          <p:cNvPr descr="Tabela&#10;&#10;Descrição gerada automaticamente" id="267" name="Google Shape;26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7466" y="1796128"/>
            <a:ext cx="6129067" cy="316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3" name="Google Shape;27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23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ela&#10;&#10;Descrição gerada automaticamente" id="276" name="Google Shape;276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146" y="1953736"/>
            <a:ext cx="7002492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2" name="Google Shape;28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b="0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290" name="Google Shape;29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p5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p5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" name="Google Shape;300;p5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6" name="Google Shape;306;p58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2" name="Google Shape;31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9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314" name="Google Shape;314;p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" name="Google Shape;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6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https://www.linkedin.com/in/thiago-leite-e-carvalho-1b337b127/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https://github.com/thiagoleitecarvalho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 u="sng">
                <a:solidFill>
                  <a:srgbClr val="073763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</a:t>
            </a:r>
            <a:r>
              <a:rPr lang="en-US" sz="2400" u="sng">
                <a:solidFill>
                  <a:srgbClr val="073763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s://github.com/tlcdio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</a:endParaRPr>
          </a:p>
          <a:p>
            <a:pPr indent="0" lvl="0" marL="76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t/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57" name="Google Shape;57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320" name="Google Shape;32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328" name="Google Shape;32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6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61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explicita de retorno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336" name="Google Shape;33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6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4" name="Google Shape;34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6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setIdade(...)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352" name="Google Shape;35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64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Google Shape;361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2" name="Google Shape;362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9" name="Google Shape;369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https://www.casadocodigo.com.br/products/livro-oo-conceitos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https://docs.oracle.com/javase/tutorial/java/javaOO/methods.html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3" name="Google Shape;3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https://docs.oracle.com/javase/tutorial/java/javaOO/returnvalue.html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 txBox="1"/>
          <p:nvPr>
            <p:ph idx="1" type="subTitle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4" name="Google Shape;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8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