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2" r:id="rId6"/>
    <p:sldId id="264" r:id="rId7"/>
    <p:sldId id="265" r:id="rId8"/>
    <p:sldId id="266" r:id="rId9"/>
    <p:sldId id="267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BFA01-F023-4377-89AC-C163B9E7E6D1}" type="datetimeFigureOut">
              <a:rPr lang="de-AT" smtClean="0"/>
              <a:t>11.03.2025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DA752-9513-49E6-880E-3937074FC4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042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2B3C0-DAC4-810A-682A-E736586D0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9D65BD-6C69-1205-EF9B-29418D557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C9D21-95A4-5220-C63E-887ADB7B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7426-86D1-4430-A049-06D8092E65E2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06A231-14AE-A166-52A6-AE41E40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32DF3-A657-6CA2-57D1-7E8E69DB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801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53EA7-CAFE-FBA6-D122-0E9F40F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8B4D29-21DF-1EE3-14A5-AC9071D5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FACBA1-320D-3B7D-E24B-73FEC864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9A1F-4CEB-4835-9A5C-2F9E019478A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BDDB26-4A87-4B3C-33A0-8F0E6427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F61BB-E42D-BB0C-E767-A6320AB3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938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C1326A-5121-A7D8-F80C-0EC3D5B0A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6C92-5806-44AB-2F78-6E8C92B28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22D7A-E530-583E-06FA-0DE5761A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D8FD-26F5-45BE-A321-F0FFCC7A3233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269AF-A1A3-BD07-71E0-46992A1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3AA493-4A9E-4B61-ACAB-127BCA63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219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83C03-5704-CE49-6B92-2248E2D1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5F5B3-1834-EEFD-8E5B-46AB7943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3256E-370C-3310-326C-06A3CD57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53E15-03FB-57B3-9959-3E67DD8F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3A395-37A3-B661-6C95-6893AE8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6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B849A-8E02-A290-1E8B-F4BDF608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4E7E0C-2F13-6173-F804-94331B5B9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4822-D875-0F7A-871C-E6FD00E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3C9B9-FBD9-40E9-9A50-344DDEEE4B2E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8DE-93C4-1E0E-CA6F-F61CFF47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EF6DE-ACFC-8B45-60C3-4B522D5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79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931B6-4EC6-1C9A-9E97-54882781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1219C4-7482-F043-1A28-3A9DBFC0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C8A51-7A78-B839-DD44-3657DDF15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BEED1-871E-82F0-9F4A-37CE140C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C31D-080C-4A74-AF7A-6F3E55F236C4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D7DF80-CE73-0856-3DEA-C6F1E8C6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533A4A-6776-8E9C-A847-468CBA9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57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71A9B-C48A-3047-34E6-F297F0C1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DF2299-4CA4-8877-5F0E-3DD75E46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34299-23CE-4B2E-FFD1-60C028446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BB667B-B65F-1B18-F1E1-5A940C95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8E7B65-FB38-EF92-28E0-EB942C062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583A0-7321-D9BF-FFD6-EDBA79307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DBBD-7D16-4D89-A115-B9FED4687354}" type="datetime1">
              <a:rPr lang="de-AT" smtClean="0"/>
              <a:t>11.03.2025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D89941-6A76-E3A6-7620-140233E9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C2A693-2A4C-19A4-9D07-9A20295F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66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2DA00-E028-4E30-5072-158AF0C9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A80BF4-4A03-1DD3-25A0-A261234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14D0E-A22E-4A65-8EA2-AFA19114667D}" type="datetime1">
              <a:rPr lang="de-AT" smtClean="0"/>
              <a:t>11.03.2025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C99903-F527-FA44-75F5-5F7563D2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8023D3-EE07-1E75-1964-4C6451D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7BBE5E-8EC2-4518-6358-338BBA52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06AC-6CF7-457D-9838-1745E9877239}" type="datetime1">
              <a:rPr lang="de-AT" smtClean="0"/>
              <a:t>11.03.2025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CDE6F9-C40F-48DF-51C8-3D03D26F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1A54A6-96E1-3A67-F052-23036A93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782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97CB1-46CF-764E-9253-BD56D980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173656-1C75-F93F-FB0E-16011579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191BD2-E16B-B665-50AB-893BC5BD6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67352-BE80-36DD-D1F7-47AA4576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D33F-05D0-4A49-AB44-CE36B5ED24A9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D443AE-23EB-1D7F-513E-3EE69357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FE7B09-8A1D-E42A-3A68-D5F759F9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6284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11B66-1C47-74CE-9F5B-21EAD344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014714-8942-497B-9479-EEA2F51EB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12682F-12E4-BD27-E8E3-8E02ED7F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C462C3-B347-2EB1-9675-EDB282BA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BC80-3BC6-453A-B3E1-783E722C379B}" type="datetime1">
              <a:rPr lang="de-AT" smtClean="0"/>
              <a:t>11.03.2025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6DE3BF-3137-924E-87D0-1223BD4D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86D5DD-E481-AEA3-E395-7ADF90F4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1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99FD7F5-9C73-4E5A-B4A3-CED1D43A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263835-75F2-F0E7-A0AD-9AD0121A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510F4-63DF-A7DB-E380-12D2EA3DA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5023A-80B9-4C94-9892-5C3A77B1931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31F65-6A97-F069-BFF0-93A34A007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84F33F-EBC1-A62C-61FB-69C83E887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FCB84-3E55-4BB4-B142-FD608455239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997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A2388-32DA-4D25-B549-769E045AD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Java </a:t>
            </a:r>
            <a:r>
              <a:rPr lang="de-AT" dirty="0" err="1"/>
              <a:t>Vaadin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D3B97B-BF29-A92A-1741-046D72FC7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Jonas Aberger, Fabian Haslinger, Tim </a:t>
            </a:r>
            <a:r>
              <a:rPr lang="de-AT" dirty="0" err="1"/>
              <a:t>Hechenberger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1BCF9-9E6F-2F03-0B94-9CD74D00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D3C7B-BA68-4F0A-9E92-4F20FF1EF566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7F55E-4A15-8194-78B5-F2E9A09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3339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E7DE1B-D638-971A-8BC5-913E9E3E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872470" cy="2852737"/>
          </a:xfrm>
        </p:spPr>
        <p:txBody>
          <a:bodyPr/>
          <a:lstStyle/>
          <a:p>
            <a:r>
              <a:rPr lang="de-AT" dirty="0"/>
              <a:t>Vielen Danke für Eure Aufmerksamkeit!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22AA2-84A6-3175-0821-BC1CA6D8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90A072-E140-A55D-A221-F92DB14E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107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D8C9B-A750-E19B-1660-7C30D719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Informationsquellen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B9C8A-8E72-3738-7CCC-B319B2E1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47218-D928-A48E-1609-E7FC627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2A0A57-F27F-4BBD-D123-14997729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602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4C22D-83C8-B213-BAD9-F5B817EF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2FA5C5-F85E-C892-C9B3-C1CF9061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D70152-B2FD-0F3A-CF19-4E122E04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83DB7-80A7-F5EF-0B25-58D1F86F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544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ACB8C-F6B9-6940-B4B2-B34210C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7D412A-91C6-421A-EDA9-3D49B3EE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Allgemeines zu </a:t>
            </a:r>
            <a:r>
              <a:rPr lang="de-AT" dirty="0" err="1"/>
              <a:t>Vaadin</a:t>
            </a:r>
            <a:endParaRPr lang="de-AT" dirty="0"/>
          </a:p>
          <a:p>
            <a:r>
              <a:rPr lang="de-AT" dirty="0"/>
              <a:t>Grundwissen &amp; Theorie</a:t>
            </a:r>
          </a:p>
          <a:p>
            <a:pPr lvl="1"/>
            <a:r>
              <a:rPr lang="de-AT" dirty="0"/>
              <a:t>TEIL 1</a:t>
            </a:r>
          </a:p>
          <a:p>
            <a:pPr lvl="1"/>
            <a:r>
              <a:rPr lang="de-AT" dirty="0"/>
              <a:t>TEIL 2</a:t>
            </a:r>
          </a:p>
          <a:p>
            <a:pPr lvl="1"/>
            <a:endParaRPr lang="de-AT" dirty="0"/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Demo-Projekt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Einführung und Übersicht</a:t>
            </a:r>
          </a:p>
          <a:p>
            <a:pPr marL="685800" lvl="2">
              <a:spcBef>
                <a:spcPts val="1000"/>
              </a:spcBef>
            </a:pPr>
            <a:r>
              <a:rPr lang="de-AT" sz="2400" dirty="0"/>
              <a:t>Live-Demo</a:t>
            </a:r>
          </a:p>
          <a:p>
            <a:pPr marL="228600" lvl="1">
              <a:spcBef>
                <a:spcPts val="1000"/>
              </a:spcBef>
            </a:pPr>
            <a:r>
              <a:rPr lang="de-AT" sz="2800" dirty="0"/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3BD13-1DE7-48C6-5C7B-A3EB9543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11F861-1408-D5E3-DE65-D1E96FB3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88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FD9E1B-2835-0D2E-597A-26B645BA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Allgemeines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9A2C2-06ED-65CB-DD9C-CEEAC132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A5670E-0B5F-CDC8-18C1-0830E3E8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023D1-B1FB-451D-3BFC-22D4B82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78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CEA1BEF-08A9-23D8-9301-89F8B6657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Grundwissen &amp; Theorie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F0CE095-A8D4-551C-F1E5-3F9759EF8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3B4E5-DDE4-9A22-63A8-552DD759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F63CC3-6592-79D5-D4C0-49842CE3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06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D1F37-71EC-AD50-AF2F-91A99363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TEIL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409C19-F1E7-3DC7-6247-383174E7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2A2F95-528B-42AC-2F77-700ACFB9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601D11-2B0E-65A3-57D8-2EE1F0E3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1467C6E-AF6C-A6A4-CA28-7A3D4BA62F9A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711524B-0496-54DD-645D-3FF9FE66BEF3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4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955AC-C266-0A80-A1F8-69766AB3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8EADF-424C-C172-6680-287CEE2F4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TEIL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7758D0-2763-69A7-DF8F-C28D8E92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D8D8E7-4E95-ABB4-E7D8-0816E8F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028709-9582-FFF2-E983-530DA78E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6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CE4A06-D88F-A502-89CE-BF296AC2CD15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Grundwissen &amp; Theorie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5A1EEAD-5536-2708-D2D8-AC39C451C4E2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23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D545A47-157F-2B9A-8C16-0C5487E0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Demo Projekt : XXX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39AB5F8-E8B2-0EDC-CBD9-6D18DC33C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E2CE83-E486-4FB6-7722-84D4907D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2119A4-8F9D-C0DE-456D-49423767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04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2C8C0-9D37-D10F-2F0A-32A3C0DE1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ED00B-0CC4-86BE-C2C0-0D13105B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500"/>
            <a:ext cx="10515600" cy="1325563"/>
          </a:xfrm>
        </p:spPr>
        <p:txBody>
          <a:bodyPr/>
          <a:lstStyle/>
          <a:p>
            <a:r>
              <a:rPr lang="de-AT" dirty="0"/>
              <a:t>Einführung und 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B390A-561E-FC15-6D90-9BEDCF99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825"/>
            <a:ext cx="10515600" cy="3685138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8AE3A0-7AB7-558F-9243-1900AAF2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1903C9-A0B8-1388-FE00-B4A293FB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8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3A169-B046-C6B4-9CF3-392793F6E140}"/>
              </a:ext>
            </a:extLst>
          </p:cNvPr>
          <p:cNvSpPr txBox="1"/>
          <p:nvPr/>
        </p:nvSpPr>
        <p:spPr>
          <a:xfrm>
            <a:off x="838200" y="48178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Demoprojekt : XXX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8608657-9BD5-F350-00AA-DED66492AB2C}"/>
              </a:ext>
            </a:extLst>
          </p:cNvPr>
          <p:cNvCxnSpPr>
            <a:cxnSpLocks/>
          </p:cNvCxnSpPr>
          <p:nvPr/>
        </p:nvCxnSpPr>
        <p:spPr>
          <a:xfrm>
            <a:off x="825912" y="894737"/>
            <a:ext cx="111006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29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36BC5CA-5AA6-F0D0-2774-A333F9A76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Demoprojekt Live-Demo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AA43E23D-28AC-2C57-4E85-CD45C0AF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0E40B6-9593-1813-0E61-7942C783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5CCA-44DE-413B-B5C1-1D136BF17977}" type="datetime1">
              <a:rPr lang="de-AT" smtClean="0"/>
              <a:t>11.03.2025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BE5546-50F2-2013-373F-46DD20F2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CB84-3E55-4BB4-B142-FD608455239A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488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49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Java Vaadin</vt:lpstr>
      <vt:lpstr>Inhalt</vt:lpstr>
      <vt:lpstr>Allgemeines</vt:lpstr>
      <vt:lpstr>Grundwissen &amp; Theorie</vt:lpstr>
      <vt:lpstr>TEIL 1</vt:lpstr>
      <vt:lpstr>TEIL 2</vt:lpstr>
      <vt:lpstr>Demo Projekt : XXX</vt:lpstr>
      <vt:lpstr>Einführung und Übersicht</vt:lpstr>
      <vt:lpstr>Demoprojekt Live-Demo</vt:lpstr>
      <vt:lpstr>Vielen Danke für Eure Aufmerksamkeit!</vt:lpstr>
      <vt:lpstr>Informationsquellen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Aberger Jonas</dc:creator>
  <cp:lastModifiedBy>Aberger Jonas</cp:lastModifiedBy>
  <cp:revision>8</cp:revision>
  <dcterms:created xsi:type="dcterms:W3CDTF">2025-03-11T11:11:05Z</dcterms:created>
  <dcterms:modified xsi:type="dcterms:W3CDTF">2025-03-11T11:20:07Z</dcterms:modified>
</cp:coreProperties>
</file>