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3" r:id="rId5"/>
    <p:sldId id="268" r:id="rId6"/>
    <p:sldId id="269" r:id="rId7"/>
    <p:sldId id="270" r:id="rId8"/>
    <p:sldId id="271" r:id="rId9"/>
    <p:sldId id="272" r:id="rId10"/>
    <p:sldId id="262" r:id="rId11"/>
    <p:sldId id="264" r:id="rId12"/>
    <p:sldId id="265" r:id="rId13"/>
    <p:sldId id="266" r:id="rId14"/>
    <p:sldId id="267" r:id="rId15"/>
    <p:sldId id="261" r:id="rId16"/>
    <p:sldId id="259" r:id="rId17"/>
    <p:sldId id="260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DA0097-0E14-4200-AC9F-F041098EBBB1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9C051BC9-8F3C-42CA-AE51-09D6E5511FEA}">
      <dgm:prSet/>
      <dgm:spPr/>
      <dgm:t>
        <a:bodyPr/>
        <a:lstStyle/>
        <a:p>
          <a:r>
            <a:rPr lang="de-AT" b="1" dirty="0" err="1"/>
            <a:t>Vaadin</a:t>
          </a:r>
          <a:r>
            <a:rPr lang="de-AT" b="1" dirty="0"/>
            <a:t>-Flow</a:t>
          </a:r>
          <a:endParaRPr lang="en-US" b="1" dirty="0"/>
        </a:p>
      </dgm:t>
    </dgm:pt>
    <dgm:pt modelId="{BCD4A9F4-605C-4264-81CC-75D42E62CC0C}" type="parTrans" cxnId="{724117A6-5A0F-4F51-B5FF-56C23DFFC786}">
      <dgm:prSet/>
      <dgm:spPr/>
      <dgm:t>
        <a:bodyPr/>
        <a:lstStyle/>
        <a:p>
          <a:endParaRPr lang="en-US"/>
        </a:p>
      </dgm:t>
    </dgm:pt>
    <dgm:pt modelId="{0B1B6AC2-38F1-47B1-8CAE-018DB5F937CB}" type="sibTrans" cxnId="{724117A6-5A0F-4F51-B5FF-56C23DFFC786}">
      <dgm:prSet/>
      <dgm:spPr/>
      <dgm:t>
        <a:bodyPr/>
        <a:lstStyle/>
        <a:p>
          <a:endParaRPr lang="en-US"/>
        </a:p>
      </dgm:t>
    </dgm:pt>
    <dgm:pt modelId="{736CD90E-AC53-4F6E-A795-52A8F9DF90E2}">
      <dgm:prSet/>
      <dgm:spPr/>
      <dgm:t>
        <a:bodyPr/>
        <a:lstStyle/>
        <a:p>
          <a:r>
            <a:rPr lang="de-AT" b="1" dirty="0" err="1"/>
            <a:t>Vaadin</a:t>
          </a:r>
          <a:r>
            <a:rPr lang="de-AT" b="1" dirty="0"/>
            <a:t>-Hilla</a:t>
          </a:r>
          <a:endParaRPr lang="en-US" b="1" dirty="0"/>
        </a:p>
      </dgm:t>
    </dgm:pt>
    <dgm:pt modelId="{3567455B-62CC-4CC7-88A9-315A744622FD}" type="parTrans" cxnId="{1FCDB917-71B7-4B5A-B1F9-399AA0B40723}">
      <dgm:prSet/>
      <dgm:spPr/>
      <dgm:t>
        <a:bodyPr/>
        <a:lstStyle/>
        <a:p>
          <a:endParaRPr lang="en-US"/>
        </a:p>
      </dgm:t>
    </dgm:pt>
    <dgm:pt modelId="{6345BD19-58BF-4F4C-BFA2-F9665EF83FBE}" type="sibTrans" cxnId="{1FCDB917-71B7-4B5A-B1F9-399AA0B40723}">
      <dgm:prSet/>
      <dgm:spPr/>
      <dgm:t>
        <a:bodyPr/>
        <a:lstStyle/>
        <a:p>
          <a:endParaRPr lang="en-US"/>
        </a:p>
      </dgm:t>
    </dgm:pt>
    <dgm:pt modelId="{B65EBCA5-7E6F-4947-9B02-01D56422EFCC}">
      <dgm:prSet/>
      <dgm:spPr/>
      <dgm:t>
        <a:bodyPr/>
        <a:lstStyle/>
        <a:p>
          <a:r>
            <a:rPr lang="de-AT" b="1" dirty="0"/>
            <a:t>Vaadin-Next.js</a:t>
          </a:r>
          <a:endParaRPr lang="en-US" b="1" dirty="0"/>
        </a:p>
      </dgm:t>
    </dgm:pt>
    <dgm:pt modelId="{2DACFEAF-2C0A-4A65-99D3-A9FFEE8E9FC7}" type="parTrans" cxnId="{76350D29-55B7-457F-86C3-D9CE9609F0C4}">
      <dgm:prSet/>
      <dgm:spPr/>
      <dgm:t>
        <a:bodyPr/>
        <a:lstStyle/>
        <a:p>
          <a:endParaRPr lang="en-US"/>
        </a:p>
      </dgm:t>
    </dgm:pt>
    <dgm:pt modelId="{A158347D-9405-4CDF-9A40-267E7838638E}" type="sibTrans" cxnId="{76350D29-55B7-457F-86C3-D9CE9609F0C4}">
      <dgm:prSet/>
      <dgm:spPr/>
      <dgm:t>
        <a:bodyPr/>
        <a:lstStyle/>
        <a:p>
          <a:endParaRPr lang="en-US"/>
        </a:p>
      </dgm:t>
    </dgm:pt>
    <dgm:pt modelId="{52DA3B2F-4E29-4576-B8F7-30372CE596A5}">
      <dgm:prSet/>
      <dgm:spPr/>
      <dgm:t>
        <a:bodyPr/>
        <a:lstStyle/>
        <a:p>
          <a:r>
            <a:rPr lang="de-AT" b="1" dirty="0" err="1"/>
            <a:t>Decoupled</a:t>
          </a:r>
          <a:r>
            <a:rPr lang="de-AT" b="1" dirty="0"/>
            <a:t>-Approach</a:t>
          </a:r>
          <a:endParaRPr lang="en-US" b="1" dirty="0"/>
        </a:p>
      </dgm:t>
    </dgm:pt>
    <dgm:pt modelId="{6E59F44D-51D0-4AB1-B073-D9D4CF09BB04}" type="parTrans" cxnId="{FF7961CC-6420-48B0-A9CE-7BC5C561D8A6}">
      <dgm:prSet/>
      <dgm:spPr/>
      <dgm:t>
        <a:bodyPr/>
        <a:lstStyle/>
        <a:p>
          <a:endParaRPr lang="en-US"/>
        </a:p>
      </dgm:t>
    </dgm:pt>
    <dgm:pt modelId="{0AFAD694-270F-4EC0-9BCB-A9BF9453E9D5}" type="sibTrans" cxnId="{FF7961CC-6420-48B0-A9CE-7BC5C561D8A6}">
      <dgm:prSet/>
      <dgm:spPr/>
      <dgm:t>
        <a:bodyPr/>
        <a:lstStyle/>
        <a:p>
          <a:endParaRPr lang="en-US"/>
        </a:p>
      </dgm:t>
    </dgm:pt>
    <dgm:pt modelId="{84BA13B0-7319-492E-97CB-4381E2B358AC}" type="pres">
      <dgm:prSet presAssocID="{DEDA0097-0E14-4200-AC9F-F041098EBBB1}" presName="linear" presStyleCnt="0">
        <dgm:presLayoutVars>
          <dgm:dir/>
          <dgm:animLvl val="lvl"/>
          <dgm:resizeHandles val="exact"/>
        </dgm:presLayoutVars>
      </dgm:prSet>
      <dgm:spPr/>
    </dgm:pt>
    <dgm:pt modelId="{B0691A7A-5205-489E-9EA6-7898968FC984}" type="pres">
      <dgm:prSet presAssocID="{9C051BC9-8F3C-42CA-AE51-09D6E5511FEA}" presName="parentLin" presStyleCnt="0"/>
      <dgm:spPr/>
    </dgm:pt>
    <dgm:pt modelId="{7E6E9745-797F-4F30-86A2-266A2935580C}" type="pres">
      <dgm:prSet presAssocID="{9C051BC9-8F3C-42CA-AE51-09D6E5511FEA}" presName="parentLeftMargin" presStyleLbl="node1" presStyleIdx="0" presStyleCnt="4"/>
      <dgm:spPr/>
    </dgm:pt>
    <dgm:pt modelId="{C9C8D40E-2E86-4DAE-B842-354EB1586456}" type="pres">
      <dgm:prSet presAssocID="{9C051BC9-8F3C-42CA-AE51-09D6E5511FE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138B840-3FD3-4EC2-A5CA-D9CF95F94410}" type="pres">
      <dgm:prSet presAssocID="{9C051BC9-8F3C-42CA-AE51-09D6E5511FEA}" presName="negativeSpace" presStyleCnt="0"/>
      <dgm:spPr/>
    </dgm:pt>
    <dgm:pt modelId="{0077FF2D-8CD6-4FBA-8184-F5585BA59AA7}" type="pres">
      <dgm:prSet presAssocID="{9C051BC9-8F3C-42CA-AE51-09D6E5511FEA}" presName="childText" presStyleLbl="conFgAcc1" presStyleIdx="0" presStyleCnt="4">
        <dgm:presLayoutVars>
          <dgm:bulletEnabled val="1"/>
        </dgm:presLayoutVars>
      </dgm:prSet>
      <dgm:spPr/>
    </dgm:pt>
    <dgm:pt modelId="{045ADFC9-30A1-473C-B551-178D8216FC0F}" type="pres">
      <dgm:prSet presAssocID="{0B1B6AC2-38F1-47B1-8CAE-018DB5F937CB}" presName="spaceBetweenRectangles" presStyleCnt="0"/>
      <dgm:spPr/>
    </dgm:pt>
    <dgm:pt modelId="{1603D84E-EC44-41EA-82C2-AE81EC28C697}" type="pres">
      <dgm:prSet presAssocID="{736CD90E-AC53-4F6E-A795-52A8F9DF90E2}" presName="parentLin" presStyleCnt="0"/>
      <dgm:spPr/>
    </dgm:pt>
    <dgm:pt modelId="{38ABB03B-6EB9-4441-A6A0-7FF5C4174254}" type="pres">
      <dgm:prSet presAssocID="{736CD90E-AC53-4F6E-A795-52A8F9DF90E2}" presName="parentLeftMargin" presStyleLbl="node1" presStyleIdx="0" presStyleCnt="4"/>
      <dgm:spPr/>
    </dgm:pt>
    <dgm:pt modelId="{7A869132-8B75-4EF2-8807-9305F4CC061B}" type="pres">
      <dgm:prSet presAssocID="{736CD90E-AC53-4F6E-A795-52A8F9DF90E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F5AAFAC-B395-449B-8056-82D7B78832A4}" type="pres">
      <dgm:prSet presAssocID="{736CD90E-AC53-4F6E-A795-52A8F9DF90E2}" presName="negativeSpace" presStyleCnt="0"/>
      <dgm:spPr/>
    </dgm:pt>
    <dgm:pt modelId="{B40100D3-B2AB-4EE8-ADAF-500D7DE27580}" type="pres">
      <dgm:prSet presAssocID="{736CD90E-AC53-4F6E-A795-52A8F9DF90E2}" presName="childText" presStyleLbl="conFgAcc1" presStyleIdx="1" presStyleCnt="4">
        <dgm:presLayoutVars>
          <dgm:bulletEnabled val="1"/>
        </dgm:presLayoutVars>
      </dgm:prSet>
      <dgm:spPr/>
    </dgm:pt>
    <dgm:pt modelId="{E340EC08-E354-45C9-B150-6122F92CBB5F}" type="pres">
      <dgm:prSet presAssocID="{6345BD19-58BF-4F4C-BFA2-F9665EF83FBE}" presName="spaceBetweenRectangles" presStyleCnt="0"/>
      <dgm:spPr/>
    </dgm:pt>
    <dgm:pt modelId="{391260FE-C3C8-4245-A406-7FA0D23CC348}" type="pres">
      <dgm:prSet presAssocID="{B65EBCA5-7E6F-4947-9B02-01D56422EFCC}" presName="parentLin" presStyleCnt="0"/>
      <dgm:spPr/>
    </dgm:pt>
    <dgm:pt modelId="{E5F46BCC-3FB3-4912-9E4C-C7C72EDC1DEB}" type="pres">
      <dgm:prSet presAssocID="{B65EBCA5-7E6F-4947-9B02-01D56422EFCC}" presName="parentLeftMargin" presStyleLbl="node1" presStyleIdx="1" presStyleCnt="4"/>
      <dgm:spPr/>
    </dgm:pt>
    <dgm:pt modelId="{8C530F12-8CA5-4210-AC75-55331239C563}" type="pres">
      <dgm:prSet presAssocID="{B65EBCA5-7E6F-4947-9B02-01D56422EFC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91BAFA2-DB51-4356-8B2A-1619DA944EAD}" type="pres">
      <dgm:prSet presAssocID="{B65EBCA5-7E6F-4947-9B02-01D56422EFCC}" presName="negativeSpace" presStyleCnt="0"/>
      <dgm:spPr/>
    </dgm:pt>
    <dgm:pt modelId="{51AC32D9-7989-4E30-91FE-24198DDE3706}" type="pres">
      <dgm:prSet presAssocID="{B65EBCA5-7E6F-4947-9B02-01D56422EFCC}" presName="childText" presStyleLbl="conFgAcc1" presStyleIdx="2" presStyleCnt="4">
        <dgm:presLayoutVars>
          <dgm:bulletEnabled val="1"/>
        </dgm:presLayoutVars>
      </dgm:prSet>
      <dgm:spPr/>
    </dgm:pt>
    <dgm:pt modelId="{0058543F-0585-45AF-AB24-4EABEAA559CC}" type="pres">
      <dgm:prSet presAssocID="{A158347D-9405-4CDF-9A40-267E7838638E}" presName="spaceBetweenRectangles" presStyleCnt="0"/>
      <dgm:spPr/>
    </dgm:pt>
    <dgm:pt modelId="{71941BF9-71FD-40EC-A5A3-917246A4B4EB}" type="pres">
      <dgm:prSet presAssocID="{52DA3B2F-4E29-4576-B8F7-30372CE596A5}" presName="parentLin" presStyleCnt="0"/>
      <dgm:spPr/>
    </dgm:pt>
    <dgm:pt modelId="{BBC76CE0-3E66-4F3A-BA29-F89C8A518027}" type="pres">
      <dgm:prSet presAssocID="{52DA3B2F-4E29-4576-B8F7-30372CE596A5}" presName="parentLeftMargin" presStyleLbl="node1" presStyleIdx="2" presStyleCnt="4"/>
      <dgm:spPr/>
    </dgm:pt>
    <dgm:pt modelId="{4A5A882E-5C30-49FD-B6A8-791DB3C33416}" type="pres">
      <dgm:prSet presAssocID="{52DA3B2F-4E29-4576-B8F7-30372CE596A5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BA35508-D3B4-476D-BF90-9554CCE97982}" type="pres">
      <dgm:prSet presAssocID="{52DA3B2F-4E29-4576-B8F7-30372CE596A5}" presName="negativeSpace" presStyleCnt="0"/>
      <dgm:spPr/>
    </dgm:pt>
    <dgm:pt modelId="{B49ACACB-A413-4275-8F5A-66DCA8237DD0}" type="pres">
      <dgm:prSet presAssocID="{52DA3B2F-4E29-4576-B8F7-30372CE596A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FCDB917-71B7-4B5A-B1F9-399AA0B40723}" srcId="{DEDA0097-0E14-4200-AC9F-F041098EBBB1}" destId="{736CD90E-AC53-4F6E-A795-52A8F9DF90E2}" srcOrd="1" destOrd="0" parTransId="{3567455B-62CC-4CC7-88A9-315A744622FD}" sibTransId="{6345BD19-58BF-4F4C-BFA2-F9665EF83FBE}"/>
    <dgm:cxn modelId="{1B07D119-ADA9-4059-9E16-F16F672001CA}" type="presOf" srcId="{736CD90E-AC53-4F6E-A795-52A8F9DF90E2}" destId="{7A869132-8B75-4EF2-8807-9305F4CC061B}" srcOrd="1" destOrd="0" presId="urn:microsoft.com/office/officeart/2005/8/layout/list1"/>
    <dgm:cxn modelId="{76350D29-55B7-457F-86C3-D9CE9609F0C4}" srcId="{DEDA0097-0E14-4200-AC9F-F041098EBBB1}" destId="{B65EBCA5-7E6F-4947-9B02-01D56422EFCC}" srcOrd="2" destOrd="0" parTransId="{2DACFEAF-2C0A-4A65-99D3-A9FFEE8E9FC7}" sibTransId="{A158347D-9405-4CDF-9A40-267E7838638E}"/>
    <dgm:cxn modelId="{80E42141-FAB4-4A70-8559-E89A3C7B3FB6}" type="presOf" srcId="{B65EBCA5-7E6F-4947-9B02-01D56422EFCC}" destId="{8C530F12-8CA5-4210-AC75-55331239C563}" srcOrd="1" destOrd="0" presId="urn:microsoft.com/office/officeart/2005/8/layout/list1"/>
    <dgm:cxn modelId="{CCF1347D-AEC0-48F0-9E7F-C8A124F8D507}" type="presOf" srcId="{B65EBCA5-7E6F-4947-9B02-01D56422EFCC}" destId="{E5F46BCC-3FB3-4912-9E4C-C7C72EDC1DEB}" srcOrd="0" destOrd="0" presId="urn:microsoft.com/office/officeart/2005/8/layout/list1"/>
    <dgm:cxn modelId="{BBBADEA3-E345-48F8-962B-88F60DB23423}" type="presOf" srcId="{736CD90E-AC53-4F6E-A795-52A8F9DF90E2}" destId="{38ABB03B-6EB9-4441-A6A0-7FF5C4174254}" srcOrd="0" destOrd="0" presId="urn:microsoft.com/office/officeart/2005/8/layout/list1"/>
    <dgm:cxn modelId="{724117A6-5A0F-4F51-B5FF-56C23DFFC786}" srcId="{DEDA0097-0E14-4200-AC9F-F041098EBBB1}" destId="{9C051BC9-8F3C-42CA-AE51-09D6E5511FEA}" srcOrd="0" destOrd="0" parTransId="{BCD4A9F4-605C-4264-81CC-75D42E62CC0C}" sibTransId="{0B1B6AC2-38F1-47B1-8CAE-018DB5F937CB}"/>
    <dgm:cxn modelId="{D3AFADA7-B4D0-4705-AB5F-EB5657B21651}" type="presOf" srcId="{9C051BC9-8F3C-42CA-AE51-09D6E5511FEA}" destId="{7E6E9745-797F-4F30-86A2-266A2935580C}" srcOrd="0" destOrd="0" presId="urn:microsoft.com/office/officeart/2005/8/layout/list1"/>
    <dgm:cxn modelId="{461ED1B8-7B1B-40BD-90C8-BEC818FB392F}" type="presOf" srcId="{DEDA0097-0E14-4200-AC9F-F041098EBBB1}" destId="{84BA13B0-7319-492E-97CB-4381E2B358AC}" srcOrd="0" destOrd="0" presId="urn:microsoft.com/office/officeart/2005/8/layout/list1"/>
    <dgm:cxn modelId="{FF7961CC-6420-48B0-A9CE-7BC5C561D8A6}" srcId="{DEDA0097-0E14-4200-AC9F-F041098EBBB1}" destId="{52DA3B2F-4E29-4576-B8F7-30372CE596A5}" srcOrd="3" destOrd="0" parTransId="{6E59F44D-51D0-4AB1-B073-D9D4CF09BB04}" sibTransId="{0AFAD694-270F-4EC0-9BCB-A9BF9453E9D5}"/>
    <dgm:cxn modelId="{0EBA6ACD-CB90-4B92-AB46-05B3A802EDA5}" type="presOf" srcId="{52DA3B2F-4E29-4576-B8F7-30372CE596A5}" destId="{4A5A882E-5C30-49FD-B6A8-791DB3C33416}" srcOrd="1" destOrd="0" presId="urn:microsoft.com/office/officeart/2005/8/layout/list1"/>
    <dgm:cxn modelId="{D2EF65CF-B253-41D4-B093-21D754129C9C}" type="presOf" srcId="{9C051BC9-8F3C-42CA-AE51-09D6E5511FEA}" destId="{C9C8D40E-2E86-4DAE-B842-354EB1586456}" srcOrd="1" destOrd="0" presId="urn:microsoft.com/office/officeart/2005/8/layout/list1"/>
    <dgm:cxn modelId="{2A580CD1-CC16-45F3-926D-1AF290E7CAF3}" type="presOf" srcId="{52DA3B2F-4E29-4576-B8F7-30372CE596A5}" destId="{BBC76CE0-3E66-4F3A-BA29-F89C8A518027}" srcOrd="0" destOrd="0" presId="urn:microsoft.com/office/officeart/2005/8/layout/list1"/>
    <dgm:cxn modelId="{B184BDF5-AD64-4DE9-B254-0B3A0D6B3DB9}" type="presParOf" srcId="{84BA13B0-7319-492E-97CB-4381E2B358AC}" destId="{B0691A7A-5205-489E-9EA6-7898968FC984}" srcOrd="0" destOrd="0" presId="urn:microsoft.com/office/officeart/2005/8/layout/list1"/>
    <dgm:cxn modelId="{628808A5-0C57-49C7-9953-9F22FC87AB7C}" type="presParOf" srcId="{B0691A7A-5205-489E-9EA6-7898968FC984}" destId="{7E6E9745-797F-4F30-86A2-266A2935580C}" srcOrd="0" destOrd="0" presId="urn:microsoft.com/office/officeart/2005/8/layout/list1"/>
    <dgm:cxn modelId="{7F835F4E-B0E9-40CC-8952-FFD48CAEA76C}" type="presParOf" srcId="{B0691A7A-5205-489E-9EA6-7898968FC984}" destId="{C9C8D40E-2E86-4DAE-B842-354EB1586456}" srcOrd="1" destOrd="0" presId="urn:microsoft.com/office/officeart/2005/8/layout/list1"/>
    <dgm:cxn modelId="{2A1E1FB4-026C-4CDC-9FE2-CF4D3524B344}" type="presParOf" srcId="{84BA13B0-7319-492E-97CB-4381E2B358AC}" destId="{C138B840-3FD3-4EC2-A5CA-D9CF95F94410}" srcOrd="1" destOrd="0" presId="urn:microsoft.com/office/officeart/2005/8/layout/list1"/>
    <dgm:cxn modelId="{A7A90D53-2996-485C-9A62-2C2DAA632B21}" type="presParOf" srcId="{84BA13B0-7319-492E-97CB-4381E2B358AC}" destId="{0077FF2D-8CD6-4FBA-8184-F5585BA59AA7}" srcOrd="2" destOrd="0" presId="urn:microsoft.com/office/officeart/2005/8/layout/list1"/>
    <dgm:cxn modelId="{789DF448-FD5C-4300-A441-39823D85E570}" type="presParOf" srcId="{84BA13B0-7319-492E-97CB-4381E2B358AC}" destId="{045ADFC9-30A1-473C-B551-178D8216FC0F}" srcOrd="3" destOrd="0" presId="urn:microsoft.com/office/officeart/2005/8/layout/list1"/>
    <dgm:cxn modelId="{C9C66343-5386-4A0C-B90F-0BAA78460A56}" type="presParOf" srcId="{84BA13B0-7319-492E-97CB-4381E2B358AC}" destId="{1603D84E-EC44-41EA-82C2-AE81EC28C697}" srcOrd="4" destOrd="0" presId="urn:microsoft.com/office/officeart/2005/8/layout/list1"/>
    <dgm:cxn modelId="{61AC6D58-B694-4219-821F-1F50C09CCABB}" type="presParOf" srcId="{1603D84E-EC44-41EA-82C2-AE81EC28C697}" destId="{38ABB03B-6EB9-4441-A6A0-7FF5C4174254}" srcOrd="0" destOrd="0" presId="urn:microsoft.com/office/officeart/2005/8/layout/list1"/>
    <dgm:cxn modelId="{58D7373E-4FDC-4C05-9FA7-16D7D77AF8CC}" type="presParOf" srcId="{1603D84E-EC44-41EA-82C2-AE81EC28C697}" destId="{7A869132-8B75-4EF2-8807-9305F4CC061B}" srcOrd="1" destOrd="0" presId="urn:microsoft.com/office/officeart/2005/8/layout/list1"/>
    <dgm:cxn modelId="{6E7A7B65-C5F0-46B2-B421-9E5C28BA76C2}" type="presParOf" srcId="{84BA13B0-7319-492E-97CB-4381E2B358AC}" destId="{DF5AAFAC-B395-449B-8056-82D7B78832A4}" srcOrd="5" destOrd="0" presId="urn:microsoft.com/office/officeart/2005/8/layout/list1"/>
    <dgm:cxn modelId="{0A56EC9A-B9DB-42AE-AB62-0E23DBBBBB13}" type="presParOf" srcId="{84BA13B0-7319-492E-97CB-4381E2B358AC}" destId="{B40100D3-B2AB-4EE8-ADAF-500D7DE27580}" srcOrd="6" destOrd="0" presId="urn:microsoft.com/office/officeart/2005/8/layout/list1"/>
    <dgm:cxn modelId="{92E1BA18-BB05-4E6A-A405-C58EE3A60707}" type="presParOf" srcId="{84BA13B0-7319-492E-97CB-4381E2B358AC}" destId="{E340EC08-E354-45C9-B150-6122F92CBB5F}" srcOrd="7" destOrd="0" presId="urn:microsoft.com/office/officeart/2005/8/layout/list1"/>
    <dgm:cxn modelId="{0D5E5C5A-7746-49EA-BAFE-B0423B4213B7}" type="presParOf" srcId="{84BA13B0-7319-492E-97CB-4381E2B358AC}" destId="{391260FE-C3C8-4245-A406-7FA0D23CC348}" srcOrd="8" destOrd="0" presId="urn:microsoft.com/office/officeart/2005/8/layout/list1"/>
    <dgm:cxn modelId="{16BCCE2B-A7D8-4F50-A523-24DF61D67160}" type="presParOf" srcId="{391260FE-C3C8-4245-A406-7FA0D23CC348}" destId="{E5F46BCC-3FB3-4912-9E4C-C7C72EDC1DEB}" srcOrd="0" destOrd="0" presId="urn:microsoft.com/office/officeart/2005/8/layout/list1"/>
    <dgm:cxn modelId="{33552920-0BB3-43DC-ABD1-6C75E01DDE4A}" type="presParOf" srcId="{391260FE-C3C8-4245-A406-7FA0D23CC348}" destId="{8C530F12-8CA5-4210-AC75-55331239C563}" srcOrd="1" destOrd="0" presId="urn:microsoft.com/office/officeart/2005/8/layout/list1"/>
    <dgm:cxn modelId="{AB1182C2-EFDC-4C07-B52E-FF3E7E2CE147}" type="presParOf" srcId="{84BA13B0-7319-492E-97CB-4381E2B358AC}" destId="{891BAFA2-DB51-4356-8B2A-1619DA944EAD}" srcOrd="9" destOrd="0" presId="urn:microsoft.com/office/officeart/2005/8/layout/list1"/>
    <dgm:cxn modelId="{62993F2E-A639-48E7-8081-9D346EE43722}" type="presParOf" srcId="{84BA13B0-7319-492E-97CB-4381E2B358AC}" destId="{51AC32D9-7989-4E30-91FE-24198DDE3706}" srcOrd="10" destOrd="0" presId="urn:microsoft.com/office/officeart/2005/8/layout/list1"/>
    <dgm:cxn modelId="{BC0FA1ED-2C65-4C51-829F-8C7489C9799A}" type="presParOf" srcId="{84BA13B0-7319-492E-97CB-4381E2B358AC}" destId="{0058543F-0585-45AF-AB24-4EABEAA559CC}" srcOrd="11" destOrd="0" presId="urn:microsoft.com/office/officeart/2005/8/layout/list1"/>
    <dgm:cxn modelId="{6EDFA5D3-DA70-4C4E-9915-16AA8A175588}" type="presParOf" srcId="{84BA13B0-7319-492E-97CB-4381E2B358AC}" destId="{71941BF9-71FD-40EC-A5A3-917246A4B4EB}" srcOrd="12" destOrd="0" presId="urn:microsoft.com/office/officeart/2005/8/layout/list1"/>
    <dgm:cxn modelId="{36BDA50C-43D7-4A54-A6B9-2E085A235EB8}" type="presParOf" srcId="{71941BF9-71FD-40EC-A5A3-917246A4B4EB}" destId="{BBC76CE0-3E66-4F3A-BA29-F89C8A518027}" srcOrd="0" destOrd="0" presId="urn:microsoft.com/office/officeart/2005/8/layout/list1"/>
    <dgm:cxn modelId="{5E0304A8-82D7-4D2C-9F5A-553FFE7ED64D}" type="presParOf" srcId="{71941BF9-71FD-40EC-A5A3-917246A4B4EB}" destId="{4A5A882E-5C30-49FD-B6A8-791DB3C33416}" srcOrd="1" destOrd="0" presId="urn:microsoft.com/office/officeart/2005/8/layout/list1"/>
    <dgm:cxn modelId="{D054E235-4946-4499-8296-6D25F853D16F}" type="presParOf" srcId="{84BA13B0-7319-492E-97CB-4381E2B358AC}" destId="{DBA35508-D3B4-476D-BF90-9554CCE97982}" srcOrd="13" destOrd="0" presId="urn:microsoft.com/office/officeart/2005/8/layout/list1"/>
    <dgm:cxn modelId="{F7F2B006-0ED7-46BF-AC57-A148018E66F7}" type="presParOf" srcId="{84BA13B0-7319-492E-97CB-4381E2B358AC}" destId="{B49ACACB-A413-4275-8F5A-66DCA8237DD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DA0097-0E14-4200-AC9F-F041098EBBB1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C051BC9-8F3C-42CA-AE51-09D6E5511FEA}">
      <dgm:prSet/>
      <dgm:spPr/>
      <dgm:t>
        <a:bodyPr/>
        <a:lstStyle/>
        <a:p>
          <a:r>
            <a:rPr lang="de-AT" b="1" dirty="0" err="1"/>
            <a:t>Vaadin</a:t>
          </a:r>
          <a:r>
            <a:rPr lang="de-AT" b="1" dirty="0"/>
            <a:t>-Flow</a:t>
          </a:r>
          <a:endParaRPr lang="en-US" b="1" dirty="0"/>
        </a:p>
      </dgm:t>
    </dgm:pt>
    <dgm:pt modelId="{BCD4A9F4-605C-4264-81CC-75D42E62CC0C}" type="parTrans" cxnId="{724117A6-5A0F-4F51-B5FF-56C23DFFC786}">
      <dgm:prSet/>
      <dgm:spPr/>
      <dgm:t>
        <a:bodyPr/>
        <a:lstStyle/>
        <a:p>
          <a:endParaRPr lang="en-US"/>
        </a:p>
      </dgm:t>
    </dgm:pt>
    <dgm:pt modelId="{0B1B6AC2-38F1-47B1-8CAE-018DB5F937CB}" type="sibTrans" cxnId="{724117A6-5A0F-4F51-B5FF-56C23DFFC786}">
      <dgm:prSet/>
      <dgm:spPr/>
      <dgm:t>
        <a:bodyPr/>
        <a:lstStyle/>
        <a:p>
          <a:endParaRPr lang="en-US"/>
        </a:p>
      </dgm:t>
    </dgm:pt>
    <dgm:pt modelId="{736CD90E-AC53-4F6E-A795-52A8F9DF90E2}">
      <dgm:prSet/>
      <dgm:spPr/>
      <dgm:t>
        <a:bodyPr/>
        <a:lstStyle/>
        <a:p>
          <a:r>
            <a:rPr lang="de-AT" b="1" dirty="0" err="1"/>
            <a:t>Vaadin</a:t>
          </a:r>
          <a:r>
            <a:rPr lang="de-AT" b="1" dirty="0"/>
            <a:t>-Hilla</a:t>
          </a:r>
          <a:endParaRPr lang="en-US" b="1" dirty="0"/>
        </a:p>
      </dgm:t>
    </dgm:pt>
    <dgm:pt modelId="{3567455B-62CC-4CC7-88A9-315A744622FD}" type="parTrans" cxnId="{1FCDB917-71B7-4B5A-B1F9-399AA0B40723}">
      <dgm:prSet/>
      <dgm:spPr/>
      <dgm:t>
        <a:bodyPr/>
        <a:lstStyle/>
        <a:p>
          <a:endParaRPr lang="en-US"/>
        </a:p>
      </dgm:t>
    </dgm:pt>
    <dgm:pt modelId="{6345BD19-58BF-4F4C-BFA2-F9665EF83FBE}" type="sibTrans" cxnId="{1FCDB917-71B7-4B5A-B1F9-399AA0B40723}">
      <dgm:prSet/>
      <dgm:spPr/>
      <dgm:t>
        <a:bodyPr/>
        <a:lstStyle/>
        <a:p>
          <a:endParaRPr lang="en-US"/>
        </a:p>
      </dgm:t>
    </dgm:pt>
    <dgm:pt modelId="{B65EBCA5-7E6F-4947-9B02-01D56422EFCC}">
      <dgm:prSet/>
      <dgm:spPr/>
      <dgm:t>
        <a:bodyPr/>
        <a:lstStyle/>
        <a:p>
          <a:r>
            <a:rPr lang="de-AT" b="1" dirty="0"/>
            <a:t>Vaadin-Next.js</a:t>
          </a:r>
          <a:endParaRPr lang="en-US" b="1" dirty="0"/>
        </a:p>
      </dgm:t>
    </dgm:pt>
    <dgm:pt modelId="{2DACFEAF-2C0A-4A65-99D3-A9FFEE8E9FC7}" type="parTrans" cxnId="{76350D29-55B7-457F-86C3-D9CE9609F0C4}">
      <dgm:prSet/>
      <dgm:spPr/>
      <dgm:t>
        <a:bodyPr/>
        <a:lstStyle/>
        <a:p>
          <a:endParaRPr lang="en-US"/>
        </a:p>
      </dgm:t>
    </dgm:pt>
    <dgm:pt modelId="{A158347D-9405-4CDF-9A40-267E7838638E}" type="sibTrans" cxnId="{76350D29-55B7-457F-86C3-D9CE9609F0C4}">
      <dgm:prSet/>
      <dgm:spPr/>
      <dgm:t>
        <a:bodyPr/>
        <a:lstStyle/>
        <a:p>
          <a:endParaRPr lang="en-US"/>
        </a:p>
      </dgm:t>
    </dgm:pt>
    <dgm:pt modelId="{52DA3B2F-4E29-4576-B8F7-30372CE596A5}">
      <dgm:prSet/>
      <dgm:spPr/>
      <dgm:t>
        <a:bodyPr/>
        <a:lstStyle/>
        <a:p>
          <a:r>
            <a:rPr lang="de-AT" b="1" dirty="0" err="1"/>
            <a:t>Decoupled</a:t>
          </a:r>
          <a:r>
            <a:rPr lang="de-AT" b="1" dirty="0"/>
            <a:t>-Approach</a:t>
          </a:r>
          <a:endParaRPr lang="en-US" b="1" dirty="0"/>
        </a:p>
      </dgm:t>
    </dgm:pt>
    <dgm:pt modelId="{6E59F44D-51D0-4AB1-B073-D9D4CF09BB04}" type="parTrans" cxnId="{FF7961CC-6420-48B0-A9CE-7BC5C561D8A6}">
      <dgm:prSet/>
      <dgm:spPr/>
      <dgm:t>
        <a:bodyPr/>
        <a:lstStyle/>
        <a:p>
          <a:endParaRPr lang="en-US"/>
        </a:p>
      </dgm:t>
    </dgm:pt>
    <dgm:pt modelId="{0AFAD694-270F-4EC0-9BCB-A9BF9453E9D5}" type="sibTrans" cxnId="{FF7961CC-6420-48B0-A9CE-7BC5C561D8A6}">
      <dgm:prSet/>
      <dgm:spPr/>
      <dgm:t>
        <a:bodyPr/>
        <a:lstStyle/>
        <a:p>
          <a:endParaRPr lang="en-US"/>
        </a:p>
      </dgm:t>
    </dgm:pt>
    <dgm:pt modelId="{4C6F4C9E-E32C-4344-83C3-036B9D040BCB}">
      <dgm:prSet/>
      <dgm:spPr/>
      <dgm:t>
        <a:bodyPr/>
        <a:lstStyle/>
        <a:p>
          <a:r>
            <a:rPr lang="en-US" dirty="0"/>
            <a:t>Thin-Client-</a:t>
          </a:r>
          <a:r>
            <a:rPr lang="en-US" dirty="0" err="1"/>
            <a:t>Prinzip</a:t>
          </a:r>
          <a:r>
            <a:rPr lang="en-US" dirty="0"/>
            <a:t>: </a:t>
          </a:r>
          <a:r>
            <a:rPr lang="en-US" dirty="0" err="1"/>
            <a:t>Vollständig</a:t>
          </a:r>
          <a:r>
            <a:rPr lang="en-US" dirty="0"/>
            <a:t> </a:t>
          </a:r>
          <a:r>
            <a:rPr lang="en-US" dirty="0" err="1"/>
            <a:t>serverseitiges</a:t>
          </a:r>
          <a:r>
            <a:rPr lang="en-US" dirty="0"/>
            <a:t> UI-Rendering</a:t>
          </a:r>
        </a:p>
      </dgm:t>
    </dgm:pt>
    <dgm:pt modelId="{14820955-245C-41A2-8EA8-07481F221F32}" type="parTrans" cxnId="{71A931E0-24B2-4563-9685-50509B86727C}">
      <dgm:prSet/>
      <dgm:spPr/>
      <dgm:t>
        <a:bodyPr/>
        <a:lstStyle/>
        <a:p>
          <a:endParaRPr lang="de-AT"/>
        </a:p>
      </dgm:t>
    </dgm:pt>
    <dgm:pt modelId="{CA2C0239-3744-4D5E-98C5-75F94552C321}" type="sibTrans" cxnId="{71A931E0-24B2-4563-9685-50509B86727C}">
      <dgm:prSet/>
      <dgm:spPr/>
      <dgm:t>
        <a:bodyPr/>
        <a:lstStyle/>
        <a:p>
          <a:endParaRPr lang="de-AT"/>
        </a:p>
      </dgm:t>
    </dgm:pt>
    <dgm:pt modelId="{75D06796-B02B-4CA2-8476-F7EF8567EF7C}">
      <dgm:prSet/>
      <dgm:spPr/>
      <dgm:t>
        <a:bodyPr/>
        <a:lstStyle/>
        <a:p>
          <a:r>
            <a:rPr lang="en-US" dirty="0"/>
            <a:t>DOM-Updates </a:t>
          </a:r>
          <a:r>
            <a:rPr lang="en-US" dirty="0" err="1"/>
            <a:t>automatisch</a:t>
          </a:r>
          <a:r>
            <a:rPr lang="en-US" dirty="0"/>
            <a:t> per HTTP/WebSocket </a:t>
          </a:r>
          <a:r>
            <a:rPr lang="en-US" dirty="0" err="1"/>
            <a:t>synchronisiert</a:t>
          </a:r>
          <a:endParaRPr lang="en-US" dirty="0"/>
        </a:p>
      </dgm:t>
    </dgm:pt>
    <dgm:pt modelId="{D58B82C7-56CA-4902-A176-250EBA8F9275}" type="parTrans" cxnId="{FA47DFB2-BD93-4EE3-80EA-AB233E534F10}">
      <dgm:prSet/>
      <dgm:spPr/>
      <dgm:t>
        <a:bodyPr/>
        <a:lstStyle/>
        <a:p>
          <a:endParaRPr lang="de-AT"/>
        </a:p>
      </dgm:t>
    </dgm:pt>
    <dgm:pt modelId="{E3DFC5D3-91F4-4799-B13A-C889540DC493}" type="sibTrans" cxnId="{FA47DFB2-BD93-4EE3-80EA-AB233E534F10}">
      <dgm:prSet/>
      <dgm:spPr/>
      <dgm:t>
        <a:bodyPr/>
        <a:lstStyle/>
        <a:p>
          <a:endParaRPr lang="de-AT"/>
        </a:p>
      </dgm:t>
    </dgm:pt>
    <dgm:pt modelId="{1B1B4107-8312-40C9-9402-DF0EC7615E4D}">
      <dgm:prSet/>
      <dgm:spPr/>
      <dgm:t>
        <a:bodyPr/>
        <a:lstStyle/>
        <a:p>
          <a:r>
            <a:rPr lang="en-US" dirty="0"/>
            <a:t>Nutz Java / Spring-Boot</a:t>
          </a:r>
        </a:p>
      </dgm:t>
    </dgm:pt>
    <dgm:pt modelId="{17612D05-88A7-484F-A409-2C29B0DD0C1E}" type="parTrans" cxnId="{B8D7B637-BF44-4F4D-9F27-63819D6C21BC}">
      <dgm:prSet/>
      <dgm:spPr/>
      <dgm:t>
        <a:bodyPr/>
        <a:lstStyle/>
        <a:p>
          <a:endParaRPr lang="de-AT"/>
        </a:p>
      </dgm:t>
    </dgm:pt>
    <dgm:pt modelId="{0F069956-D296-4579-B5B4-B460A5B8F37D}" type="sibTrans" cxnId="{B8D7B637-BF44-4F4D-9F27-63819D6C21BC}">
      <dgm:prSet/>
      <dgm:spPr/>
      <dgm:t>
        <a:bodyPr/>
        <a:lstStyle/>
        <a:p>
          <a:endParaRPr lang="de-AT"/>
        </a:p>
      </dgm:t>
    </dgm:pt>
    <dgm:pt modelId="{84BA13B0-7319-492E-97CB-4381E2B358AC}" type="pres">
      <dgm:prSet presAssocID="{DEDA0097-0E14-4200-AC9F-F041098EBBB1}" presName="linear" presStyleCnt="0">
        <dgm:presLayoutVars>
          <dgm:dir/>
          <dgm:animLvl val="lvl"/>
          <dgm:resizeHandles val="exact"/>
        </dgm:presLayoutVars>
      </dgm:prSet>
      <dgm:spPr/>
    </dgm:pt>
    <dgm:pt modelId="{B0691A7A-5205-489E-9EA6-7898968FC984}" type="pres">
      <dgm:prSet presAssocID="{9C051BC9-8F3C-42CA-AE51-09D6E5511FEA}" presName="parentLin" presStyleCnt="0"/>
      <dgm:spPr/>
    </dgm:pt>
    <dgm:pt modelId="{7E6E9745-797F-4F30-86A2-266A2935580C}" type="pres">
      <dgm:prSet presAssocID="{9C051BC9-8F3C-42CA-AE51-09D6E5511FEA}" presName="parentLeftMargin" presStyleLbl="node1" presStyleIdx="0" presStyleCnt="4"/>
      <dgm:spPr/>
    </dgm:pt>
    <dgm:pt modelId="{C9C8D40E-2E86-4DAE-B842-354EB1586456}" type="pres">
      <dgm:prSet presAssocID="{9C051BC9-8F3C-42CA-AE51-09D6E5511FE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138B840-3FD3-4EC2-A5CA-D9CF95F94410}" type="pres">
      <dgm:prSet presAssocID="{9C051BC9-8F3C-42CA-AE51-09D6E5511FEA}" presName="negativeSpace" presStyleCnt="0"/>
      <dgm:spPr/>
    </dgm:pt>
    <dgm:pt modelId="{0077FF2D-8CD6-4FBA-8184-F5585BA59AA7}" type="pres">
      <dgm:prSet presAssocID="{9C051BC9-8F3C-42CA-AE51-09D6E5511FEA}" presName="childText" presStyleLbl="conFgAcc1" presStyleIdx="0" presStyleCnt="4">
        <dgm:presLayoutVars>
          <dgm:bulletEnabled val="1"/>
        </dgm:presLayoutVars>
      </dgm:prSet>
      <dgm:spPr/>
    </dgm:pt>
    <dgm:pt modelId="{045ADFC9-30A1-473C-B551-178D8216FC0F}" type="pres">
      <dgm:prSet presAssocID="{0B1B6AC2-38F1-47B1-8CAE-018DB5F937CB}" presName="spaceBetweenRectangles" presStyleCnt="0"/>
      <dgm:spPr/>
    </dgm:pt>
    <dgm:pt modelId="{1603D84E-EC44-41EA-82C2-AE81EC28C697}" type="pres">
      <dgm:prSet presAssocID="{736CD90E-AC53-4F6E-A795-52A8F9DF90E2}" presName="parentLin" presStyleCnt="0"/>
      <dgm:spPr/>
    </dgm:pt>
    <dgm:pt modelId="{38ABB03B-6EB9-4441-A6A0-7FF5C4174254}" type="pres">
      <dgm:prSet presAssocID="{736CD90E-AC53-4F6E-A795-52A8F9DF90E2}" presName="parentLeftMargin" presStyleLbl="node1" presStyleIdx="0" presStyleCnt="4"/>
      <dgm:spPr/>
    </dgm:pt>
    <dgm:pt modelId="{7A869132-8B75-4EF2-8807-9305F4CC061B}" type="pres">
      <dgm:prSet presAssocID="{736CD90E-AC53-4F6E-A795-52A8F9DF90E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F5AAFAC-B395-449B-8056-82D7B78832A4}" type="pres">
      <dgm:prSet presAssocID="{736CD90E-AC53-4F6E-A795-52A8F9DF90E2}" presName="negativeSpace" presStyleCnt="0"/>
      <dgm:spPr/>
    </dgm:pt>
    <dgm:pt modelId="{B40100D3-B2AB-4EE8-ADAF-500D7DE27580}" type="pres">
      <dgm:prSet presAssocID="{736CD90E-AC53-4F6E-A795-52A8F9DF90E2}" presName="childText" presStyleLbl="conFgAcc1" presStyleIdx="1" presStyleCnt="4">
        <dgm:presLayoutVars>
          <dgm:bulletEnabled val="1"/>
        </dgm:presLayoutVars>
      </dgm:prSet>
      <dgm:spPr/>
    </dgm:pt>
    <dgm:pt modelId="{E340EC08-E354-45C9-B150-6122F92CBB5F}" type="pres">
      <dgm:prSet presAssocID="{6345BD19-58BF-4F4C-BFA2-F9665EF83FBE}" presName="spaceBetweenRectangles" presStyleCnt="0"/>
      <dgm:spPr/>
    </dgm:pt>
    <dgm:pt modelId="{391260FE-C3C8-4245-A406-7FA0D23CC348}" type="pres">
      <dgm:prSet presAssocID="{B65EBCA5-7E6F-4947-9B02-01D56422EFCC}" presName="parentLin" presStyleCnt="0"/>
      <dgm:spPr/>
    </dgm:pt>
    <dgm:pt modelId="{E5F46BCC-3FB3-4912-9E4C-C7C72EDC1DEB}" type="pres">
      <dgm:prSet presAssocID="{B65EBCA5-7E6F-4947-9B02-01D56422EFCC}" presName="parentLeftMargin" presStyleLbl="node1" presStyleIdx="1" presStyleCnt="4"/>
      <dgm:spPr/>
    </dgm:pt>
    <dgm:pt modelId="{8C530F12-8CA5-4210-AC75-55331239C563}" type="pres">
      <dgm:prSet presAssocID="{B65EBCA5-7E6F-4947-9B02-01D56422EFC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91BAFA2-DB51-4356-8B2A-1619DA944EAD}" type="pres">
      <dgm:prSet presAssocID="{B65EBCA5-7E6F-4947-9B02-01D56422EFCC}" presName="negativeSpace" presStyleCnt="0"/>
      <dgm:spPr/>
    </dgm:pt>
    <dgm:pt modelId="{51AC32D9-7989-4E30-91FE-24198DDE3706}" type="pres">
      <dgm:prSet presAssocID="{B65EBCA5-7E6F-4947-9B02-01D56422EFCC}" presName="childText" presStyleLbl="conFgAcc1" presStyleIdx="2" presStyleCnt="4">
        <dgm:presLayoutVars>
          <dgm:bulletEnabled val="1"/>
        </dgm:presLayoutVars>
      </dgm:prSet>
      <dgm:spPr/>
    </dgm:pt>
    <dgm:pt modelId="{0058543F-0585-45AF-AB24-4EABEAA559CC}" type="pres">
      <dgm:prSet presAssocID="{A158347D-9405-4CDF-9A40-267E7838638E}" presName="spaceBetweenRectangles" presStyleCnt="0"/>
      <dgm:spPr/>
    </dgm:pt>
    <dgm:pt modelId="{71941BF9-71FD-40EC-A5A3-917246A4B4EB}" type="pres">
      <dgm:prSet presAssocID="{52DA3B2F-4E29-4576-B8F7-30372CE596A5}" presName="parentLin" presStyleCnt="0"/>
      <dgm:spPr/>
    </dgm:pt>
    <dgm:pt modelId="{BBC76CE0-3E66-4F3A-BA29-F89C8A518027}" type="pres">
      <dgm:prSet presAssocID="{52DA3B2F-4E29-4576-B8F7-30372CE596A5}" presName="parentLeftMargin" presStyleLbl="node1" presStyleIdx="2" presStyleCnt="4"/>
      <dgm:spPr/>
    </dgm:pt>
    <dgm:pt modelId="{4A5A882E-5C30-49FD-B6A8-791DB3C33416}" type="pres">
      <dgm:prSet presAssocID="{52DA3B2F-4E29-4576-B8F7-30372CE596A5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BA35508-D3B4-476D-BF90-9554CCE97982}" type="pres">
      <dgm:prSet presAssocID="{52DA3B2F-4E29-4576-B8F7-30372CE596A5}" presName="negativeSpace" presStyleCnt="0"/>
      <dgm:spPr/>
    </dgm:pt>
    <dgm:pt modelId="{B49ACACB-A413-4275-8F5A-66DCA8237DD0}" type="pres">
      <dgm:prSet presAssocID="{52DA3B2F-4E29-4576-B8F7-30372CE596A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FCDB917-71B7-4B5A-B1F9-399AA0B40723}" srcId="{DEDA0097-0E14-4200-AC9F-F041098EBBB1}" destId="{736CD90E-AC53-4F6E-A795-52A8F9DF90E2}" srcOrd="1" destOrd="0" parTransId="{3567455B-62CC-4CC7-88A9-315A744622FD}" sibTransId="{6345BD19-58BF-4F4C-BFA2-F9665EF83FBE}"/>
    <dgm:cxn modelId="{1B07D119-ADA9-4059-9E16-F16F672001CA}" type="presOf" srcId="{736CD90E-AC53-4F6E-A795-52A8F9DF90E2}" destId="{7A869132-8B75-4EF2-8807-9305F4CC061B}" srcOrd="1" destOrd="0" presId="urn:microsoft.com/office/officeart/2005/8/layout/list1"/>
    <dgm:cxn modelId="{76350D29-55B7-457F-86C3-D9CE9609F0C4}" srcId="{DEDA0097-0E14-4200-AC9F-F041098EBBB1}" destId="{B65EBCA5-7E6F-4947-9B02-01D56422EFCC}" srcOrd="2" destOrd="0" parTransId="{2DACFEAF-2C0A-4A65-99D3-A9FFEE8E9FC7}" sibTransId="{A158347D-9405-4CDF-9A40-267E7838638E}"/>
    <dgm:cxn modelId="{C65F0936-179E-4615-B5CF-2688A7B3D6FD}" type="presOf" srcId="{75D06796-B02B-4CA2-8476-F7EF8567EF7C}" destId="{0077FF2D-8CD6-4FBA-8184-F5585BA59AA7}" srcOrd="0" destOrd="1" presId="urn:microsoft.com/office/officeart/2005/8/layout/list1"/>
    <dgm:cxn modelId="{B8D7B637-BF44-4F4D-9F27-63819D6C21BC}" srcId="{9C051BC9-8F3C-42CA-AE51-09D6E5511FEA}" destId="{1B1B4107-8312-40C9-9402-DF0EC7615E4D}" srcOrd="2" destOrd="0" parTransId="{17612D05-88A7-484F-A409-2C29B0DD0C1E}" sibTransId="{0F069956-D296-4579-B5B4-B460A5B8F37D}"/>
    <dgm:cxn modelId="{80E42141-FAB4-4A70-8559-E89A3C7B3FB6}" type="presOf" srcId="{B65EBCA5-7E6F-4947-9B02-01D56422EFCC}" destId="{8C530F12-8CA5-4210-AC75-55331239C563}" srcOrd="1" destOrd="0" presId="urn:microsoft.com/office/officeart/2005/8/layout/list1"/>
    <dgm:cxn modelId="{CCF1347D-AEC0-48F0-9E7F-C8A124F8D507}" type="presOf" srcId="{B65EBCA5-7E6F-4947-9B02-01D56422EFCC}" destId="{E5F46BCC-3FB3-4912-9E4C-C7C72EDC1DEB}" srcOrd="0" destOrd="0" presId="urn:microsoft.com/office/officeart/2005/8/layout/list1"/>
    <dgm:cxn modelId="{BBBADEA3-E345-48F8-962B-88F60DB23423}" type="presOf" srcId="{736CD90E-AC53-4F6E-A795-52A8F9DF90E2}" destId="{38ABB03B-6EB9-4441-A6A0-7FF5C4174254}" srcOrd="0" destOrd="0" presId="urn:microsoft.com/office/officeart/2005/8/layout/list1"/>
    <dgm:cxn modelId="{724117A6-5A0F-4F51-B5FF-56C23DFFC786}" srcId="{DEDA0097-0E14-4200-AC9F-F041098EBBB1}" destId="{9C051BC9-8F3C-42CA-AE51-09D6E5511FEA}" srcOrd="0" destOrd="0" parTransId="{BCD4A9F4-605C-4264-81CC-75D42E62CC0C}" sibTransId="{0B1B6AC2-38F1-47B1-8CAE-018DB5F937CB}"/>
    <dgm:cxn modelId="{D3AFADA7-B4D0-4705-AB5F-EB5657B21651}" type="presOf" srcId="{9C051BC9-8F3C-42CA-AE51-09D6E5511FEA}" destId="{7E6E9745-797F-4F30-86A2-266A2935580C}" srcOrd="0" destOrd="0" presId="urn:microsoft.com/office/officeart/2005/8/layout/list1"/>
    <dgm:cxn modelId="{FA47DFB2-BD93-4EE3-80EA-AB233E534F10}" srcId="{9C051BC9-8F3C-42CA-AE51-09D6E5511FEA}" destId="{75D06796-B02B-4CA2-8476-F7EF8567EF7C}" srcOrd="1" destOrd="0" parTransId="{D58B82C7-56CA-4902-A176-250EBA8F9275}" sibTransId="{E3DFC5D3-91F4-4799-B13A-C889540DC493}"/>
    <dgm:cxn modelId="{461ED1B8-7B1B-40BD-90C8-BEC818FB392F}" type="presOf" srcId="{DEDA0097-0E14-4200-AC9F-F041098EBBB1}" destId="{84BA13B0-7319-492E-97CB-4381E2B358AC}" srcOrd="0" destOrd="0" presId="urn:microsoft.com/office/officeart/2005/8/layout/list1"/>
    <dgm:cxn modelId="{DB0ADBC4-0E80-482F-AD57-1D119AA8EECA}" type="presOf" srcId="{1B1B4107-8312-40C9-9402-DF0EC7615E4D}" destId="{0077FF2D-8CD6-4FBA-8184-F5585BA59AA7}" srcOrd="0" destOrd="2" presId="urn:microsoft.com/office/officeart/2005/8/layout/list1"/>
    <dgm:cxn modelId="{785CCFC9-4AA1-431E-9F7A-265712ADD1D5}" type="presOf" srcId="{4C6F4C9E-E32C-4344-83C3-036B9D040BCB}" destId="{0077FF2D-8CD6-4FBA-8184-F5585BA59AA7}" srcOrd="0" destOrd="0" presId="urn:microsoft.com/office/officeart/2005/8/layout/list1"/>
    <dgm:cxn modelId="{FF7961CC-6420-48B0-A9CE-7BC5C561D8A6}" srcId="{DEDA0097-0E14-4200-AC9F-F041098EBBB1}" destId="{52DA3B2F-4E29-4576-B8F7-30372CE596A5}" srcOrd="3" destOrd="0" parTransId="{6E59F44D-51D0-4AB1-B073-D9D4CF09BB04}" sibTransId="{0AFAD694-270F-4EC0-9BCB-A9BF9453E9D5}"/>
    <dgm:cxn modelId="{0EBA6ACD-CB90-4B92-AB46-05B3A802EDA5}" type="presOf" srcId="{52DA3B2F-4E29-4576-B8F7-30372CE596A5}" destId="{4A5A882E-5C30-49FD-B6A8-791DB3C33416}" srcOrd="1" destOrd="0" presId="urn:microsoft.com/office/officeart/2005/8/layout/list1"/>
    <dgm:cxn modelId="{D2EF65CF-B253-41D4-B093-21D754129C9C}" type="presOf" srcId="{9C051BC9-8F3C-42CA-AE51-09D6E5511FEA}" destId="{C9C8D40E-2E86-4DAE-B842-354EB1586456}" srcOrd="1" destOrd="0" presId="urn:microsoft.com/office/officeart/2005/8/layout/list1"/>
    <dgm:cxn modelId="{2A580CD1-CC16-45F3-926D-1AF290E7CAF3}" type="presOf" srcId="{52DA3B2F-4E29-4576-B8F7-30372CE596A5}" destId="{BBC76CE0-3E66-4F3A-BA29-F89C8A518027}" srcOrd="0" destOrd="0" presId="urn:microsoft.com/office/officeart/2005/8/layout/list1"/>
    <dgm:cxn modelId="{71A931E0-24B2-4563-9685-50509B86727C}" srcId="{9C051BC9-8F3C-42CA-AE51-09D6E5511FEA}" destId="{4C6F4C9E-E32C-4344-83C3-036B9D040BCB}" srcOrd="0" destOrd="0" parTransId="{14820955-245C-41A2-8EA8-07481F221F32}" sibTransId="{CA2C0239-3744-4D5E-98C5-75F94552C321}"/>
    <dgm:cxn modelId="{B184BDF5-AD64-4DE9-B254-0B3A0D6B3DB9}" type="presParOf" srcId="{84BA13B0-7319-492E-97CB-4381E2B358AC}" destId="{B0691A7A-5205-489E-9EA6-7898968FC984}" srcOrd="0" destOrd="0" presId="urn:microsoft.com/office/officeart/2005/8/layout/list1"/>
    <dgm:cxn modelId="{628808A5-0C57-49C7-9953-9F22FC87AB7C}" type="presParOf" srcId="{B0691A7A-5205-489E-9EA6-7898968FC984}" destId="{7E6E9745-797F-4F30-86A2-266A2935580C}" srcOrd="0" destOrd="0" presId="urn:microsoft.com/office/officeart/2005/8/layout/list1"/>
    <dgm:cxn modelId="{7F835F4E-B0E9-40CC-8952-FFD48CAEA76C}" type="presParOf" srcId="{B0691A7A-5205-489E-9EA6-7898968FC984}" destId="{C9C8D40E-2E86-4DAE-B842-354EB1586456}" srcOrd="1" destOrd="0" presId="urn:microsoft.com/office/officeart/2005/8/layout/list1"/>
    <dgm:cxn modelId="{2A1E1FB4-026C-4CDC-9FE2-CF4D3524B344}" type="presParOf" srcId="{84BA13B0-7319-492E-97CB-4381E2B358AC}" destId="{C138B840-3FD3-4EC2-A5CA-D9CF95F94410}" srcOrd="1" destOrd="0" presId="urn:microsoft.com/office/officeart/2005/8/layout/list1"/>
    <dgm:cxn modelId="{A7A90D53-2996-485C-9A62-2C2DAA632B21}" type="presParOf" srcId="{84BA13B0-7319-492E-97CB-4381E2B358AC}" destId="{0077FF2D-8CD6-4FBA-8184-F5585BA59AA7}" srcOrd="2" destOrd="0" presId="urn:microsoft.com/office/officeart/2005/8/layout/list1"/>
    <dgm:cxn modelId="{789DF448-FD5C-4300-A441-39823D85E570}" type="presParOf" srcId="{84BA13B0-7319-492E-97CB-4381E2B358AC}" destId="{045ADFC9-30A1-473C-B551-178D8216FC0F}" srcOrd="3" destOrd="0" presId="urn:microsoft.com/office/officeart/2005/8/layout/list1"/>
    <dgm:cxn modelId="{C9C66343-5386-4A0C-B90F-0BAA78460A56}" type="presParOf" srcId="{84BA13B0-7319-492E-97CB-4381E2B358AC}" destId="{1603D84E-EC44-41EA-82C2-AE81EC28C697}" srcOrd="4" destOrd="0" presId="urn:microsoft.com/office/officeart/2005/8/layout/list1"/>
    <dgm:cxn modelId="{61AC6D58-B694-4219-821F-1F50C09CCABB}" type="presParOf" srcId="{1603D84E-EC44-41EA-82C2-AE81EC28C697}" destId="{38ABB03B-6EB9-4441-A6A0-7FF5C4174254}" srcOrd="0" destOrd="0" presId="urn:microsoft.com/office/officeart/2005/8/layout/list1"/>
    <dgm:cxn modelId="{58D7373E-4FDC-4C05-9FA7-16D7D77AF8CC}" type="presParOf" srcId="{1603D84E-EC44-41EA-82C2-AE81EC28C697}" destId="{7A869132-8B75-4EF2-8807-9305F4CC061B}" srcOrd="1" destOrd="0" presId="urn:microsoft.com/office/officeart/2005/8/layout/list1"/>
    <dgm:cxn modelId="{6E7A7B65-C5F0-46B2-B421-9E5C28BA76C2}" type="presParOf" srcId="{84BA13B0-7319-492E-97CB-4381E2B358AC}" destId="{DF5AAFAC-B395-449B-8056-82D7B78832A4}" srcOrd="5" destOrd="0" presId="urn:microsoft.com/office/officeart/2005/8/layout/list1"/>
    <dgm:cxn modelId="{0A56EC9A-B9DB-42AE-AB62-0E23DBBBBB13}" type="presParOf" srcId="{84BA13B0-7319-492E-97CB-4381E2B358AC}" destId="{B40100D3-B2AB-4EE8-ADAF-500D7DE27580}" srcOrd="6" destOrd="0" presId="urn:microsoft.com/office/officeart/2005/8/layout/list1"/>
    <dgm:cxn modelId="{92E1BA18-BB05-4E6A-A405-C58EE3A60707}" type="presParOf" srcId="{84BA13B0-7319-492E-97CB-4381E2B358AC}" destId="{E340EC08-E354-45C9-B150-6122F92CBB5F}" srcOrd="7" destOrd="0" presId="urn:microsoft.com/office/officeart/2005/8/layout/list1"/>
    <dgm:cxn modelId="{0D5E5C5A-7746-49EA-BAFE-B0423B4213B7}" type="presParOf" srcId="{84BA13B0-7319-492E-97CB-4381E2B358AC}" destId="{391260FE-C3C8-4245-A406-7FA0D23CC348}" srcOrd="8" destOrd="0" presId="urn:microsoft.com/office/officeart/2005/8/layout/list1"/>
    <dgm:cxn modelId="{16BCCE2B-A7D8-4F50-A523-24DF61D67160}" type="presParOf" srcId="{391260FE-C3C8-4245-A406-7FA0D23CC348}" destId="{E5F46BCC-3FB3-4912-9E4C-C7C72EDC1DEB}" srcOrd="0" destOrd="0" presId="urn:microsoft.com/office/officeart/2005/8/layout/list1"/>
    <dgm:cxn modelId="{33552920-0BB3-43DC-ABD1-6C75E01DDE4A}" type="presParOf" srcId="{391260FE-C3C8-4245-A406-7FA0D23CC348}" destId="{8C530F12-8CA5-4210-AC75-55331239C563}" srcOrd="1" destOrd="0" presId="urn:microsoft.com/office/officeart/2005/8/layout/list1"/>
    <dgm:cxn modelId="{AB1182C2-EFDC-4C07-B52E-FF3E7E2CE147}" type="presParOf" srcId="{84BA13B0-7319-492E-97CB-4381E2B358AC}" destId="{891BAFA2-DB51-4356-8B2A-1619DA944EAD}" srcOrd="9" destOrd="0" presId="urn:microsoft.com/office/officeart/2005/8/layout/list1"/>
    <dgm:cxn modelId="{62993F2E-A639-48E7-8081-9D346EE43722}" type="presParOf" srcId="{84BA13B0-7319-492E-97CB-4381E2B358AC}" destId="{51AC32D9-7989-4E30-91FE-24198DDE3706}" srcOrd="10" destOrd="0" presId="urn:microsoft.com/office/officeart/2005/8/layout/list1"/>
    <dgm:cxn modelId="{BC0FA1ED-2C65-4C51-829F-8C7489C9799A}" type="presParOf" srcId="{84BA13B0-7319-492E-97CB-4381E2B358AC}" destId="{0058543F-0585-45AF-AB24-4EABEAA559CC}" srcOrd="11" destOrd="0" presId="urn:microsoft.com/office/officeart/2005/8/layout/list1"/>
    <dgm:cxn modelId="{6EDFA5D3-DA70-4C4E-9915-16AA8A175588}" type="presParOf" srcId="{84BA13B0-7319-492E-97CB-4381E2B358AC}" destId="{71941BF9-71FD-40EC-A5A3-917246A4B4EB}" srcOrd="12" destOrd="0" presId="urn:microsoft.com/office/officeart/2005/8/layout/list1"/>
    <dgm:cxn modelId="{36BDA50C-43D7-4A54-A6B9-2E085A235EB8}" type="presParOf" srcId="{71941BF9-71FD-40EC-A5A3-917246A4B4EB}" destId="{BBC76CE0-3E66-4F3A-BA29-F89C8A518027}" srcOrd="0" destOrd="0" presId="urn:microsoft.com/office/officeart/2005/8/layout/list1"/>
    <dgm:cxn modelId="{5E0304A8-82D7-4D2C-9F5A-553FFE7ED64D}" type="presParOf" srcId="{71941BF9-71FD-40EC-A5A3-917246A4B4EB}" destId="{4A5A882E-5C30-49FD-B6A8-791DB3C33416}" srcOrd="1" destOrd="0" presId="urn:microsoft.com/office/officeart/2005/8/layout/list1"/>
    <dgm:cxn modelId="{D054E235-4946-4499-8296-6D25F853D16F}" type="presParOf" srcId="{84BA13B0-7319-492E-97CB-4381E2B358AC}" destId="{DBA35508-D3B4-476D-BF90-9554CCE97982}" srcOrd="13" destOrd="0" presId="urn:microsoft.com/office/officeart/2005/8/layout/list1"/>
    <dgm:cxn modelId="{F7F2B006-0ED7-46BF-AC57-A148018E66F7}" type="presParOf" srcId="{84BA13B0-7319-492E-97CB-4381E2B358AC}" destId="{B49ACACB-A413-4275-8F5A-66DCA8237DD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DA0097-0E14-4200-AC9F-F041098EBBB1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C051BC9-8F3C-42CA-AE51-09D6E5511FEA}">
      <dgm:prSet/>
      <dgm:spPr/>
      <dgm:t>
        <a:bodyPr/>
        <a:lstStyle/>
        <a:p>
          <a:r>
            <a:rPr lang="de-AT" b="1" dirty="0" err="1"/>
            <a:t>Vaadin</a:t>
          </a:r>
          <a:r>
            <a:rPr lang="de-AT" b="1" dirty="0"/>
            <a:t>-Flow</a:t>
          </a:r>
          <a:endParaRPr lang="en-US" b="1" dirty="0"/>
        </a:p>
      </dgm:t>
    </dgm:pt>
    <dgm:pt modelId="{BCD4A9F4-605C-4264-81CC-75D42E62CC0C}" type="parTrans" cxnId="{724117A6-5A0F-4F51-B5FF-56C23DFFC786}">
      <dgm:prSet/>
      <dgm:spPr/>
      <dgm:t>
        <a:bodyPr/>
        <a:lstStyle/>
        <a:p>
          <a:endParaRPr lang="en-US"/>
        </a:p>
      </dgm:t>
    </dgm:pt>
    <dgm:pt modelId="{0B1B6AC2-38F1-47B1-8CAE-018DB5F937CB}" type="sibTrans" cxnId="{724117A6-5A0F-4F51-B5FF-56C23DFFC786}">
      <dgm:prSet/>
      <dgm:spPr/>
      <dgm:t>
        <a:bodyPr/>
        <a:lstStyle/>
        <a:p>
          <a:endParaRPr lang="en-US"/>
        </a:p>
      </dgm:t>
    </dgm:pt>
    <dgm:pt modelId="{736CD90E-AC53-4F6E-A795-52A8F9DF90E2}">
      <dgm:prSet/>
      <dgm:spPr/>
      <dgm:t>
        <a:bodyPr/>
        <a:lstStyle/>
        <a:p>
          <a:r>
            <a:rPr lang="de-AT" b="1" dirty="0" err="1"/>
            <a:t>Vaadin</a:t>
          </a:r>
          <a:r>
            <a:rPr lang="de-AT" b="1" dirty="0"/>
            <a:t>-Hilla</a:t>
          </a:r>
          <a:endParaRPr lang="en-US" b="1" dirty="0"/>
        </a:p>
      </dgm:t>
    </dgm:pt>
    <dgm:pt modelId="{3567455B-62CC-4CC7-88A9-315A744622FD}" type="parTrans" cxnId="{1FCDB917-71B7-4B5A-B1F9-399AA0B40723}">
      <dgm:prSet/>
      <dgm:spPr/>
      <dgm:t>
        <a:bodyPr/>
        <a:lstStyle/>
        <a:p>
          <a:endParaRPr lang="en-US"/>
        </a:p>
      </dgm:t>
    </dgm:pt>
    <dgm:pt modelId="{6345BD19-58BF-4F4C-BFA2-F9665EF83FBE}" type="sibTrans" cxnId="{1FCDB917-71B7-4B5A-B1F9-399AA0B40723}">
      <dgm:prSet/>
      <dgm:spPr/>
      <dgm:t>
        <a:bodyPr/>
        <a:lstStyle/>
        <a:p>
          <a:endParaRPr lang="en-US"/>
        </a:p>
      </dgm:t>
    </dgm:pt>
    <dgm:pt modelId="{B65EBCA5-7E6F-4947-9B02-01D56422EFCC}">
      <dgm:prSet/>
      <dgm:spPr/>
      <dgm:t>
        <a:bodyPr/>
        <a:lstStyle/>
        <a:p>
          <a:r>
            <a:rPr lang="de-AT" b="1" dirty="0"/>
            <a:t>Vaadin-Next.js</a:t>
          </a:r>
          <a:endParaRPr lang="en-US" b="1" dirty="0"/>
        </a:p>
      </dgm:t>
    </dgm:pt>
    <dgm:pt modelId="{2DACFEAF-2C0A-4A65-99D3-A9FFEE8E9FC7}" type="parTrans" cxnId="{76350D29-55B7-457F-86C3-D9CE9609F0C4}">
      <dgm:prSet/>
      <dgm:spPr/>
      <dgm:t>
        <a:bodyPr/>
        <a:lstStyle/>
        <a:p>
          <a:endParaRPr lang="en-US"/>
        </a:p>
      </dgm:t>
    </dgm:pt>
    <dgm:pt modelId="{A158347D-9405-4CDF-9A40-267E7838638E}" type="sibTrans" cxnId="{76350D29-55B7-457F-86C3-D9CE9609F0C4}">
      <dgm:prSet/>
      <dgm:spPr/>
      <dgm:t>
        <a:bodyPr/>
        <a:lstStyle/>
        <a:p>
          <a:endParaRPr lang="en-US"/>
        </a:p>
      </dgm:t>
    </dgm:pt>
    <dgm:pt modelId="{52DA3B2F-4E29-4576-B8F7-30372CE596A5}">
      <dgm:prSet/>
      <dgm:spPr/>
      <dgm:t>
        <a:bodyPr/>
        <a:lstStyle/>
        <a:p>
          <a:r>
            <a:rPr lang="de-AT" b="1" dirty="0" err="1"/>
            <a:t>Decoupled</a:t>
          </a:r>
          <a:r>
            <a:rPr lang="de-AT" b="1" dirty="0"/>
            <a:t>-Approach</a:t>
          </a:r>
          <a:endParaRPr lang="en-US" b="1" dirty="0"/>
        </a:p>
      </dgm:t>
    </dgm:pt>
    <dgm:pt modelId="{6E59F44D-51D0-4AB1-B073-D9D4CF09BB04}" type="parTrans" cxnId="{FF7961CC-6420-48B0-A9CE-7BC5C561D8A6}">
      <dgm:prSet/>
      <dgm:spPr/>
      <dgm:t>
        <a:bodyPr/>
        <a:lstStyle/>
        <a:p>
          <a:endParaRPr lang="en-US"/>
        </a:p>
      </dgm:t>
    </dgm:pt>
    <dgm:pt modelId="{0AFAD694-270F-4EC0-9BCB-A9BF9453E9D5}" type="sibTrans" cxnId="{FF7961CC-6420-48B0-A9CE-7BC5C561D8A6}">
      <dgm:prSet/>
      <dgm:spPr/>
      <dgm:t>
        <a:bodyPr/>
        <a:lstStyle/>
        <a:p>
          <a:endParaRPr lang="en-US"/>
        </a:p>
      </dgm:t>
    </dgm:pt>
    <dgm:pt modelId="{A0ECF578-2EC5-4975-8E5C-B0A64F3A97CC}">
      <dgm:prSet/>
      <dgm:spPr/>
      <dgm:t>
        <a:bodyPr/>
        <a:lstStyle/>
        <a:p>
          <a:r>
            <a:rPr lang="en-US" b="0" dirty="0"/>
            <a:t>Client-</a:t>
          </a:r>
          <a:r>
            <a:rPr lang="en-US" b="0" dirty="0" err="1"/>
            <a:t>seitige</a:t>
          </a:r>
          <a:r>
            <a:rPr lang="en-US" b="0" dirty="0"/>
            <a:t> UI – Backend </a:t>
          </a:r>
          <a:r>
            <a:rPr lang="en-US" b="0" dirty="0" err="1"/>
            <a:t>liefert</a:t>
          </a:r>
          <a:r>
            <a:rPr lang="en-US" b="0" dirty="0"/>
            <a:t> </a:t>
          </a:r>
          <a:r>
            <a:rPr lang="en-US" b="0" dirty="0" err="1"/>
            <a:t>Daten</a:t>
          </a:r>
          <a:r>
            <a:rPr lang="en-US" b="0" dirty="0"/>
            <a:t> via. Rest / </a:t>
          </a:r>
          <a:r>
            <a:rPr lang="en-US" b="0" dirty="0" err="1"/>
            <a:t>GraphSQL</a:t>
          </a:r>
          <a:endParaRPr lang="en-US" b="0" dirty="0"/>
        </a:p>
      </dgm:t>
    </dgm:pt>
    <dgm:pt modelId="{B94A5382-DFB8-4241-8593-5E3B5319015F}" type="parTrans" cxnId="{E684357D-4F56-4F7D-AB51-1D8DD41EF415}">
      <dgm:prSet/>
      <dgm:spPr/>
      <dgm:t>
        <a:bodyPr/>
        <a:lstStyle/>
        <a:p>
          <a:endParaRPr lang="de-AT"/>
        </a:p>
      </dgm:t>
    </dgm:pt>
    <dgm:pt modelId="{A6344545-811F-41FC-9F75-2CA0F9A64F1E}" type="sibTrans" cxnId="{E684357D-4F56-4F7D-AB51-1D8DD41EF415}">
      <dgm:prSet/>
      <dgm:spPr/>
      <dgm:t>
        <a:bodyPr/>
        <a:lstStyle/>
        <a:p>
          <a:endParaRPr lang="de-AT"/>
        </a:p>
      </dgm:t>
    </dgm:pt>
    <dgm:pt modelId="{C14335BB-880B-47C3-9B30-4D4BF8771A80}">
      <dgm:prSet/>
      <dgm:spPr/>
      <dgm:t>
        <a:bodyPr/>
        <a:lstStyle/>
        <a:p>
          <a:r>
            <a:rPr lang="en-US" b="0" dirty="0" err="1"/>
            <a:t>Nutzt</a:t>
          </a:r>
          <a:r>
            <a:rPr lang="en-US" b="0" dirty="0"/>
            <a:t> React/TypeScript + Java/Spring Boot</a:t>
          </a:r>
        </a:p>
      </dgm:t>
    </dgm:pt>
    <dgm:pt modelId="{1108EE38-A214-46D4-BD26-26800668484F}" type="parTrans" cxnId="{AC677D03-EDF6-45C0-896F-B0EFDC511C16}">
      <dgm:prSet/>
      <dgm:spPr/>
      <dgm:t>
        <a:bodyPr/>
        <a:lstStyle/>
        <a:p>
          <a:endParaRPr lang="de-AT"/>
        </a:p>
      </dgm:t>
    </dgm:pt>
    <dgm:pt modelId="{72EAF3D7-0CBE-4A26-95E2-9B89BF0D7B8B}" type="sibTrans" cxnId="{AC677D03-EDF6-45C0-896F-B0EFDC511C16}">
      <dgm:prSet/>
      <dgm:spPr/>
      <dgm:t>
        <a:bodyPr/>
        <a:lstStyle/>
        <a:p>
          <a:endParaRPr lang="de-AT"/>
        </a:p>
      </dgm:t>
    </dgm:pt>
    <dgm:pt modelId="{3452ACFC-F084-4D41-85B2-CB9CC7669BCE}">
      <dgm:prSet/>
      <dgm:spPr/>
      <dgm:t>
        <a:bodyPr/>
        <a:lstStyle/>
        <a:p>
          <a:r>
            <a:rPr lang="en-US" b="0" dirty="0" err="1"/>
            <a:t>Kommunikation</a:t>
          </a:r>
          <a:r>
            <a:rPr lang="en-US" b="0" dirty="0"/>
            <a:t> </a:t>
          </a:r>
          <a:r>
            <a:rPr lang="en-US" b="0" dirty="0" err="1"/>
            <a:t>mittels</a:t>
          </a:r>
          <a:r>
            <a:rPr lang="en-US" b="0" dirty="0"/>
            <a:t> </a:t>
          </a:r>
          <a:r>
            <a:rPr lang="en-US" b="0" dirty="0" err="1"/>
            <a:t>expliziten</a:t>
          </a:r>
          <a:r>
            <a:rPr lang="en-US" b="0" dirty="0"/>
            <a:t> API-</a:t>
          </a:r>
          <a:r>
            <a:rPr lang="en-US" b="0" dirty="0" err="1"/>
            <a:t>Aufrufen</a:t>
          </a:r>
          <a:endParaRPr lang="en-US" b="0" dirty="0"/>
        </a:p>
      </dgm:t>
    </dgm:pt>
    <dgm:pt modelId="{9D2A48EC-A896-49A9-A859-1A7EAB34A577}" type="parTrans" cxnId="{4693F82E-0EC0-43CA-9054-03B0313562C4}">
      <dgm:prSet/>
      <dgm:spPr/>
      <dgm:t>
        <a:bodyPr/>
        <a:lstStyle/>
        <a:p>
          <a:endParaRPr lang="de-AT"/>
        </a:p>
      </dgm:t>
    </dgm:pt>
    <dgm:pt modelId="{B1DE250A-34DD-4ABE-9D10-155A7873B4DB}" type="sibTrans" cxnId="{4693F82E-0EC0-43CA-9054-03B0313562C4}">
      <dgm:prSet/>
      <dgm:spPr/>
      <dgm:t>
        <a:bodyPr/>
        <a:lstStyle/>
        <a:p>
          <a:endParaRPr lang="de-AT"/>
        </a:p>
      </dgm:t>
    </dgm:pt>
    <dgm:pt modelId="{84BA13B0-7319-492E-97CB-4381E2B358AC}" type="pres">
      <dgm:prSet presAssocID="{DEDA0097-0E14-4200-AC9F-F041098EBBB1}" presName="linear" presStyleCnt="0">
        <dgm:presLayoutVars>
          <dgm:dir/>
          <dgm:animLvl val="lvl"/>
          <dgm:resizeHandles val="exact"/>
        </dgm:presLayoutVars>
      </dgm:prSet>
      <dgm:spPr/>
    </dgm:pt>
    <dgm:pt modelId="{B0691A7A-5205-489E-9EA6-7898968FC984}" type="pres">
      <dgm:prSet presAssocID="{9C051BC9-8F3C-42CA-AE51-09D6E5511FEA}" presName="parentLin" presStyleCnt="0"/>
      <dgm:spPr/>
    </dgm:pt>
    <dgm:pt modelId="{7E6E9745-797F-4F30-86A2-266A2935580C}" type="pres">
      <dgm:prSet presAssocID="{9C051BC9-8F3C-42CA-AE51-09D6E5511FEA}" presName="parentLeftMargin" presStyleLbl="node1" presStyleIdx="0" presStyleCnt="4"/>
      <dgm:spPr/>
    </dgm:pt>
    <dgm:pt modelId="{C9C8D40E-2E86-4DAE-B842-354EB1586456}" type="pres">
      <dgm:prSet presAssocID="{9C051BC9-8F3C-42CA-AE51-09D6E5511FE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138B840-3FD3-4EC2-A5CA-D9CF95F94410}" type="pres">
      <dgm:prSet presAssocID="{9C051BC9-8F3C-42CA-AE51-09D6E5511FEA}" presName="negativeSpace" presStyleCnt="0"/>
      <dgm:spPr/>
    </dgm:pt>
    <dgm:pt modelId="{0077FF2D-8CD6-4FBA-8184-F5585BA59AA7}" type="pres">
      <dgm:prSet presAssocID="{9C051BC9-8F3C-42CA-AE51-09D6E5511FEA}" presName="childText" presStyleLbl="conFgAcc1" presStyleIdx="0" presStyleCnt="4">
        <dgm:presLayoutVars>
          <dgm:bulletEnabled val="1"/>
        </dgm:presLayoutVars>
      </dgm:prSet>
      <dgm:spPr/>
    </dgm:pt>
    <dgm:pt modelId="{045ADFC9-30A1-473C-B551-178D8216FC0F}" type="pres">
      <dgm:prSet presAssocID="{0B1B6AC2-38F1-47B1-8CAE-018DB5F937CB}" presName="spaceBetweenRectangles" presStyleCnt="0"/>
      <dgm:spPr/>
    </dgm:pt>
    <dgm:pt modelId="{1603D84E-EC44-41EA-82C2-AE81EC28C697}" type="pres">
      <dgm:prSet presAssocID="{736CD90E-AC53-4F6E-A795-52A8F9DF90E2}" presName="parentLin" presStyleCnt="0"/>
      <dgm:spPr/>
    </dgm:pt>
    <dgm:pt modelId="{38ABB03B-6EB9-4441-A6A0-7FF5C4174254}" type="pres">
      <dgm:prSet presAssocID="{736CD90E-AC53-4F6E-A795-52A8F9DF90E2}" presName="parentLeftMargin" presStyleLbl="node1" presStyleIdx="0" presStyleCnt="4"/>
      <dgm:spPr/>
    </dgm:pt>
    <dgm:pt modelId="{7A869132-8B75-4EF2-8807-9305F4CC061B}" type="pres">
      <dgm:prSet presAssocID="{736CD90E-AC53-4F6E-A795-52A8F9DF90E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F5AAFAC-B395-449B-8056-82D7B78832A4}" type="pres">
      <dgm:prSet presAssocID="{736CD90E-AC53-4F6E-A795-52A8F9DF90E2}" presName="negativeSpace" presStyleCnt="0"/>
      <dgm:spPr/>
    </dgm:pt>
    <dgm:pt modelId="{B40100D3-B2AB-4EE8-ADAF-500D7DE27580}" type="pres">
      <dgm:prSet presAssocID="{736CD90E-AC53-4F6E-A795-52A8F9DF90E2}" presName="childText" presStyleLbl="conFgAcc1" presStyleIdx="1" presStyleCnt="4">
        <dgm:presLayoutVars>
          <dgm:bulletEnabled val="1"/>
        </dgm:presLayoutVars>
      </dgm:prSet>
      <dgm:spPr/>
    </dgm:pt>
    <dgm:pt modelId="{E340EC08-E354-45C9-B150-6122F92CBB5F}" type="pres">
      <dgm:prSet presAssocID="{6345BD19-58BF-4F4C-BFA2-F9665EF83FBE}" presName="spaceBetweenRectangles" presStyleCnt="0"/>
      <dgm:spPr/>
    </dgm:pt>
    <dgm:pt modelId="{391260FE-C3C8-4245-A406-7FA0D23CC348}" type="pres">
      <dgm:prSet presAssocID="{B65EBCA5-7E6F-4947-9B02-01D56422EFCC}" presName="parentLin" presStyleCnt="0"/>
      <dgm:spPr/>
    </dgm:pt>
    <dgm:pt modelId="{E5F46BCC-3FB3-4912-9E4C-C7C72EDC1DEB}" type="pres">
      <dgm:prSet presAssocID="{B65EBCA5-7E6F-4947-9B02-01D56422EFCC}" presName="parentLeftMargin" presStyleLbl="node1" presStyleIdx="1" presStyleCnt="4"/>
      <dgm:spPr/>
    </dgm:pt>
    <dgm:pt modelId="{8C530F12-8CA5-4210-AC75-55331239C563}" type="pres">
      <dgm:prSet presAssocID="{B65EBCA5-7E6F-4947-9B02-01D56422EFC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91BAFA2-DB51-4356-8B2A-1619DA944EAD}" type="pres">
      <dgm:prSet presAssocID="{B65EBCA5-7E6F-4947-9B02-01D56422EFCC}" presName="negativeSpace" presStyleCnt="0"/>
      <dgm:spPr/>
    </dgm:pt>
    <dgm:pt modelId="{51AC32D9-7989-4E30-91FE-24198DDE3706}" type="pres">
      <dgm:prSet presAssocID="{B65EBCA5-7E6F-4947-9B02-01D56422EFCC}" presName="childText" presStyleLbl="conFgAcc1" presStyleIdx="2" presStyleCnt="4">
        <dgm:presLayoutVars>
          <dgm:bulletEnabled val="1"/>
        </dgm:presLayoutVars>
      </dgm:prSet>
      <dgm:spPr/>
    </dgm:pt>
    <dgm:pt modelId="{0058543F-0585-45AF-AB24-4EABEAA559CC}" type="pres">
      <dgm:prSet presAssocID="{A158347D-9405-4CDF-9A40-267E7838638E}" presName="spaceBetweenRectangles" presStyleCnt="0"/>
      <dgm:spPr/>
    </dgm:pt>
    <dgm:pt modelId="{71941BF9-71FD-40EC-A5A3-917246A4B4EB}" type="pres">
      <dgm:prSet presAssocID="{52DA3B2F-4E29-4576-B8F7-30372CE596A5}" presName="parentLin" presStyleCnt="0"/>
      <dgm:spPr/>
    </dgm:pt>
    <dgm:pt modelId="{BBC76CE0-3E66-4F3A-BA29-F89C8A518027}" type="pres">
      <dgm:prSet presAssocID="{52DA3B2F-4E29-4576-B8F7-30372CE596A5}" presName="parentLeftMargin" presStyleLbl="node1" presStyleIdx="2" presStyleCnt="4"/>
      <dgm:spPr/>
    </dgm:pt>
    <dgm:pt modelId="{4A5A882E-5C30-49FD-B6A8-791DB3C33416}" type="pres">
      <dgm:prSet presAssocID="{52DA3B2F-4E29-4576-B8F7-30372CE596A5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BA35508-D3B4-476D-BF90-9554CCE97982}" type="pres">
      <dgm:prSet presAssocID="{52DA3B2F-4E29-4576-B8F7-30372CE596A5}" presName="negativeSpace" presStyleCnt="0"/>
      <dgm:spPr/>
    </dgm:pt>
    <dgm:pt modelId="{B49ACACB-A413-4275-8F5A-66DCA8237DD0}" type="pres">
      <dgm:prSet presAssocID="{52DA3B2F-4E29-4576-B8F7-30372CE596A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C677D03-EDF6-45C0-896F-B0EFDC511C16}" srcId="{736CD90E-AC53-4F6E-A795-52A8F9DF90E2}" destId="{C14335BB-880B-47C3-9B30-4D4BF8771A80}" srcOrd="2" destOrd="0" parTransId="{1108EE38-A214-46D4-BD26-26800668484F}" sibTransId="{72EAF3D7-0CBE-4A26-95E2-9B89BF0D7B8B}"/>
    <dgm:cxn modelId="{0DB2A20B-EF99-42FC-A8FA-5314AE7FAD3B}" type="presOf" srcId="{A0ECF578-2EC5-4975-8E5C-B0A64F3A97CC}" destId="{B40100D3-B2AB-4EE8-ADAF-500D7DE27580}" srcOrd="0" destOrd="0" presId="urn:microsoft.com/office/officeart/2005/8/layout/list1"/>
    <dgm:cxn modelId="{1FCDB917-71B7-4B5A-B1F9-399AA0B40723}" srcId="{DEDA0097-0E14-4200-AC9F-F041098EBBB1}" destId="{736CD90E-AC53-4F6E-A795-52A8F9DF90E2}" srcOrd="1" destOrd="0" parTransId="{3567455B-62CC-4CC7-88A9-315A744622FD}" sibTransId="{6345BD19-58BF-4F4C-BFA2-F9665EF83FBE}"/>
    <dgm:cxn modelId="{1B07D119-ADA9-4059-9E16-F16F672001CA}" type="presOf" srcId="{736CD90E-AC53-4F6E-A795-52A8F9DF90E2}" destId="{7A869132-8B75-4EF2-8807-9305F4CC061B}" srcOrd="1" destOrd="0" presId="urn:microsoft.com/office/officeart/2005/8/layout/list1"/>
    <dgm:cxn modelId="{76350D29-55B7-457F-86C3-D9CE9609F0C4}" srcId="{DEDA0097-0E14-4200-AC9F-F041098EBBB1}" destId="{B65EBCA5-7E6F-4947-9B02-01D56422EFCC}" srcOrd="2" destOrd="0" parTransId="{2DACFEAF-2C0A-4A65-99D3-A9FFEE8E9FC7}" sibTransId="{A158347D-9405-4CDF-9A40-267E7838638E}"/>
    <dgm:cxn modelId="{4693F82E-0EC0-43CA-9054-03B0313562C4}" srcId="{736CD90E-AC53-4F6E-A795-52A8F9DF90E2}" destId="{3452ACFC-F084-4D41-85B2-CB9CC7669BCE}" srcOrd="1" destOrd="0" parTransId="{9D2A48EC-A896-49A9-A859-1A7EAB34A577}" sibTransId="{B1DE250A-34DD-4ABE-9D10-155A7873B4DB}"/>
    <dgm:cxn modelId="{80E42141-FAB4-4A70-8559-E89A3C7B3FB6}" type="presOf" srcId="{B65EBCA5-7E6F-4947-9B02-01D56422EFCC}" destId="{8C530F12-8CA5-4210-AC75-55331239C563}" srcOrd="1" destOrd="0" presId="urn:microsoft.com/office/officeart/2005/8/layout/list1"/>
    <dgm:cxn modelId="{2AD42777-2A28-488C-8AEE-8AFE56541F08}" type="presOf" srcId="{C14335BB-880B-47C3-9B30-4D4BF8771A80}" destId="{B40100D3-B2AB-4EE8-ADAF-500D7DE27580}" srcOrd="0" destOrd="2" presId="urn:microsoft.com/office/officeart/2005/8/layout/list1"/>
    <dgm:cxn modelId="{CCF1347D-AEC0-48F0-9E7F-C8A124F8D507}" type="presOf" srcId="{B65EBCA5-7E6F-4947-9B02-01D56422EFCC}" destId="{E5F46BCC-3FB3-4912-9E4C-C7C72EDC1DEB}" srcOrd="0" destOrd="0" presId="urn:microsoft.com/office/officeart/2005/8/layout/list1"/>
    <dgm:cxn modelId="{E684357D-4F56-4F7D-AB51-1D8DD41EF415}" srcId="{736CD90E-AC53-4F6E-A795-52A8F9DF90E2}" destId="{A0ECF578-2EC5-4975-8E5C-B0A64F3A97CC}" srcOrd="0" destOrd="0" parTransId="{B94A5382-DFB8-4241-8593-5E3B5319015F}" sibTransId="{A6344545-811F-41FC-9F75-2CA0F9A64F1E}"/>
    <dgm:cxn modelId="{BBBADEA3-E345-48F8-962B-88F60DB23423}" type="presOf" srcId="{736CD90E-AC53-4F6E-A795-52A8F9DF90E2}" destId="{38ABB03B-6EB9-4441-A6A0-7FF5C4174254}" srcOrd="0" destOrd="0" presId="urn:microsoft.com/office/officeart/2005/8/layout/list1"/>
    <dgm:cxn modelId="{724117A6-5A0F-4F51-B5FF-56C23DFFC786}" srcId="{DEDA0097-0E14-4200-AC9F-F041098EBBB1}" destId="{9C051BC9-8F3C-42CA-AE51-09D6E5511FEA}" srcOrd="0" destOrd="0" parTransId="{BCD4A9F4-605C-4264-81CC-75D42E62CC0C}" sibTransId="{0B1B6AC2-38F1-47B1-8CAE-018DB5F937CB}"/>
    <dgm:cxn modelId="{D3AFADA7-B4D0-4705-AB5F-EB5657B21651}" type="presOf" srcId="{9C051BC9-8F3C-42CA-AE51-09D6E5511FEA}" destId="{7E6E9745-797F-4F30-86A2-266A2935580C}" srcOrd="0" destOrd="0" presId="urn:microsoft.com/office/officeart/2005/8/layout/list1"/>
    <dgm:cxn modelId="{461ED1B8-7B1B-40BD-90C8-BEC818FB392F}" type="presOf" srcId="{DEDA0097-0E14-4200-AC9F-F041098EBBB1}" destId="{84BA13B0-7319-492E-97CB-4381E2B358AC}" srcOrd="0" destOrd="0" presId="urn:microsoft.com/office/officeart/2005/8/layout/list1"/>
    <dgm:cxn modelId="{FF7961CC-6420-48B0-A9CE-7BC5C561D8A6}" srcId="{DEDA0097-0E14-4200-AC9F-F041098EBBB1}" destId="{52DA3B2F-4E29-4576-B8F7-30372CE596A5}" srcOrd="3" destOrd="0" parTransId="{6E59F44D-51D0-4AB1-B073-D9D4CF09BB04}" sibTransId="{0AFAD694-270F-4EC0-9BCB-A9BF9453E9D5}"/>
    <dgm:cxn modelId="{0EBA6ACD-CB90-4B92-AB46-05B3A802EDA5}" type="presOf" srcId="{52DA3B2F-4E29-4576-B8F7-30372CE596A5}" destId="{4A5A882E-5C30-49FD-B6A8-791DB3C33416}" srcOrd="1" destOrd="0" presId="urn:microsoft.com/office/officeart/2005/8/layout/list1"/>
    <dgm:cxn modelId="{D2EF65CF-B253-41D4-B093-21D754129C9C}" type="presOf" srcId="{9C051BC9-8F3C-42CA-AE51-09D6E5511FEA}" destId="{C9C8D40E-2E86-4DAE-B842-354EB1586456}" srcOrd="1" destOrd="0" presId="urn:microsoft.com/office/officeart/2005/8/layout/list1"/>
    <dgm:cxn modelId="{2A580CD1-CC16-45F3-926D-1AF290E7CAF3}" type="presOf" srcId="{52DA3B2F-4E29-4576-B8F7-30372CE596A5}" destId="{BBC76CE0-3E66-4F3A-BA29-F89C8A518027}" srcOrd="0" destOrd="0" presId="urn:microsoft.com/office/officeart/2005/8/layout/list1"/>
    <dgm:cxn modelId="{5B8E44F7-0C43-4DF8-AFA0-2EA2D5528FCB}" type="presOf" srcId="{3452ACFC-F084-4D41-85B2-CB9CC7669BCE}" destId="{B40100D3-B2AB-4EE8-ADAF-500D7DE27580}" srcOrd="0" destOrd="1" presId="urn:microsoft.com/office/officeart/2005/8/layout/list1"/>
    <dgm:cxn modelId="{B184BDF5-AD64-4DE9-B254-0B3A0D6B3DB9}" type="presParOf" srcId="{84BA13B0-7319-492E-97CB-4381E2B358AC}" destId="{B0691A7A-5205-489E-9EA6-7898968FC984}" srcOrd="0" destOrd="0" presId="urn:microsoft.com/office/officeart/2005/8/layout/list1"/>
    <dgm:cxn modelId="{628808A5-0C57-49C7-9953-9F22FC87AB7C}" type="presParOf" srcId="{B0691A7A-5205-489E-9EA6-7898968FC984}" destId="{7E6E9745-797F-4F30-86A2-266A2935580C}" srcOrd="0" destOrd="0" presId="urn:microsoft.com/office/officeart/2005/8/layout/list1"/>
    <dgm:cxn modelId="{7F835F4E-B0E9-40CC-8952-FFD48CAEA76C}" type="presParOf" srcId="{B0691A7A-5205-489E-9EA6-7898968FC984}" destId="{C9C8D40E-2E86-4DAE-B842-354EB1586456}" srcOrd="1" destOrd="0" presId="urn:microsoft.com/office/officeart/2005/8/layout/list1"/>
    <dgm:cxn modelId="{2A1E1FB4-026C-4CDC-9FE2-CF4D3524B344}" type="presParOf" srcId="{84BA13B0-7319-492E-97CB-4381E2B358AC}" destId="{C138B840-3FD3-4EC2-A5CA-D9CF95F94410}" srcOrd="1" destOrd="0" presId="urn:microsoft.com/office/officeart/2005/8/layout/list1"/>
    <dgm:cxn modelId="{A7A90D53-2996-485C-9A62-2C2DAA632B21}" type="presParOf" srcId="{84BA13B0-7319-492E-97CB-4381E2B358AC}" destId="{0077FF2D-8CD6-4FBA-8184-F5585BA59AA7}" srcOrd="2" destOrd="0" presId="urn:microsoft.com/office/officeart/2005/8/layout/list1"/>
    <dgm:cxn modelId="{789DF448-FD5C-4300-A441-39823D85E570}" type="presParOf" srcId="{84BA13B0-7319-492E-97CB-4381E2B358AC}" destId="{045ADFC9-30A1-473C-B551-178D8216FC0F}" srcOrd="3" destOrd="0" presId="urn:microsoft.com/office/officeart/2005/8/layout/list1"/>
    <dgm:cxn modelId="{C9C66343-5386-4A0C-B90F-0BAA78460A56}" type="presParOf" srcId="{84BA13B0-7319-492E-97CB-4381E2B358AC}" destId="{1603D84E-EC44-41EA-82C2-AE81EC28C697}" srcOrd="4" destOrd="0" presId="urn:microsoft.com/office/officeart/2005/8/layout/list1"/>
    <dgm:cxn modelId="{61AC6D58-B694-4219-821F-1F50C09CCABB}" type="presParOf" srcId="{1603D84E-EC44-41EA-82C2-AE81EC28C697}" destId="{38ABB03B-6EB9-4441-A6A0-7FF5C4174254}" srcOrd="0" destOrd="0" presId="urn:microsoft.com/office/officeart/2005/8/layout/list1"/>
    <dgm:cxn modelId="{58D7373E-4FDC-4C05-9FA7-16D7D77AF8CC}" type="presParOf" srcId="{1603D84E-EC44-41EA-82C2-AE81EC28C697}" destId="{7A869132-8B75-4EF2-8807-9305F4CC061B}" srcOrd="1" destOrd="0" presId="urn:microsoft.com/office/officeart/2005/8/layout/list1"/>
    <dgm:cxn modelId="{6E7A7B65-C5F0-46B2-B421-9E5C28BA76C2}" type="presParOf" srcId="{84BA13B0-7319-492E-97CB-4381E2B358AC}" destId="{DF5AAFAC-B395-449B-8056-82D7B78832A4}" srcOrd="5" destOrd="0" presId="urn:microsoft.com/office/officeart/2005/8/layout/list1"/>
    <dgm:cxn modelId="{0A56EC9A-B9DB-42AE-AB62-0E23DBBBBB13}" type="presParOf" srcId="{84BA13B0-7319-492E-97CB-4381E2B358AC}" destId="{B40100D3-B2AB-4EE8-ADAF-500D7DE27580}" srcOrd="6" destOrd="0" presId="urn:microsoft.com/office/officeart/2005/8/layout/list1"/>
    <dgm:cxn modelId="{92E1BA18-BB05-4E6A-A405-C58EE3A60707}" type="presParOf" srcId="{84BA13B0-7319-492E-97CB-4381E2B358AC}" destId="{E340EC08-E354-45C9-B150-6122F92CBB5F}" srcOrd="7" destOrd="0" presId="urn:microsoft.com/office/officeart/2005/8/layout/list1"/>
    <dgm:cxn modelId="{0D5E5C5A-7746-49EA-BAFE-B0423B4213B7}" type="presParOf" srcId="{84BA13B0-7319-492E-97CB-4381E2B358AC}" destId="{391260FE-C3C8-4245-A406-7FA0D23CC348}" srcOrd="8" destOrd="0" presId="urn:microsoft.com/office/officeart/2005/8/layout/list1"/>
    <dgm:cxn modelId="{16BCCE2B-A7D8-4F50-A523-24DF61D67160}" type="presParOf" srcId="{391260FE-C3C8-4245-A406-7FA0D23CC348}" destId="{E5F46BCC-3FB3-4912-9E4C-C7C72EDC1DEB}" srcOrd="0" destOrd="0" presId="urn:microsoft.com/office/officeart/2005/8/layout/list1"/>
    <dgm:cxn modelId="{33552920-0BB3-43DC-ABD1-6C75E01DDE4A}" type="presParOf" srcId="{391260FE-C3C8-4245-A406-7FA0D23CC348}" destId="{8C530F12-8CA5-4210-AC75-55331239C563}" srcOrd="1" destOrd="0" presId="urn:microsoft.com/office/officeart/2005/8/layout/list1"/>
    <dgm:cxn modelId="{AB1182C2-EFDC-4C07-B52E-FF3E7E2CE147}" type="presParOf" srcId="{84BA13B0-7319-492E-97CB-4381E2B358AC}" destId="{891BAFA2-DB51-4356-8B2A-1619DA944EAD}" srcOrd="9" destOrd="0" presId="urn:microsoft.com/office/officeart/2005/8/layout/list1"/>
    <dgm:cxn modelId="{62993F2E-A639-48E7-8081-9D346EE43722}" type="presParOf" srcId="{84BA13B0-7319-492E-97CB-4381E2B358AC}" destId="{51AC32D9-7989-4E30-91FE-24198DDE3706}" srcOrd="10" destOrd="0" presId="urn:microsoft.com/office/officeart/2005/8/layout/list1"/>
    <dgm:cxn modelId="{BC0FA1ED-2C65-4C51-829F-8C7489C9799A}" type="presParOf" srcId="{84BA13B0-7319-492E-97CB-4381E2B358AC}" destId="{0058543F-0585-45AF-AB24-4EABEAA559CC}" srcOrd="11" destOrd="0" presId="urn:microsoft.com/office/officeart/2005/8/layout/list1"/>
    <dgm:cxn modelId="{6EDFA5D3-DA70-4C4E-9915-16AA8A175588}" type="presParOf" srcId="{84BA13B0-7319-492E-97CB-4381E2B358AC}" destId="{71941BF9-71FD-40EC-A5A3-917246A4B4EB}" srcOrd="12" destOrd="0" presId="urn:microsoft.com/office/officeart/2005/8/layout/list1"/>
    <dgm:cxn modelId="{36BDA50C-43D7-4A54-A6B9-2E085A235EB8}" type="presParOf" srcId="{71941BF9-71FD-40EC-A5A3-917246A4B4EB}" destId="{BBC76CE0-3E66-4F3A-BA29-F89C8A518027}" srcOrd="0" destOrd="0" presId="urn:microsoft.com/office/officeart/2005/8/layout/list1"/>
    <dgm:cxn modelId="{5E0304A8-82D7-4D2C-9F5A-553FFE7ED64D}" type="presParOf" srcId="{71941BF9-71FD-40EC-A5A3-917246A4B4EB}" destId="{4A5A882E-5C30-49FD-B6A8-791DB3C33416}" srcOrd="1" destOrd="0" presId="urn:microsoft.com/office/officeart/2005/8/layout/list1"/>
    <dgm:cxn modelId="{D054E235-4946-4499-8296-6D25F853D16F}" type="presParOf" srcId="{84BA13B0-7319-492E-97CB-4381E2B358AC}" destId="{DBA35508-D3B4-476D-BF90-9554CCE97982}" srcOrd="13" destOrd="0" presId="urn:microsoft.com/office/officeart/2005/8/layout/list1"/>
    <dgm:cxn modelId="{F7F2B006-0ED7-46BF-AC57-A148018E66F7}" type="presParOf" srcId="{84BA13B0-7319-492E-97CB-4381E2B358AC}" destId="{B49ACACB-A413-4275-8F5A-66DCA8237DD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EDA0097-0E14-4200-AC9F-F041098EBBB1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C051BC9-8F3C-42CA-AE51-09D6E5511FEA}">
      <dgm:prSet/>
      <dgm:spPr/>
      <dgm:t>
        <a:bodyPr/>
        <a:lstStyle/>
        <a:p>
          <a:r>
            <a:rPr lang="de-AT" b="1" dirty="0" err="1"/>
            <a:t>Vaadin</a:t>
          </a:r>
          <a:r>
            <a:rPr lang="de-AT" b="1" dirty="0"/>
            <a:t>-Flow</a:t>
          </a:r>
          <a:endParaRPr lang="en-US" b="1" dirty="0"/>
        </a:p>
      </dgm:t>
    </dgm:pt>
    <dgm:pt modelId="{BCD4A9F4-605C-4264-81CC-75D42E62CC0C}" type="parTrans" cxnId="{724117A6-5A0F-4F51-B5FF-56C23DFFC786}">
      <dgm:prSet/>
      <dgm:spPr/>
      <dgm:t>
        <a:bodyPr/>
        <a:lstStyle/>
        <a:p>
          <a:endParaRPr lang="en-US"/>
        </a:p>
      </dgm:t>
    </dgm:pt>
    <dgm:pt modelId="{0B1B6AC2-38F1-47B1-8CAE-018DB5F937CB}" type="sibTrans" cxnId="{724117A6-5A0F-4F51-B5FF-56C23DFFC786}">
      <dgm:prSet/>
      <dgm:spPr/>
      <dgm:t>
        <a:bodyPr/>
        <a:lstStyle/>
        <a:p>
          <a:endParaRPr lang="en-US"/>
        </a:p>
      </dgm:t>
    </dgm:pt>
    <dgm:pt modelId="{736CD90E-AC53-4F6E-A795-52A8F9DF90E2}">
      <dgm:prSet/>
      <dgm:spPr/>
      <dgm:t>
        <a:bodyPr/>
        <a:lstStyle/>
        <a:p>
          <a:r>
            <a:rPr lang="de-AT" b="1" dirty="0" err="1"/>
            <a:t>Vaadin</a:t>
          </a:r>
          <a:r>
            <a:rPr lang="de-AT" b="1" dirty="0"/>
            <a:t>-Hilla</a:t>
          </a:r>
          <a:endParaRPr lang="en-US" b="1" dirty="0"/>
        </a:p>
      </dgm:t>
    </dgm:pt>
    <dgm:pt modelId="{3567455B-62CC-4CC7-88A9-315A744622FD}" type="parTrans" cxnId="{1FCDB917-71B7-4B5A-B1F9-399AA0B40723}">
      <dgm:prSet/>
      <dgm:spPr/>
      <dgm:t>
        <a:bodyPr/>
        <a:lstStyle/>
        <a:p>
          <a:endParaRPr lang="en-US"/>
        </a:p>
      </dgm:t>
    </dgm:pt>
    <dgm:pt modelId="{6345BD19-58BF-4F4C-BFA2-F9665EF83FBE}" type="sibTrans" cxnId="{1FCDB917-71B7-4B5A-B1F9-399AA0B40723}">
      <dgm:prSet/>
      <dgm:spPr/>
      <dgm:t>
        <a:bodyPr/>
        <a:lstStyle/>
        <a:p>
          <a:endParaRPr lang="en-US"/>
        </a:p>
      </dgm:t>
    </dgm:pt>
    <dgm:pt modelId="{B65EBCA5-7E6F-4947-9B02-01D56422EFCC}">
      <dgm:prSet/>
      <dgm:spPr/>
      <dgm:t>
        <a:bodyPr/>
        <a:lstStyle/>
        <a:p>
          <a:r>
            <a:rPr lang="de-AT" b="1" dirty="0"/>
            <a:t>Vaadin-Next.js</a:t>
          </a:r>
          <a:endParaRPr lang="en-US" b="1" dirty="0"/>
        </a:p>
      </dgm:t>
    </dgm:pt>
    <dgm:pt modelId="{2DACFEAF-2C0A-4A65-99D3-A9FFEE8E9FC7}" type="parTrans" cxnId="{76350D29-55B7-457F-86C3-D9CE9609F0C4}">
      <dgm:prSet/>
      <dgm:spPr/>
      <dgm:t>
        <a:bodyPr/>
        <a:lstStyle/>
        <a:p>
          <a:endParaRPr lang="en-US"/>
        </a:p>
      </dgm:t>
    </dgm:pt>
    <dgm:pt modelId="{A158347D-9405-4CDF-9A40-267E7838638E}" type="sibTrans" cxnId="{76350D29-55B7-457F-86C3-D9CE9609F0C4}">
      <dgm:prSet/>
      <dgm:spPr/>
      <dgm:t>
        <a:bodyPr/>
        <a:lstStyle/>
        <a:p>
          <a:endParaRPr lang="en-US"/>
        </a:p>
      </dgm:t>
    </dgm:pt>
    <dgm:pt modelId="{52DA3B2F-4E29-4576-B8F7-30372CE596A5}">
      <dgm:prSet/>
      <dgm:spPr/>
      <dgm:t>
        <a:bodyPr/>
        <a:lstStyle/>
        <a:p>
          <a:r>
            <a:rPr lang="de-AT" b="1" dirty="0" err="1"/>
            <a:t>Decoupled</a:t>
          </a:r>
          <a:r>
            <a:rPr lang="de-AT" b="1" dirty="0"/>
            <a:t>-Approach</a:t>
          </a:r>
          <a:endParaRPr lang="en-US" b="1" dirty="0"/>
        </a:p>
      </dgm:t>
    </dgm:pt>
    <dgm:pt modelId="{6E59F44D-51D0-4AB1-B073-D9D4CF09BB04}" type="parTrans" cxnId="{FF7961CC-6420-48B0-A9CE-7BC5C561D8A6}">
      <dgm:prSet/>
      <dgm:spPr/>
      <dgm:t>
        <a:bodyPr/>
        <a:lstStyle/>
        <a:p>
          <a:endParaRPr lang="en-US"/>
        </a:p>
      </dgm:t>
    </dgm:pt>
    <dgm:pt modelId="{0AFAD694-270F-4EC0-9BCB-A9BF9453E9D5}" type="sibTrans" cxnId="{FF7961CC-6420-48B0-A9CE-7BC5C561D8A6}">
      <dgm:prSet/>
      <dgm:spPr/>
      <dgm:t>
        <a:bodyPr/>
        <a:lstStyle/>
        <a:p>
          <a:endParaRPr lang="en-US"/>
        </a:p>
      </dgm:t>
    </dgm:pt>
    <dgm:pt modelId="{D1A8746B-47DB-4639-ABD3-DE9D212B8DB9}">
      <dgm:prSet/>
      <dgm:spPr/>
      <dgm:t>
        <a:bodyPr/>
        <a:lstStyle/>
        <a:p>
          <a:r>
            <a:rPr lang="en-US" b="0" dirty="0"/>
            <a:t>React-Frontend und Node-Backend</a:t>
          </a:r>
        </a:p>
      </dgm:t>
    </dgm:pt>
    <dgm:pt modelId="{F8D10966-BD77-4CDE-AE5A-AC8A0EB373D5}" type="parTrans" cxnId="{324E4144-5AFA-43CF-9DBF-E9938ED63F01}">
      <dgm:prSet/>
      <dgm:spPr/>
    </dgm:pt>
    <dgm:pt modelId="{62887F4D-E604-4381-A322-ED129C6A234C}" type="sibTrans" cxnId="{324E4144-5AFA-43CF-9DBF-E9938ED63F01}">
      <dgm:prSet/>
      <dgm:spPr/>
    </dgm:pt>
    <dgm:pt modelId="{296548F1-8DBC-4449-9A8D-0303140DFF7B}">
      <dgm:prSet/>
      <dgm:spPr/>
      <dgm:t>
        <a:bodyPr/>
        <a:lstStyle/>
        <a:p>
          <a:r>
            <a:rPr lang="en-US" b="0" dirty="0"/>
            <a:t>Next.js </a:t>
          </a:r>
          <a:r>
            <a:rPr lang="en-US" b="0" dirty="0" err="1"/>
            <a:t>erlaubt</a:t>
          </a:r>
          <a:r>
            <a:rPr lang="en-US" b="0" dirty="0"/>
            <a:t> Frontend-Devs full-stack Development</a:t>
          </a:r>
        </a:p>
      </dgm:t>
    </dgm:pt>
    <dgm:pt modelId="{240C27BF-2D85-4E06-A9FD-6831CA66F123}" type="parTrans" cxnId="{DAD97D82-3247-4977-BBD6-3117C547D8BF}">
      <dgm:prSet/>
      <dgm:spPr/>
    </dgm:pt>
    <dgm:pt modelId="{FACDDDC9-D623-430D-BFEE-D87272D68EB8}" type="sibTrans" cxnId="{DAD97D82-3247-4977-BBD6-3117C547D8BF}">
      <dgm:prSet/>
      <dgm:spPr/>
    </dgm:pt>
    <dgm:pt modelId="{84BA13B0-7319-492E-97CB-4381E2B358AC}" type="pres">
      <dgm:prSet presAssocID="{DEDA0097-0E14-4200-AC9F-F041098EBBB1}" presName="linear" presStyleCnt="0">
        <dgm:presLayoutVars>
          <dgm:dir/>
          <dgm:animLvl val="lvl"/>
          <dgm:resizeHandles val="exact"/>
        </dgm:presLayoutVars>
      </dgm:prSet>
      <dgm:spPr/>
    </dgm:pt>
    <dgm:pt modelId="{B0691A7A-5205-489E-9EA6-7898968FC984}" type="pres">
      <dgm:prSet presAssocID="{9C051BC9-8F3C-42CA-AE51-09D6E5511FEA}" presName="parentLin" presStyleCnt="0"/>
      <dgm:spPr/>
    </dgm:pt>
    <dgm:pt modelId="{7E6E9745-797F-4F30-86A2-266A2935580C}" type="pres">
      <dgm:prSet presAssocID="{9C051BC9-8F3C-42CA-AE51-09D6E5511FEA}" presName="parentLeftMargin" presStyleLbl="node1" presStyleIdx="0" presStyleCnt="4"/>
      <dgm:spPr/>
    </dgm:pt>
    <dgm:pt modelId="{C9C8D40E-2E86-4DAE-B842-354EB1586456}" type="pres">
      <dgm:prSet presAssocID="{9C051BC9-8F3C-42CA-AE51-09D6E5511FE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138B840-3FD3-4EC2-A5CA-D9CF95F94410}" type="pres">
      <dgm:prSet presAssocID="{9C051BC9-8F3C-42CA-AE51-09D6E5511FEA}" presName="negativeSpace" presStyleCnt="0"/>
      <dgm:spPr/>
    </dgm:pt>
    <dgm:pt modelId="{0077FF2D-8CD6-4FBA-8184-F5585BA59AA7}" type="pres">
      <dgm:prSet presAssocID="{9C051BC9-8F3C-42CA-AE51-09D6E5511FEA}" presName="childText" presStyleLbl="conFgAcc1" presStyleIdx="0" presStyleCnt="4">
        <dgm:presLayoutVars>
          <dgm:bulletEnabled val="1"/>
        </dgm:presLayoutVars>
      </dgm:prSet>
      <dgm:spPr/>
    </dgm:pt>
    <dgm:pt modelId="{045ADFC9-30A1-473C-B551-178D8216FC0F}" type="pres">
      <dgm:prSet presAssocID="{0B1B6AC2-38F1-47B1-8CAE-018DB5F937CB}" presName="spaceBetweenRectangles" presStyleCnt="0"/>
      <dgm:spPr/>
    </dgm:pt>
    <dgm:pt modelId="{1603D84E-EC44-41EA-82C2-AE81EC28C697}" type="pres">
      <dgm:prSet presAssocID="{736CD90E-AC53-4F6E-A795-52A8F9DF90E2}" presName="parentLin" presStyleCnt="0"/>
      <dgm:spPr/>
    </dgm:pt>
    <dgm:pt modelId="{38ABB03B-6EB9-4441-A6A0-7FF5C4174254}" type="pres">
      <dgm:prSet presAssocID="{736CD90E-AC53-4F6E-A795-52A8F9DF90E2}" presName="parentLeftMargin" presStyleLbl="node1" presStyleIdx="0" presStyleCnt="4"/>
      <dgm:spPr/>
    </dgm:pt>
    <dgm:pt modelId="{7A869132-8B75-4EF2-8807-9305F4CC061B}" type="pres">
      <dgm:prSet presAssocID="{736CD90E-AC53-4F6E-A795-52A8F9DF90E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F5AAFAC-B395-449B-8056-82D7B78832A4}" type="pres">
      <dgm:prSet presAssocID="{736CD90E-AC53-4F6E-A795-52A8F9DF90E2}" presName="negativeSpace" presStyleCnt="0"/>
      <dgm:spPr/>
    </dgm:pt>
    <dgm:pt modelId="{B40100D3-B2AB-4EE8-ADAF-500D7DE27580}" type="pres">
      <dgm:prSet presAssocID="{736CD90E-AC53-4F6E-A795-52A8F9DF90E2}" presName="childText" presStyleLbl="conFgAcc1" presStyleIdx="1" presStyleCnt="4">
        <dgm:presLayoutVars>
          <dgm:bulletEnabled val="1"/>
        </dgm:presLayoutVars>
      </dgm:prSet>
      <dgm:spPr/>
    </dgm:pt>
    <dgm:pt modelId="{E340EC08-E354-45C9-B150-6122F92CBB5F}" type="pres">
      <dgm:prSet presAssocID="{6345BD19-58BF-4F4C-BFA2-F9665EF83FBE}" presName="spaceBetweenRectangles" presStyleCnt="0"/>
      <dgm:spPr/>
    </dgm:pt>
    <dgm:pt modelId="{391260FE-C3C8-4245-A406-7FA0D23CC348}" type="pres">
      <dgm:prSet presAssocID="{B65EBCA5-7E6F-4947-9B02-01D56422EFCC}" presName="parentLin" presStyleCnt="0"/>
      <dgm:spPr/>
    </dgm:pt>
    <dgm:pt modelId="{E5F46BCC-3FB3-4912-9E4C-C7C72EDC1DEB}" type="pres">
      <dgm:prSet presAssocID="{B65EBCA5-7E6F-4947-9B02-01D56422EFCC}" presName="parentLeftMargin" presStyleLbl="node1" presStyleIdx="1" presStyleCnt="4"/>
      <dgm:spPr/>
    </dgm:pt>
    <dgm:pt modelId="{8C530F12-8CA5-4210-AC75-55331239C563}" type="pres">
      <dgm:prSet presAssocID="{B65EBCA5-7E6F-4947-9B02-01D56422EFC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91BAFA2-DB51-4356-8B2A-1619DA944EAD}" type="pres">
      <dgm:prSet presAssocID="{B65EBCA5-7E6F-4947-9B02-01D56422EFCC}" presName="negativeSpace" presStyleCnt="0"/>
      <dgm:spPr/>
    </dgm:pt>
    <dgm:pt modelId="{51AC32D9-7989-4E30-91FE-24198DDE3706}" type="pres">
      <dgm:prSet presAssocID="{B65EBCA5-7E6F-4947-9B02-01D56422EFCC}" presName="childText" presStyleLbl="conFgAcc1" presStyleIdx="2" presStyleCnt="4">
        <dgm:presLayoutVars>
          <dgm:bulletEnabled val="1"/>
        </dgm:presLayoutVars>
      </dgm:prSet>
      <dgm:spPr/>
    </dgm:pt>
    <dgm:pt modelId="{0058543F-0585-45AF-AB24-4EABEAA559CC}" type="pres">
      <dgm:prSet presAssocID="{A158347D-9405-4CDF-9A40-267E7838638E}" presName="spaceBetweenRectangles" presStyleCnt="0"/>
      <dgm:spPr/>
    </dgm:pt>
    <dgm:pt modelId="{71941BF9-71FD-40EC-A5A3-917246A4B4EB}" type="pres">
      <dgm:prSet presAssocID="{52DA3B2F-4E29-4576-B8F7-30372CE596A5}" presName="parentLin" presStyleCnt="0"/>
      <dgm:spPr/>
    </dgm:pt>
    <dgm:pt modelId="{BBC76CE0-3E66-4F3A-BA29-F89C8A518027}" type="pres">
      <dgm:prSet presAssocID="{52DA3B2F-4E29-4576-B8F7-30372CE596A5}" presName="parentLeftMargin" presStyleLbl="node1" presStyleIdx="2" presStyleCnt="4"/>
      <dgm:spPr/>
    </dgm:pt>
    <dgm:pt modelId="{4A5A882E-5C30-49FD-B6A8-791DB3C33416}" type="pres">
      <dgm:prSet presAssocID="{52DA3B2F-4E29-4576-B8F7-30372CE596A5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BA35508-D3B4-476D-BF90-9554CCE97982}" type="pres">
      <dgm:prSet presAssocID="{52DA3B2F-4E29-4576-B8F7-30372CE596A5}" presName="negativeSpace" presStyleCnt="0"/>
      <dgm:spPr/>
    </dgm:pt>
    <dgm:pt modelId="{B49ACACB-A413-4275-8F5A-66DCA8237DD0}" type="pres">
      <dgm:prSet presAssocID="{52DA3B2F-4E29-4576-B8F7-30372CE596A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D206A10-0DEE-49F9-A73B-57B3DC58932D}" type="presOf" srcId="{296548F1-8DBC-4449-9A8D-0303140DFF7B}" destId="{51AC32D9-7989-4E30-91FE-24198DDE3706}" srcOrd="0" destOrd="1" presId="urn:microsoft.com/office/officeart/2005/8/layout/list1"/>
    <dgm:cxn modelId="{1FCDB917-71B7-4B5A-B1F9-399AA0B40723}" srcId="{DEDA0097-0E14-4200-AC9F-F041098EBBB1}" destId="{736CD90E-AC53-4F6E-A795-52A8F9DF90E2}" srcOrd="1" destOrd="0" parTransId="{3567455B-62CC-4CC7-88A9-315A744622FD}" sibTransId="{6345BD19-58BF-4F4C-BFA2-F9665EF83FBE}"/>
    <dgm:cxn modelId="{1B07D119-ADA9-4059-9E16-F16F672001CA}" type="presOf" srcId="{736CD90E-AC53-4F6E-A795-52A8F9DF90E2}" destId="{7A869132-8B75-4EF2-8807-9305F4CC061B}" srcOrd="1" destOrd="0" presId="urn:microsoft.com/office/officeart/2005/8/layout/list1"/>
    <dgm:cxn modelId="{76350D29-55B7-457F-86C3-D9CE9609F0C4}" srcId="{DEDA0097-0E14-4200-AC9F-F041098EBBB1}" destId="{B65EBCA5-7E6F-4947-9B02-01D56422EFCC}" srcOrd="2" destOrd="0" parTransId="{2DACFEAF-2C0A-4A65-99D3-A9FFEE8E9FC7}" sibTransId="{A158347D-9405-4CDF-9A40-267E7838638E}"/>
    <dgm:cxn modelId="{80E42141-FAB4-4A70-8559-E89A3C7B3FB6}" type="presOf" srcId="{B65EBCA5-7E6F-4947-9B02-01D56422EFCC}" destId="{8C530F12-8CA5-4210-AC75-55331239C563}" srcOrd="1" destOrd="0" presId="urn:microsoft.com/office/officeart/2005/8/layout/list1"/>
    <dgm:cxn modelId="{324E4144-5AFA-43CF-9DBF-E9938ED63F01}" srcId="{B65EBCA5-7E6F-4947-9B02-01D56422EFCC}" destId="{D1A8746B-47DB-4639-ABD3-DE9D212B8DB9}" srcOrd="0" destOrd="0" parTransId="{F8D10966-BD77-4CDE-AE5A-AC8A0EB373D5}" sibTransId="{62887F4D-E604-4381-A322-ED129C6A234C}"/>
    <dgm:cxn modelId="{CCF1347D-AEC0-48F0-9E7F-C8A124F8D507}" type="presOf" srcId="{B65EBCA5-7E6F-4947-9B02-01D56422EFCC}" destId="{E5F46BCC-3FB3-4912-9E4C-C7C72EDC1DEB}" srcOrd="0" destOrd="0" presId="urn:microsoft.com/office/officeart/2005/8/layout/list1"/>
    <dgm:cxn modelId="{DAD97D82-3247-4977-BBD6-3117C547D8BF}" srcId="{B65EBCA5-7E6F-4947-9B02-01D56422EFCC}" destId="{296548F1-8DBC-4449-9A8D-0303140DFF7B}" srcOrd="1" destOrd="0" parTransId="{240C27BF-2D85-4E06-A9FD-6831CA66F123}" sibTransId="{FACDDDC9-D623-430D-BFEE-D87272D68EB8}"/>
    <dgm:cxn modelId="{095802A0-2298-4CA0-BF0F-9E2EDBFBAF82}" type="presOf" srcId="{D1A8746B-47DB-4639-ABD3-DE9D212B8DB9}" destId="{51AC32D9-7989-4E30-91FE-24198DDE3706}" srcOrd="0" destOrd="0" presId="urn:microsoft.com/office/officeart/2005/8/layout/list1"/>
    <dgm:cxn modelId="{BBBADEA3-E345-48F8-962B-88F60DB23423}" type="presOf" srcId="{736CD90E-AC53-4F6E-A795-52A8F9DF90E2}" destId="{38ABB03B-6EB9-4441-A6A0-7FF5C4174254}" srcOrd="0" destOrd="0" presId="urn:microsoft.com/office/officeart/2005/8/layout/list1"/>
    <dgm:cxn modelId="{724117A6-5A0F-4F51-B5FF-56C23DFFC786}" srcId="{DEDA0097-0E14-4200-AC9F-F041098EBBB1}" destId="{9C051BC9-8F3C-42CA-AE51-09D6E5511FEA}" srcOrd="0" destOrd="0" parTransId="{BCD4A9F4-605C-4264-81CC-75D42E62CC0C}" sibTransId="{0B1B6AC2-38F1-47B1-8CAE-018DB5F937CB}"/>
    <dgm:cxn modelId="{D3AFADA7-B4D0-4705-AB5F-EB5657B21651}" type="presOf" srcId="{9C051BC9-8F3C-42CA-AE51-09D6E5511FEA}" destId="{7E6E9745-797F-4F30-86A2-266A2935580C}" srcOrd="0" destOrd="0" presId="urn:microsoft.com/office/officeart/2005/8/layout/list1"/>
    <dgm:cxn modelId="{461ED1B8-7B1B-40BD-90C8-BEC818FB392F}" type="presOf" srcId="{DEDA0097-0E14-4200-AC9F-F041098EBBB1}" destId="{84BA13B0-7319-492E-97CB-4381E2B358AC}" srcOrd="0" destOrd="0" presId="urn:microsoft.com/office/officeart/2005/8/layout/list1"/>
    <dgm:cxn modelId="{FF7961CC-6420-48B0-A9CE-7BC5C561D8A6}" srcId="{DEDA0097-0E14-4200-AC9F-F041098EBBB1}" destId="{52DA3B2F-4E29-4576-B8F7-30372CE596A5}" srcOrd="3" destOrd="0" parTransId="{6E59F44D-51D0-4AB1-B073-D9D4CF09BB04}" sibTransId="{0AFAD694-270F-4EC0-9BCB-A9BF9453E9D5}"/>
    <dgm:cxn modelId="{0EBA6ACD-CB90-4B92-AB46-05B3A802EDA5}" type="presOf" srcId="{52DA3B2F-4E29-4576-B8F7-30372CE596A5}" destId="{4A5A882E-5C30-49FD-B6A8-791DB3C33416}" srcOrd="1" destOrd="0" presId="urn:microsoft.com/office/officeart/2005/8/layout/list1"/>
    <dgm:cxn modelId="{D2EF65CF-B253-41D4-B093-21D754129C9C}" type="presOf" srcId="{9C051BC9-8F3C-42CA-AE51-09D6E5511FEA}" destId="{C9C8D40E-2E86-4DAE-B842-354EB1586456}" srcOrd="1" destOrd="0" presId="urn:microsoft.com/office/officeart/2005/8/layout/list1"/>
    <dgm:cxn modelId="{2A580CD1-CC16-45F3-926D-1AF290E7CAF3}" type="presOf" srcId="{52DA3B2F-4E29-4576-B8F7-30372CE596A5}" destId="{BBC76CE0-3E66-4F3A-BA29-F89C8A518027}" srcOrd="0" destOrd="0" presId="urn:microsoft.com/office/officeart/2005/8/layout/list1"/>
    <dgm:cxn modelId="{B184BDF5-AD64-4DE9-B254-0B3A0D6B3DB9}" type="presParOf" srcId="{84BA13B0-7319-492E-97CB-4381E2B358AC}" destId="{B0691A7A-5205-489E-9EA6-7898968FC984}" srcOrd="0" destOrd="0" presId="urn:microsoft.com/office/officeart/2005/8/layout/list1"/>
    <dgm:cxn modelId="{628808A5-0C57-49C7-9953-9F22FC87AB7C}" type="presParOf" srcId="{B0691A7A-5205-489E-9EA6-7898968FC984}" destId="{7E6E9745-797F-4F30-86A2-266A2935580C}" srcOrd="0" destOrd="0" presId="urn:microsoft.com/office/officeart/2005/8/layout/list1"/>
    <dgm:cxn modelId="{7F835F4E-B0E9-40CC-8952-FFD48CAEA76C}" type="presParOf" srcId="{B0691A7A-5205-489E-9EA6-7898968FC984}" destId="{C9C8D40E-2E86-4DAE-B842-354EB1586456}" srcOrd="1" destOrd="0" presId="urn:microsoft.com/office/officeart/2005/8/layout/list1"/>
    <dgm:cxn modelId="{2A1E1FB4-026C-4CDC-9FE2-CF4D3524B344}" type="presParOf" srcId="{84BA13B0-7319-492E-97CB-4381E2B358AC}" destId="{C138B840-3FD3-4EC2-A5CA-D9CF95F94410}" srcOrd="1" destOrd="0" presId="urn:microsoft.com/office/officeart/2005/8/layout/list1"/>
    <dgm:cxn modelId="{A7A90D53-2996-485C-9A62-2C2DAA632B21}" type="presParOf" srcId="{84BA13B0-7319-492E-97CB-4381E2B358AC}" destId="{0077FF2D-8CD6-4FBA-8184-F5585BA59AA7}" srcOrd="2" destOrd="0" presId="urn:microsoft.com/office/officeart/2005/8/layout/list1"/>
    <dgm:cxn modelId="{789DF448-FD5C-4300-A441-39823D85E570}" type="presParOf" srcId="{84BA13B0-7319-492E-97CB-4381E2B358AC}" destId="{045ADFC9-30A1-473C-B551-178D8216FC0F}" srcOrd="3" destOrd="0" presId="urn:microsoft.com/office/officeart/2005/8/layout/list1"/>
    <dgm:cxn modelId="{C9C66343-5386-4A0C-B90F-0BAA78460A56}" type="presParOf" srcId="{84BA13B0-7319-492E-97CB-4381E2B358AC}" destId="{1603D84E-EC44-41EA-82C2-AE81EC28C697}" srcOrd="4" destOrd="0" presId="urn:microsoft.com/office/officeart/2005/8/layout/list1"/>
    <dgm:cxn modelId="{61AC6D58-B694-4219-821F-1F50C09CCABB}" type="presParOf" srcId="{1603D84E-EC44-41EA-82C2-AE81EC28C697}" destId="{38ABB03B-6EB9-4441-A6A0-7FF5C4174254}" srcOrd="0" destOrd="0" presId="urn:microsoft.com/office/officeart/2005/8/layout/list1"/>
    <dgm:cxn modelId="{58D7373E-4FDC-4C05-9FA7-16D7D77AF8CC}" type="presParOf" srcId="{1603D84E-EC44-41EA-82C2-AE81EC28C697}" destId="{7A869132-8B75-4EF2-8807-9305F4CC061B}" srcOrd="1" destOrd="0" presId="urn:microsoft.com/office/officeart/2005/8/layout/list1"/>
    <dgm:cxn modelId="{6E7A7B65-C5F0-46B2-B421-9E5C28BA76C2}" type="presParOf" srcId="{84BA13B0-7319-492E-97CB-4381E2B358AC}" destId="{DF5AAFAC-B395-449B-8056-82D7B78832A4}" srcOrd="5" destOrd="0" presId="urn:microsoft.com/office/officeart/2005/8/layout/list1"/>
    <dgm:cxn modelId="{0A56EC9A-B9DB-42AE-AB62-0E23DBBBBB13}" type="presParOf" srcId="{84BA13B0-7319-492E-97CB-4381E2B358AC}" destId="{B40100D3-B2AB-4EE8-ADAF-500D7DE27580}" srcOrd="6" destOrd="0" presId="urn:microsoft.com/office/officeart/2005/8/layout/list1"/>
    <dgm:cxn modelId="{92E1BA18-BB05-4E6A-A405-C58EE3A60707}" type="presParOf" srcId="{84BA13B0-7319-492E-97CB-4381E2B358AC}" destId="{E340EC08-E354-45C9-B150-6122F92CBB5F}" srcOrd="7" destOrd="0" presId="urn:microsoft.com/office/officeart/2005/8/layout/list1"/>
    <dgm:cxn modelId="{0D5E5C5A-7746-49EA-BAFE-B0423B4213B7}" type="presParOf" srcId="{84BA13B0-7319-492E-97CB-4381E2B358AC}" destId="{391260FE-C3C8-4245-A406-7FA0D23CC348}" srcOrd="8" destOrd="0" presId="urn:microsoft.com/office/officeart/2005/8/layout/list1"/>
    <dgm:cxn modelId="{16BCCE2B-A7D8-4F50-A523-24DF61D67160}" type="presParOf" srcId="{391260FE-C3C8-4245-A406-7FA0D23CC348}" destId="{E5F46BCC-3FB3-4912-9E4C-C7C72EDC1DEB}" srcOrd="0" destOrd="0" presId="urn:microsoft.com/office/officeart/2005/8/layout/list1"/>
    <dgm:cxn modelId="{33552920-0BB3-43DC-ABD1-6C75E01DDE4A}" type="presParOf" srcId="{391260FE-C3C8-4245-A406-7FA0D23CC348}" destId="{8C530F12-8CA5-4210-AC75-55331239C563}" srcOrd="1" destOrd="0" presId="urn:microsoft.com/office/officeart/2005/8/layout/list1"/>
    <dgm:cxn modelId="{AB1182C2-EFDC-4C07-B52E-FF3E7E2CE147}" type="presParOf" srcId="{84BA13B0-7319-492E-97CB-4381E2B358AC}" destId="{891BAFA2-DB51-4356-8B2A-1619DA944EAD}" srcOrd="9" destOrd="0" presId="urn:microsoft.com/office/officeart/2005/8/layout/list1"/>
    <dgm:cxn modelId="{62993F2E-A639-48E7-8081-9D346EE43722}" type="presParOf" srcId="{84BA13B0-7319-492E-97CB-4381E2B358AC}" destId="{51AC32D9-7989-4E30-91FE-24198DDE3706}" srcOrd="10" destOrd="0" presId="urn:microsoft.com/office/officeart/2005/8/layout/list1"/>
    <dgm:cxn modelId="{BC0FA1ED-2C65-4C51-829F-8C7489C9799A}" type="presParOf" srcId="{84BA13B0-7319-492E-97CB-4381E2B358AC}" destId="{0058543F-0585-45AF-AB24-4EABEAA559CC}" srcOrd="11" destOrd="0" presId="urn:microsoft.com/office/officeart/2005/8/layout/list1"/>
    <dgm:cxn modelId="{6EDFA5D3-DA70-4C4E-9915-16AA8A175588}" type="presParOf" srcId="{84BA13B0-7319-492E-97CB-4381E2B358AC}" destId="{71941BF9-71FD-40EC-A5A3-917246A4B4EB}" srcOrd="12" destOrd="0" presId="urn:microsoft.com/office/officeart/2005/8/layout/list1"/>
    <dgm:cxn modelId="{36BDA50C-43D7-4A54-A6B9-2E085A235EB8}" type="presParOf" srcId="{71941BF9-71FD-40EC-A5A3-917246A4B4EB}" destId="{BBC76CE0-3E66-4F3A-BA29-F89C8A518027}" srcOrd="0" destOrd="0" presId="urn:microsoft.com/office/officeart/2005/8/layout/list1"/>
    <dgm:cxn modelId="{5E0304A8-82D7-4D2C-9F5A-553FFE7ED64D}" type="presParOf" srcId="{71941BF9-71FD-40EC-A5A3-917246A4B4EB}" destId="{4A5A882E-5C30-49FD-B6A8-791DB3C33416}" srcOrd="1" destOrd="0" presId="urn:microsoft.com/office/officeart/2005/8/layout/list1"/>
    <dgm:cxn modelId="{D054E235-4946-4499-8296-6D25F853D16F}" type="presParOf" srcId="{84BA13B0-7319-492E-97CB-4381E2B358AC}" destId="{DBA35508-D3B4-476D-BF90-9554CCE97982}" srcOrd="13" destOrd="0" presId="urn:microsoft.com/office/officeart/2005/8/layout/list1"/>
    <dgm:cxn modelId="{F7F2B006-0ED7-46BF-AC57-A148018E66F7}" type="presParOf" srcId="{84BA13B0-7319-492E-97CB-4381E2B358AC}" destId="{B49ACACB-A413-4275-8F5A-66DCA8237DD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EDA0097-0E14-4200-AC9F-F041098EBBB1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C051BC9-8F3C-42CA-AE51-09D6E5511FEA}">
      <dgm:prSet/>
      <dgm:spPr/>
      <dgm:t>
        <a:bodyPr/>
        <a:lstStyle/>
        <a:p>
          <a:r>
            <a:rPr lang="de-AT" b="1" dirty="0" err="1"/>
            <a:t>Vaadin</a:t>
          </a:r>
          <a:r>
            <a:rPr lang="de-AT" b="1" dirty="0"/>
            <a:t>-Flow</a:t>
          </a:r>
          <a:endParaRPr lang="en-US" b="1" dirty="0"/>
        </a:p>
      </dgm:t>
    </dgm:pt>
    <dgm:pt modelId="{BCD4A9F4-605C-4264-81CC-75D42E62CC0C}" type="parTrans" cxnId="{724117A6-5A0F-4F51-B5FF-56C23DFFC786}">
      <dgm:prSet/>
      <dgm:spPr/>
      <dgm:t>
        <a:bodyPr/>
        <a:lstStyle/>
        <a:p>
          <a:endParaRPr lang="en-US"/>
        </a:p>
      </dgm:t>
    </dgm:pt>
    <dgm:pt modelId="{0B1B6AC2-38F1-47B1-8CAE-018DB5F937CB}" type="sibTrans" cxnId="{724117A6-5A0F-4F51-B5FF-56C23DFFC786}">
      <dgm:prSet/>
      <dgm:spPr/>
      <dgm:t>
        <a:bodyPr/>
        <a:lstStyle/>
        <a:p>
          <a:endParaRPr lang="en-US"/>
        </a:p>
      </dgm:t>
    </dgm:pt>
    <dgm:pt modelId="{736CD90E-AC53-4F6E-A795-52A8F9DF90E2}">
      <dgm:prSet/>
      <dgm:spPr/>
      <dgm:t>
        <a:bodyPr/>
        <a:lstStyle/>
        <a:p>
          <a:r>
            <a:rPr lang="de-AT" b="1" dirty="0" err="1"/>
            <a:t>Vaadin</a:t>
          </a:r>
          <a:r>
            <a:rPr lang="de-AT" b="1" dirty="0"/>
            <a:t>-Hilla</a:t>
          </a:r>
          <a:endParaRPr lang="en-US" b="1" dirty="0"/>
        </a:p>
      </dgm:t>
    </dgm:pt>
    <dgm:pt modelId="{3567455B-62CC-4CC7-88A9-315A744622FD}" type="parTrans" cxnId="{1FCDB917-71B7-4B5A-B1F9-399AA0B40723}">
      <dgm:prSet/>
      <dgm:spPr/>
      <dgm:t>
        <a:bodyPr/>
        <a:lstStyle/>
        <a:p>
          <a:endParaRPr lang="en-US"/>
        </a:p>
      </dgm:t>
    </dgm:pt>
    <dgm:pt modelId="{6345BD19-58BF-4F4C-BFA2-F9665EF83FBE}" type="sibTrans" cxnId="{1FCDB917-71B7-4B5A-B1F9-399AA0B40723}">
      <dgm:prSet/>
      <dgm:spPr/>
      <dgm:t>
        <a:bodyPr/>
        <a:lstStyle/>
        <a:p>
          <a:endParaRPr lang="en-US"/>
        </a:p>
      </dgm:t>
    </dgm:pt>
    <dgm:pt modelId="{B65EBCA5-7E6F-4947-9B02-01D56422EFCC}">
      <dgm:prSet/>
      <dgm:spPr/>
      <dgm:t>
        <a:bodyPr/>
        <a:lstStyle/>
        <a:p>
          <a:r>
            <a:rPr lang="de-AT" b="1" dirty="0"/>
            <a:t>Vaadin-Next.js</a:t>
          </a:r>
          <a:endParaRPr lang="en-US" b="1" dirty="0"/>
        </a:p>
      </dgm:t>
    </dgm:pt>
    <dgm:pt modelId="{2DACFEAF-2C0A-4A65-99D3-A9FFEE8E9FC7}" type="parTrans" cxnId="{76350D29-55B7-457F-86C3-D9CE9609F0C4}">
      <dgm:prSet/>
      <dgm:spPr/>
      <dgm:t>
        <a:bodyPr/>
        <a:lstStyle/>
        <a:p>
          <a:endParaRPr lang="en-US"/>
        </a:p>
      </dgm:t>
    </dgm:pt>
    <dgm:pt modelId="{A158347D-9405-4CDF-9A40-267E7838638E}" type="sibTrans" cxnId="{76350D29-55B7-457F-86C3-D9CE9609F0C4}">
      <dgm:prSet/>
      <dgm:spPr/>
      <dgm:t>
        <a:bodyPr/>
        <a:lstStyle/>
        <a:p>
          <a:endParaRPr lang="en-US"/>
        </a:p>
      </dgm:t>
    </dgm:pt>
    <dgm:pt modelId="{52DA3B2F-4E29-4576-B8F7-30372CE596A5}">
      <dgm:prSet/>
      <dgm:spPr/>
      <dgm:t>
        <a:bodyPr/>
        <a:lstStyle/>
        <a:p>
          <a:r>
            <a:rPr lang="de-AT" b="1" dirty="0" err="1"/>
            <a:t>Decoupled</a:t>
          </a:r>
          <a:r>
            <a:rPr lang="de-AT" b="1" dirty="0"/>
            <a:t>-Approach</a:t>
          </a:r>
          <a:endParaRPr lang="en-US" b="1" dirty="0"/>
        </a:p>
      </dgm:t>
    </dgm:pt>
    <dgm:pt modelId="{6E59F44D-51D0-4AB1-B073-D9D4CF09BB04}" type="parTrans" cxnId="{FF7961CC-6420-48B0-A9CE-7BC5C561D8A6}">
      <dgm:prSet/>
      <dgm:spPr/>
      <dgm:t>
        <a:bodyPr/>
        <a:lstStyle/>
        <a:p>
          <a:endParaRPr lang="en-US"/>
        </a:p>
      </dgm:t>
    </dgm:pt>
    <dgm:pt modelId="{0AFAD694-270F-4EC0-9BCB-A9BF9453E9D5}" type="sibTrans" cxnId="{FF7961CC-6420-48B0-A9CE-7BC5C561D8A6}">
      <dgm:prSet/>
      <dgm:spPr/>
      <dgm:t>
        <a:bodyPr/>
        <a:lstStyle/>
        <a:p>
          <a:endParaRPr lang="en-US"/>
        </a:p>
      </dgm:t>
    </dgm:pt>
    <dgm:pt modelId="{7924745F-5EF4-4A4D-B7C0-80A20C8222F9}">
      <dgm:prSet/>
      <dgm:spPr/>
      <dgm:t>
        <a:bodyPr/>
        <a:lstStyle/>
        <a:p>
          <a:r>
            <a:rPr lang="en-US" b="0" dirty="0" err="1"/>
            <a:t>Entwickler</a:t>
          </a:r>
          <a:r>
            <a:rPr lang="en-US" b="0" dirty="0"/>
            <a:t> </a:t>
          </a:r>
          <a:r>
            <a:rPr lang="en-US" b="0" dirty="0" err="1"/>
            <a:t>haben</a:t>
          </a:r>
          <a:r>
            <a:rPr lang="en-US" b="0" dirty="0"/>
            <a:t> </a:t>
          </a:r>
          <a:r>
            <a:rPr lang="en-US" b="0" dirty="0" err="1"/>
            <a:t>freie</a:t>
          </a:r>
          <a:r>
            <a:rPr lang="en-US" b="0" dirty="0"/>
            <a:t> </a:t>
          </a:r>
          <a:r>
            <a:rPr lang="en-US" b="0" dirty="0" err="1"/>
            <a:t>Frameworkwahl</a:t>
          </a:r>
          <a:r>
            <a:rPr lang="en-US" b="0" dirty="0"/>
            <a:t> – </a:t>
          </a:r>
          <a:r>
            <a:rPr lang="en-US" b="0" dirty="0" err="1"/>
            <a:t>jede</a:t>
          </a:r>
          <a:r>
            <a:rPr lang="en-US" b="0" dirty="0"/>
            <a:t> </a:t>
          </a:r>
          <a:r>
            <a:rPr lang="en-US" b="0" dirty="0" err="1"/>
            <a:t>Applikations-Schicht</a:t>
          </a:r>
          <a:endParaRPr lang="en-US" b="0" dirty="0"/>
        </a:p>
      </dgm:t>
    </dgm:pt>
    <dgm:pt modelId="{9B5A4115-2A0B-4FFD-8765-3965156AE2AF}" type="parTrans" cxnId="{AA75ECB9-9F42-4F83-A9DD-49D5EE2C8CEB}">
      <dgm:prSet/>
      <dgm:spPr/>
      <dgm:t>
        <a:bodyPr/>
        <a:lstStyle/>
        <a:p>
          <a:endParaRPr lang="de-AT"/>
        </a:p>
      </dgm:t>
    </dgm:pt>
    <dgm:pt modelId="{D1B9C165-76CB-43F2-8C86-5B76E26C7D59}" type="sibTrans" cxnId="{AA75ECB9-9F42-4F83-A9DD-49D5EE2C8CEB}">
      <dgm:prSet/>
      <dgm:spPr/>
      <dgm:t>
        <a:bodyPr/>
        <a:lstStyle/>
        <a:p>
          <a:endParaRPr lang="de-AT"/>
        </a:p>
      </dgm:t>
    </dgm:pt>
    <dgm:pt modelId="{AF971FCF-5E8D-48D2-9C46-9A7BED4F59BB}">
      <dgm:prSet/>
      <dgm:spPr/>
      <dgm:t>
        <a:bodyPr/>
        <a:lstStyle/>
        <a:p>
          <a:r>
            <a:rPr lang="en-US" b="0" dirty="0" err="1"/>
            <a:t>Unterstützt</a:t>
          </a:r>
          <a:r>
            <a:rPr lang="en-US" b="0" dirty="0"/>
            <a:t> React, Angular / REST </a:t>
          </a:r>
          <a:r>
            <a:rPr lang="en-US" b="0" dirty="0" err="1"/>
            <a:t>oder</a:t>
          </a:r>
          <a:r>
            <a:rPr lang="en-US" b="0" dirty="0"/>
            <a:t> </a:t>
          </a:r>
          <a:r>
            <a:rPr lang="en-US" b="0" dirty="0" err="1"/>
            <a:t>GraphSQL</a:t>
          </a:r>
          <a:r>
            <a:rPr lang="en-US" b="0" dirty="0"/>
            <a:t> / Spring-Boot, Node.js…</a:t>
          </a:r>
        </a:p>
      </dgm:t>
    </dgm:pt>
    <dgm:pt modelId="{25CE0A87-61BF-4F45-AB24-E51201C85C41}" type="parTrans" cxnId="{9BD6635C-9D0A-4D65-B62E-808FDCA55766}">
      <dgm:prSet/>
      <dgm:spPr/>
      <dgm:t>
        <a:bodyPr/>
        <a:lstStyle/>
        <a:p>
          <a:endParaRPr lang="de-AT"/>
        </a:p>
      </dgm:t>
    </dgm:pt>
    <dgm:pt modelId="{3AE8D4A2-AD89-4019-A26D-67B41DB101EA}" type="sibTrans" cxnId="{9BD6635C-9D0A-4D65-B62E-808FDCA55766}">
      <dgm:prSet/>
      <dgm:spPr/>
      <dgm:t>
        <a:bodyPr/>
        <a:lstStyle/>
        <a:p>
          <a:endParaRPr lang="de-AT"/>
        </a:p>
      </dgm:t>
    </dgm:pt>
    <dgm:pt modelId="{84BA13B0-7319-492E-97CB-4381E2B358AC}" type="pres">
      <dgm:prSet presAssocID="{DEDA0097-0E14-4200-AC9F-F041098EBBB1}" presName="linear" presStyleCnt="0">
        <dgm:presLayoutVars>
          <dgm:dir/>
          <dgm:animLvl val="lvl"/>
          <dgm:resizeHandles val="exact"/>
        </dgm:presLayoutVars>
      </dgm:prSet>
      <dgm:spPr/>
    </dgm:pt>
    <dgm:pt modelId="{B0691A7A-5205-489E-9EA6-7898968FC984}" type="pres">
      <dgm:prSet presAssocID="{9C051BC9-8F3C-42CA-AE51-09D6E5511FEA}" presName="parentLin" presStyleCnt="0"/>
      <dgm:spPr/>
    </dgm:pt>
    <dgm:pt modelId="{7E6E9745-797F-4F30-86A2-266A2935580C}" type="pres">
      <dgm:prSet presAssocID="{9C051BC9-8F3C-42CA-AE51-09D6E5511FEA}" presName="parentLeftMargin" presStyleLbl="node1" presStyleIdx="0" presStyleCnt="4"/>
      <dgm:spPr/>
    </dgm:pt>
    <dgm:pt modelId="{C9C8D40E-2E86-4DAE-B842-354EB1586456}" type="pres">
      <dgm:prSet presAssocID="{9C051BC9-8F3C-42CA-AE51-09D6E5511FE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138B840-3FD3-4EC2-A5CA-D9CF95F94410}" type="pres">
      <dgm:prSet presAssocID="{9C051BC9-8F3C-42CA-AE51-09D6E5511FEA}" presName="negativeSpace" presStyleCnt="0"/>
      <dgm:spPr/>
    </dgm:pt>
    <dgm:pt modelId="{0077FF2D-8CD6-4FBA-8184-F5585BA59AA7}" type="pres">
      <dgm:prSet presAssocID="{9C051BC9-8F3C-42CA-AE51-09D6E5511FEA}" presName="childText" presStyleLbl="conFgAcc1" presStyleIdx="0" presStyleCnt="4">
        <dgm:presLayoutVars>
          <dgm:bulletEnabled val="1"/>
        </dgm:presLayoutVars>
      </dgm:prSet>
      <dgm:spPr/>
    </dgm:pt>
    <dgm:pt modelId="{045ADFC9-30A1-473C-B551-178D8216FC0F}" type="pres">
      <dgm:prSet presAssocID="{0B1B6AC2-38F1-47B1-8CAE-018DB5F937CB}" presName="spaceBetweenRectangles" presStyleCnt="0"/>
      <dgm:spPr/>
    </dgm:pt>
    <dgm:pt modelId="{1603D84E-EC44-41EA-82C2-AE81EC28C697}" type="pres">
      <dgm:prSet presAssocID="{736CD90E-AC53-4F6E-A795-52A8F9DF90E2}" presName="parentLin" presStyleCnt="0"/>
      <dgm:spPr/>
    </dgm:pt>
    <dgm:pt modelId="{38ABB03B-6EB9-4441-A6A0-7FF5C4174254}" type="pres">
      <dgm:prSet presAssocID="{736CD90E-AC53-4F6E-A795-52A8F9DF90E2}" presName="parentLeftMargin" presStyleLbl="node1" presStyleIdx="0" presStyleCnt="4"/>
      <dgm:spPr/>
    </dgm:pt>
    <dgm:pt modelId="{7A869132-8B75-4EF2-8807-9305F4CC061B}" type="pres">
      <dgm:prSet presAssocID="{736CD90E-AC53-4F6E-A795-52A8F9DF90E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F5AAFAC-B395-449B-8056-82D7B78832A4}" type="pres">
      <dgm:prSet presAssocID="{736CD90E-AC53-4F6E-A795-52A8F9DF90E2}" presName="negativeSpace" presStyleCnt="0"/>
      <dgm:spPr/>
    </dgm:pt>
    <dgm:pt modelId="{B40100D3-B2AB-4EE8-ADAF-500D7DE27580}" type="pres">
      <dgm:prSet presAssocID="{736CD90E-AC53-4F6E-A795-52A8F9DF90E2}" presName="childText" presStyleLbl="conFgAcc1" presStyleIdx="1" presStyleCnt="4">
        <dgm:presLayoutVars>
          <dgm:bulletEnabled val="1"/>
        </dgm:presLayoutVars>
      </dgm:prSet>
      <dgm:spPr/>
    </dgm:pt>
    <dgm:pt modelId="{E340EC08-E354-45C9-B150-6122F92CBB5F}" type="pres">
      <dgm:prSet presAssocID="{6345BD19-58BF-4F4C-BFA2-F9665EF83FBE}" presName="spaceBetweenRectangles" presStyleCnt="0"/>
      <dgm:spPr/>
    </dgm:pt>
    <dgm:pt modelId="{391260FE-C3C8-4245-A406-7FA0D23CC348}" type="pres">
      <dgm:prSet presAssocID="{B65EBCA5-7E6F-4947-9B02-01D56422EFCC}" presName="parentLin" presStyleCnt="0"/>
      <dgm:spPr/>
    </dgm:pt>
    <dgm:pt modelId="{E5F46BCC-3FB3-4912-9E4C-C7C72EDC1DEB}" type="pres">
      <dgm:prSet presAssocID="{B65EBCA5-7E6F-4947-9B02-01D56422EFCC}" presName="parentLeftMargin" presStyleLbl="node1" presStyleIdx="1" presStyleCnt="4"/>
      <dgm:spPr/>
    </dgm:pt>
    <dgm:pt modelId="{8C530F12-8CA5-4210-AC75-55331239C563}" type="pres">
      <dgm:prSet presAssocID="{B65EBCA5-7E6F-4947-9B02-01D56422EFC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91BAFA2-DB51-4356-8B2A-1619DA944EAD}" type="pres">
      <dgm:prSet presAssocID="{B65EBCA5-7E6F-4947-9B02-01D56422EFCC}" presName="negativeSpace" presStyleCnt="0"/>
      <dgm:spPr/>
    </dgm:pt>
    <dgm:pt modelId="{51AC32D9-7989-4E30-91FE-24198DDE3706}" type="pres">
      <dgm:prSet presAssocID="{B65EBCA5-7E6F-4947-9B02-01D56422EFCC}" presName="childText" presStyleLbl="conFgAcc1" presStyleIdx="2" presStyleCnt="4">
        <dgm:presLayoutVars>
          <dgm:bulletEnabled val="1"/>
        </dgm:presLayoutVars>
      </dgm:prSet>
      <dgm:spPr/>
    </dgm:pt>
    <dgm:pt modelId="{0058543F-0585-45AF-AB24-4EABEAA559CC}" type="pres">
      <dgm:prSet presAssocID="{A158347D-9405-4CDF-9A40-267E7838638E}" presName="spaceBetweenRectangles" presStyleCnt="0"/>
      <dgm:spPr/>
    </dgm:pt>
    <dgm:pt modelId="{71941BF9-71FD-40EC-A5A3-917246A4B4EB}" type="pres">
      <dgm:prSet presAssocID="{52DA3B2F-4E29-4576-B8F7-30372CE596A5}" presName="parentLin" presStyleCnt="0"/>
      <dgm:spPr/>
    </dgm:pt>
    <dgm:pt modelId="{BBC76CE0-3E66-4F3A-BA29-F89C8A518027}" type="pres">
      <dgm:prSet presAssocID="{52DA3B2F-4E29-4576-B8F7-30372CE596A5}" presName="parentLeftMargin" presStyleLbl="node1" presStyleIdx="2" presStyleCnt="4"/>
      <dgm:spPr/>
    </dgm:pt>
    <dgm:pt modelId="{4A5A882E-5C30-49FD-B6A8-791DB3C33416}" type="pres">
      <dgm:prSet presAssocID="{52DA3B2F-4E29-4576-B8F7-30372CE596A5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BA35508-D3B4-476D-BF90-9554CCE97982}" type="pres">
      <dgm:prSet presAssocID="{52DA3B2F-4E29-4576-B8F7-30372CE596A5}" presName="negativeSpace" presStyleCnt="0"/>
      <dgm:spPr/>
    </dgm:pt>
    <dgm:pt modelId="{B49ACACB-A413-4275-8F5A-66DCA8237DD0}" type="pres">
      <dgm:prSet presAssocID="{52DA3B2F-4E29-4576-B8F7-30372CE596A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FCDB917-71B7-4B5A-B1F9-399AA0B40723}" srcId="{DEDA0097-0E14-4200-AC9F-F041098EBBB1}" destId="{736CD90E-AC53-4F6E-A795-52A8F9DF90E2}" srcOrd="1" destOrd="0" parTransId="{3567455B-62CC-4CC7-88A9-315A744622FD}" sibTransId="{6345BD19-58BF-4F4C-BFA2-F9665EF83FBE}"/>
    <dgm:cxn modelId="{1B07D119-ADA9-4059-9E16-F16F672001CA}" type="presOf" srcId="{736CD90E-AC53-4F6E-A795-52A8F9DF90E2}" destId="{7A869132-8B75-4EF2-8807-9305F4CC061B}" srcOrd="1" destOrd="0" presId="urn:microsoft.com/office/officeart/2005/8/layout/list1"/>
    <dgm:cxn modelId="{76350D29-55B7-457F-86C3-D9CE9609F0C4}" srcId="{DEDA0097-0E14-4200-AC9F-F041098EBBB1}" destId="{B65EBCA5-7E6F-4947-9B02-01D56422EFCC}" srcOrd="2" destOrd="0" parTransId="{2DACFEAF-2C0A-4A65-99D3-A9FFEE8E9FC7}" sibTransId="{A158347D-9405-4CDF-9A40-267E7838638E}"/>
    <dgm:cxn modelId="{9BD6635C-9D0A-4D65-B62E-808FDCA55766}" srcId="{52DA3B2F-4E29-4576-B8F7-30372CE596A5}" destId="{AF971FCF-5E8D-48D2-9C46-9A7BED4F59BB}" srcOrd="1" destOrd="0" parTransId="{25CE0A87-61BF-4F45-AB24-E51201C85C41}" sibTransId="{3AE8D4A2-AD89-4019-A26D-67B41DB101EA}"/>
    <dgm:cxn modelId="{80E42141-FAB4-4A70-8559-E89A3C7B3FB6}" type="presOf" srcId="{B65EBCA5-7E6F-4947-9B02-01D56422EFCC}" destId="{8C530F12-8CA5-4210-AC75-55331239C563}" srcOrd="1" destOrd="0" presId="urn:microsoft.com/office/officeart/2005/8/layout/list1"/>
    <dgm:cxn modelId="{CCF1347D-AEC0-48F0-9E7F-C8A124F8D507}" type="presOf" srcId="{B65EBCA5-7E6F-4947-9B02-01D56422EFCC}" destId="{E5F46BCC-3FB3-4912-9E4C-C7C72EDC1DEB}" srcOrd="0" destOrd="0" presId="urn:microsoft.com/office/officeart/2005/8/layout/list1"/>
    <dgm:cxn modelId="{BBBADEA3-E345-48F8-962B-88F60DB23423}" type="presOf" srcId="{736CD90E-AC53-4F6E-A795-52A8F9DF90E2}" destId="{38ABB03B-6EB9-4441-A6A0-7FF5C4174254}" srcOrd="0" destOrd="0" presId="urn:microsoft.com/office/officeart/2005/8/layout/list1"/>
    <dgm:cxn modelId="{724117A6-5A0F-4F51-B5FF-56C23DFFC786}" srcId="{DEDA0097-0E14-4200-AC9F-F041098EBBB1}" destId="{9C051BC9-8F3C-42CA-AE51-09D6E5511FEA}" srcOrd="0" destOrd="0" parTransId="{BCD4A9F4-605C-4264-81CC-75D42E62CC0C}" sibTransId="{0B1B6AC2-38F1-47B1-8CAE-018DB5F937CB}"/>
    <dgm:cxn modelId="{D3AFADA7-B4D0-4705-AB5F-EB5657B21651}" type="presOf" srcId="{9C051BC9-8F3C-42CA-AE51-09D6E5511FEA}" destId="{7E6E9745-797F-4F30-86A2-266A2935580C}" srcOrd="0" destOrd="0" presId="urn:microsoft.com/office/officeart/2005/8/layout/list1"/>
    <dgm:cxn modelId="{461ED1B8-7B1B-40BD-90C8-BEC818FB392F}" type="presOf" srcId="{DEDA0097-0E14-4200-AC9F-F041098EBBB1}" destId="{84BA13B0-7319-492E-97CB-4381E2B358AC}" srcOrd="0" destOrd="0" presId="urn:microsoft.com/office/officeart/2005/8/layout/list1"/>
    <dgm:cxn modelId="{AA75ECB9-9F42-4F83-A9DD-49D5EE2C8CEB}" srcId="{52DA3B2F-4E29-4576-B8F7-30372CE596A5}" destId="{7924745F-5EF4-4A4D-B7C0-80A20C8222F9}" srcOrd="0" destOrd="0" parTransId="{9B5A4115-2A0B-4FFD-8765-3965156AE2AF}" sibTransId="{D1B9C165-76CB-43F2-8C86-5B76E26C7D59}"/>
    <dgm:cxn modelId="{FF7961CC-6420-48B0-A9CE-7BC5C561D8A6}" srcId="{DEDA0097-0E14-4200-AC9F-F041098EBBB1}" destId="{52DA3B2F-4E29-4576-B8F7-30372CE596A5}" srcOrd="3" destOrd="0" parTransId="{6E59F44D-51D0-4AB1-B073-D9D4CF09BB04}" sibTransId="{0AFAD694-270F-4EC0-9BCB-A9BF9453E9D5}"/>
    <dgm:cxn modelId="{0EBA6ACD-CB90-4B92-AB46-05B3A802EDA5}" type="presOf" srcId="{52DA3B2F-4E29-4576-B8F7-30372CE596A5}" destId="{4A5A882E-5C30-49FD-B6A8-791DB3C33416}" srcOrd="1" destOrd="0" presId="urn:microsoft.com/office/officeart/2005/8/layout/list1"/>
    <dgm:cxn modelId="{D2EF65CF-B253-41D4-B093-21D754129C9C}" type="presOf" srcId="{9C051BC9-8F3C-42CA-AE51-09D6E5511FEA}" destId="{C9C8D40E-2E86-4DAE-B842-354EB1586456}" srcOrd="1" destOrd="0" presId="urn:microsoft.com/office/officeart/2005/8/layout/list1"/>
    <dgm:cxn modelId="{2A580CD1-CC16-45F3-926D-1AF290E7CAF3}" type="presOf" srcId="{52DA3B2F-4E29-4576-B8F7-30372CE596A5}" destId="{BBC76CE0-3E66-4F3A-BA29-F89C8A518027}" srcOrd="0" destOrd="0" presId="urn:microsoft.com/office/officeart/2005/8/layout/list1"/>
    <dgm:cxn modelId="{2D1D7AD7-4325-4691-816B-F925995C57B3}" type="presOf" srcId="{AF971FCF-5E8D-48D2-9C46-9A7BED4F59BB}" destId="{B49ACACB-A413-4275-8F5A-66DCA8237DD0}" srcOrd="0" destOrd="1" presId="urn:microsoft.com/office/officeart/2005/8/layout/list1"/>
    <dgm:cxn modelId="{86E172FC-BA7C-4097-94DD-BD3DDF5FC5C1}" type="presOf" srcId="{7924745F-5EF4-4A4D-B7C0-80A20C8222F9}" destId="{B49ACACB-A413-4275-8F5A-66DCA8237DD0}" srcOrd="0" destOrd="0" presId="urn:microsoft.com/office/officeart/2005/8/layout/list1"/>
    <dgm:cxn modelId="{B184BDF5-AD64-4DE9-B254-0B3A0D6B3DB9}" type="presParOf" srcId="{84BA13B0-7319-492E-97CB-4381E2B358AC}" destId="{B0691A7A-5205-489E-9EA6-7898968FC984}" srcOrd="0" destOrd="0" presId="urn:microsoft.com/office/officeart/2005/8/layout/list1"/>
    <dgm:cxn modelId="{628808A5-0C57-49C7-9953-9F22FC87AB7C}" type="presParOf" srcId="{B0691A7A-5205-489E-9EA6-7898968FC984}" destId="{7E6E9745-797F-4F30-86A2-266A2935580C}" srcOrd="0" destOrd="0" presId="urn:microsoft.com/office/officeart/2005/8/layout/list1"/>
    <dgm:cxn modelId="{7F835F4E-B0E9-40CC-8952-FFD48CAEA76C}" type="presParOf" srcId="{B0691A7A-5205-489E-9EA6-7898968FC984}" destId="{C9C8D40E-2E86-4DAE-B842-354EB1586456}" srcOrd="1" destOrd="0" presId="urn:microsoft.com/office/officeart/2005/8/layout/list1"/>
    <dgm:cxn modelId="{2A1E1FB4-026C-4CDC-9FE2-CF4D3524B344}" type="presParOf" srcId="{84BA13B0-7319-492E-97CB-4381E2B358AC}" destId="{C138B840-3FD3-4EC2-A5CA-D9CF95F94410}" srcOrd="1" destOrd="0" presId="urn:microsoft.com/office/officeart/2005/8/layout/list1"/>
    <dgm:cxn modelId="{A7A90D53-2996-485C-9A62-2C2DAA632B21}" type="presParOf" srcId="{84BA13B0-7319-492E-97CB-4381E2B358AC}" destId="{0077FF2D-8CD6-4FBA-8184-F5585BA59AA7}" srcOrd="2" destOrd="0" presId="urn:microsoft.com/office/officeart/2005/8/layout/list1"/>
    <dgm:cxn modelId="{789DF448-FD5C-4300-A441-39823D85E570}" type="presParOf" srcId="{84BA13B0-7319-492E-97CB-4381E2B358AC}" destId="{045ADFC9-30A1-473C-B551-178D8216FC0F}" srcOrd="3" destOrd="0" presId="urn:microsoft.com/office/officeart/2005/8/layout/list1"/>
    <dgm:cxn modelId="{C9C66343-5386-4A0C-B90F-0BAA78460A56}" type="presParOf" srcId="{84BA13B0-7319-492E-97CB-4381E2B358AC}" destId="{1603D84E-EC44-41EA-82C2-AE81EC28C697}" srcOrd="4" destOrd="0" presId="urn:microsoft.com/office/officeart/2005/8/layout/list1"/>
    <dgm:cxn modelId="{61AC6D58-B694-4219-821F-1F50C09CCABB}" type="presParOf" srcId="{1603D84E-EC44-41EA-82C2-AE81EC28C697}" destId="{38ABB03B-6EB9-4441-A6A0-7FF5C4174254}" srcOrd="0" destOrd="0" presId="urn:microsoft.com/office/officeart/2005/8/layout/list1"/>
    <dgm:cxn modelId="{58D7373E-4FDC-4C05-9FA7-16D7D77AF8CC}" type="presParOf" srcId="{1603D84E-EC44-41EA-82C2-AE81EC28C697}" destId="{7A869132-8B75-4EF2-8807-9305F4CC061B}" srcOrd="1" destOrd="0" presId="urn:microsoft.com/office/officeart/2005/8/layout/list1"/>
    <dgm:cxn modelId="{6E7A7B65-C5F0-46B2-B421-9E5C28BA76C2}" type="presParOf" srcId="{84BA13B0-7319-492E-97CB-4381E2B358AC}" destId="{DF5AAFAC-B395-449B-8056-82D7B78832A4}" srcOrd="5" destOrd="0" presId="urn:microsoft.com/office/officeart/2005/8/layout/list1"/>
    <dgm:cxn modelId="{0A56EC9A-B9DB-42AE-AB62-0E23DBBBBB13}" type="presParOf" srcId="{84BA13B0-7319-492E-97CB-4381E2B358AC}" destId="{B40100D3-B2AB-4EE8-ADAF-500D7DE27580}" srcOrd="6" destOrd="0" presId="urn:microsoft.com/office/officeart/2005/8/layout/list1"/>
    <dgm:cxn modelId="{92E1BA18-BB05-4E6A-A405-C58EE3A60707}" type="presParOf" srcId="{84BA13B0-7319-492E-97CB-4381E2B358AC}" destId="{E340EC08-E354-45C9-B150-6122F92CBB5F}" srcOrd="7" destOrd="0" presId="urn:microsoft.com/office/officeart/2005/8/layout/list1"/>
    <dgm:cxn modelId="{0D5E5C5A-7746-49EA-BAFE-B0423B4213B7}" type="presParOf" srcId="{84BA13B0-7319-492E-97CB-4381E2B358AC}" destId="{391260FE-C3C8-4245-A406-7FA0D23CC348}" srcOrd="8" destOrd="0" presId="urn:microsoft.com/office/officeart/2005/8/layout/list1"/>
    <dgm:cxn modelId="{16BCCE2B-A7D8-4F50-A523-24DF61D67160}" type="presParOf" srcId="{391260FE-C3C8-4245-A406-7FA0D23CC348}" destId="{E5F46BCC-3FB3-4912-9E4C-C7C72EDC1DEB}" srcOrd="0" destOrd="0" presId="urn:microsoft.com/office/officeart/2005/8/layout/list1"/>
    <dgm:cxn modelId="{33552920-0BB3-43DC-ABD1-6C75E01DDE4A}" type="presParOf" srcId="{391260FE-C3C8-4245-A406-7FA0D23CC348}" destId="{8C530F12-8CA5-4210-AC75-55331239C563}" srcOrd="1" destOrd="0" presId="urn:microsoft.com/office/officeart/2005/8/layout/list1"/>
    <dgm:cxn modelId="{AB1182C2-EFDC-4C07-B52E-FF3E7E2CE147}" type="presParOf" srcId="{84BA13B0-7319-492E-97CB-4381E2B358AC}" destId="{891BAFA2-DB51-4356-8B2A-1619DA944EAD}" srcOrd="9" destOrd="0" presId="urn:microsoft.com/office/officeart/2005/8/layout/list1"/>
    <dgm:cxn modelId="{62993F2E-A639-48E7-8081-9D346EE43722}" type="presParOf" srcId="{84BA13B0-7319-492E-97CB-4381E2B358AC}" destId="{51AC32D9-7989-4E30-91FE-24198DDE3706}" srcOrd="10" destOrd="0" presId="urn:microsoft.com/office/officeart/2005/8/layout/list1"/>
    <dgm:cxn modelId="{BC0FA1ED-2C65-4C51-829F-8C7489C9799A}" type="presParOf" srcId="{84BA13B0-7319-492E-97CB-4381E2B358AC}" destId="{0058543F-0585-45AF-AB24-4EABEAA559CC}" srcOrd="11" destOrd="0" presId="urn:microsoft.com/office/officeart/2005/8/layout/list1"/>
    <dgm:cxn modelId="{6EDFA5D3-DA70-4C4E-9915-16AA8A175588}" type="presParOf" srcId="{84BA13B0-7319-492E-97CB-4381E2B358AC}" destId="{71941BF9-71FD-40EC-A5A3-917246A4B4EB}" srcOrd="12" destOrd="0" presId="urn:microsoft.com/office/officeart/2005/8/layout/list1"/>
    <dgm:cxn modelId="{36BDA50C-43D7-4A54-A6B9-2E085A235EB8}" type="presParOf" srcId="{71941BF9-71FD-40EC-A5A3-917246A4B4EB}" destId="{BBC76CE0-3E66-4F3A-BA29-F89C8A518027}" srcOrd="0" destOrd="0" presId="urn:microsoft.com/office/officeart/2005/8/layout/list1"/>
    <dgm:cxn modelId="{5E0304A8-82D7-4D2C-9F5A-553FFE7ED64D}" type="presParOf" srcId="{71941BF9-71FD-40EC-A5A3-917246A4B4EB}" destId="{4A5A882E-5C30-49FD-B6A8-791DB3C33416}" srcOrd="1" destOrd="0" presId="urn:microsoft.com/office/officeart/2005/8/layout/list1"/>
    <dgm:cxn modelId="{D054E235-4946-4499-8296-6D25F853D16F}" type="presParOf" srcId="{84BA13B0-7319-492E-97CB-4381E2B358AC}" destId="{DBA35508-D3B4-476D-BF90-9554CCE97982}" srcOrd="13" destOrd="0" presId="urn:microsoft.com/office/officeart/2005/8/layout/list1"/>
    <dgm:cxn modelId="{F7F2B006-0ED7-46BF-AC57-A148018E66F7}" type="presParOf" srcId="{84BA13B0-7319-492E-97CB-4381E2B358AC}" destId="{B49ACACB-A413-4275-8F5A-66DCA8237DD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77FF2D-8CD6-4FBA-8184-F5585BA59AA7}">
      <dsp:nvSpPr>
        <dsp:cNvPr id="0" name=""/>
        <dsp:cNvSpPr/>
      </dsp:nvSpPr>
      <dsp:spPr>
        <a:xfrm>
          <a:off x="0" y="371989"/>
          <a:ext cx="105156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C8D40E-2E86-4DAE-B842-354EB1586456}">
      <dsp:nvSpPr>
        <dsp:cNvPr id="0" name=""/>
        <dsp:cNvSpPr/>
      </dsp:nvSpPr>
      <dsp:spPr>
        <a:xfrm>
          <a:off x="525780" y="62029"/>
          <a:ext cx="7360920" cy="6199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100" b="1" kern="1200" dirty="0" err="1"/>
            <a:t>Vaadin</a:t>
          </a:r>
          <a:r>
            <a:rPr lang="de-AT" sz="2100" b="1" kern="1200" dirty="0"/>
            <a:t>-Flow</a:t>
          </a:r>
          <a:endParaRPr lang="en-US" sz="2100" b="1" kern="1200" dirty="0"/>
        </a:p>
      </dsp:txBody>
      <dsp:txXfrm>
        <a:off x="556042" y="92291"/>
        <a:ext cx="7300396" cy="559396"/>
      </dsp:txXfrm>
    </dsp:sp>
    <dsp:sp modelId="{B40100D3-B2AB-4EE8-ADAF-500D7DE27580}">
      <dsp:nvSpPr>
        <dsp:cNvPr id="0" name=""/>
        <dsp:cNvSpPr/>
      </dsp:nvSpPr>
      <dsp:spPr>
        <a:xfrm>
          <a:off x="0" y="1324549"/>
          <a:ext cx="105156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1372388"/>
              <a:satOff val="8237"/>
              <a:lumOff val="62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869132-8B75-4EF2-8807-9305F4CC061B}">
      <dsp:nvSpPr>
        <dsp:cNvPr id="0" name=""/>
        <dsp:cNvSpPr/>
      </dsp:nvSpPr>
      <dsp:spPr>
        <a:xfrm>
          <a:off x="525780" y="1014589"/>
          <a:ext cx="7360920" cy="619920"/>
        </a:xfrm>
        <a:prstGeom prst="roundRect">
          <a:avLst/>
        </a:prstGeom>
        <a:solidFill>
          <a:schemeClr val="accent3">
            <a:hueOff val="1372388"/>
            <a:satOff val="8237"/>
            <a:lumOff val="627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100" b="1" kern="1200" dirty="0" err="1"/>
            <a:t>Vaadin</a:t>
          </a:r>
          <a:r>
            <a:rPr lang="de-AT" sz="2100" b="1" kern="1200" dirty="0"/>
            <a:t>-Hilla</a:t>
          </a:r>
          <a:endParaRPr lang="en-US" sz="2100" b="1" kern="1200" dirty="0"/>
        </a:p>
      </dsp:txBody>
      <dsp:txXfrm>
        <a:off x="556042" y="1044851"/>
        <a:ext cx="7300396" cy="559396"/>
      </dsp:txXfrm>
    </dsp:sp>
    <dsp:sp modelId="{51AC32D9-7989-4E30-91FE-24198DDE3706}">
      <dsp:nvSpPr>
        <dsp:cNvPr id="0" name=""/>
        <dsp:cNvSpPr/>
      </dsp:nvSpPr>
      <dsp:spPr>
        <a:xfrm>
          <a:off x="0" y="2277110"/>
          <a:ext cx="105156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2744775"/>
              <a:satOff val="16475"/>
              <a:lumOff val="125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530F12-8CA5-4210-AC75-55331239C563}">
      <dsp:nvSpPr>
        <dsp:cNvPr id="0" name=""/>
        <dsp:cNvSpPr/>
      </dsp:nvSpPr>
      <dsp:spPr>
        <a:xfrm>
          <a:off x="525780" y="1967149"/>
          <a:ext cx="7360920" cy="619920"/>
        </a:xfrm>
        <a:prstGeom prst="roundRect">
          <a:avLst/>
        </a:prstGeom>
        <a:solidFill>
          <a:schemeClr val="accent3">
            <a:hueOff val="2744775"/>
            <a:satOff val="16475"/>
            <a:lumOff val="1255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100" b="1" kern="1200" dirty="0"/>
            <a:t>Vaadin-Next.js</a:t>
          </a:r>
          <a:endParaRPr lang="en-US" sz="2100" b="1" kern="1200" dirty="0"/>
        </a:p>
      </dsp:txBody>
      <dsp:txXfrm>
        <a:off x="556042" y="1997411"/>
        <a:ext cx="7300396" cy="559396"/>
      </dsp:txXfrm>
    </dsp:sp>
    <dsp:sp modelId="{B49ACACB-A413-4275-8F5A-66DCA8237DD0}">
      <dsp:nvSpPr>
        <dsp:cNvPr id="0" name=""/>
        <dsp:cNvSpPr/>
      </dsp:nvSpPr>
      <dsp:spPr>
        <a:xfrm>
          <a:off x="0" y="3229670"/>
          <a:ext cx="105156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4117163"/>
              <a:satOff val="24712"/>
              <a:lumOff val="188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5A882E-5C30-49FD-B6A8-791DB3C33416}">
      <dsp:nvSpPr>
        <dsp:cNvPr id="0" name=""/>
        <dsp:cNvSpPr/>
      </dsp:nvSpPr>
      <dsp:spPr>
        <a:xfrm>
          <a:off x="525780" y="2919710"/>
          <a:ext cx="7360920" cy="619920"/>
        </a:xfrm>
        <a:prstGeom prst="roundRect">
          <a:avLst/>
        </a:prstGeom>
        <a:solidFill>
          <a:schemeClr val="accent3">
            <a:hueOff val="4117163"/>
            <a:satOff val="24712"/>
            <a:lumOff val="1882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100" b="1" kern="1200" dirty="0" err="1"/>
            <a:t>Decoupled</a:t>
          </a:r>
          <a:r>
            <a:rPr lang="de-AT" sz="2100" b="1" kern="1200" dirty="0"/>
            <a:t>-Approach</a:t>
          </a:r>
          <a:endParaRPr lang="en-US" sz="2100" b="1" kern="1200" dirty="0"/>
        </a:p>
      </dsp:txBody>
      <dsp:txXfrm>
        <a:off x="556042" y="2949972"/>
        <a:ext cx="7300396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77FF2D-8CD6-4FBA-8184-F5585BA59AA7}">
      <dsp:nvSpPr>
        <dsp:cNvPr id="0" name=""/>
        <dsp:cNvSpPr/>
      </dsp:nvSpPr>
      <dsp:spPr>
        <a:xfrm>
          <a:off x="0" y="335089"/>
          <a:ext cx="10515600" cy="120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33248" rIns="81612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Thin-Client-</a:t>
          </a:r>
          <a:r>
            <a:rPr lang="en-US" sz="1600" kern="1200" dirty="0" err="1"/>
            <a:t>Prinzip</a:t>
          </a:r>
          <a:r>
            <a:rPr lang="en-US" sz="1600" kern="1200" dirty="0"/>
            <a:t>: </a:t>
          </a:r>
          <a:r>
            <a:rPr lang="en-US" sz="1600" kern="1200" dirty="0" err="1"/>
            <a:t>Vollständig</a:t>
          </a:r>
          <a:r>
            <a:rPr lang="en-US" sz="1600" kern="1200" dirty="0"/>
            <a:t> </a:t>
          </a:r>
          <a:r>
            <a:rPr lang="en-US" sz="1600" kern="1200" dirty="0" err="1"/>
            <a:t>serverseitiges</a:t>
          </a:r>
          <a:r>
            <a:rPr lang="en-US" sz="1600" kern="1200" dirty="0"/>
            <a:t> UI-Rendering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DOM-Updates </a:t>
          </a:r>
          <a:r>
            <a:rPr lang="en-US" sz="1600" kern="1200" dirty="0" err="1"/>
            <a:t>automatisch</a:t>
          </a:r>
          <a:r>
            <a:rPr lang="en-US" sz="1600" kern="1200" dirty="0"/>
            <a:t> per HTTP/WebSocket </a:t>
          </a:r>
          <a:r>
            <a:rPr lang="en-US" sz="1600" kern="1200" dirty="0" err="1"/>
            <a:t>synchronisiert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Nutz Java / Spring-Boot</a:t>
          </a:r>
        </a:p>
      </dsp:txBody>
      <dsp:txXfrm>
        <a:off x="0" y="335089"/>
        <a:ext cx="10515600" cy="1209600"/>
      </dsp:txXfrm>
    </dsp:sp>
    <dsp:sp modelId="{C9C8D40E-2E86-4DAE-B842-354EB1586456}">
      <dsp:nvSpPr>
        <dsp:cNvPr id="0" name=""/>
        <dsp:cNvSpPr/>
      </dsp:nvSpPr>
      <dsp:spPr>
        <a:xfrm>
          <a:off x="525780" y="98929"/>
          <a:ext cx="7360920" cy="4723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600" b="1" kern="1200" dirty="0" err="1"/>
            <a:t>Vaadin</a:t>
          </a:r>
          <a:r>
            <a:rPr lang="de-AT" sz="1600" b="1" kern="1200" dirty="0"/>
            <a:t>-Flow</a:t>
          </a:r>
          <a:endParaRPr lang="en-US" sz="1600" b="1" kern="1200" dirty="0"/>
        </a:p>
      </dsp:txBody>
      <dsp:txXfrm>
        <a:off x="548837" y="121986"/>
        <a:ext cx="7314806" cy="426206"/>
      </dsp:txXfrm>
    </dsp:sp>
    <dsp:sp modelId="{B40100D3-B2AB-4EE8-ADAF-500D7DE27580}">
      <dsp:nvSpPr>
        <dsp:cNvPr id="0" name=""/>
        <dsp:cNvSpPr/>
      </dsp:nvSpPr>
      <dsp:spPr>
        <a:xfrm>
          <a:off x="0" y="1867249"/>
          <a:ext cx="105156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1372388"/>
              <a:satOff val="8237"/>
              <a:lumOff val="62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869132-8B75-4EF2-8807-9305F4CC061B}">
      <dsp:nvSpPr>
        <dsp:cNvPr id="0" name=""/>
        <dsp:cNvSpPr/>
      </dsp:nvSpPr>
      <dsp:spPr>
        <a:xfrm>
          <a:off x="525780" y="1631089"/>
          <a:ext cx="7360920" cy="472320"/>
        </a:xfrm>
        <a:prstGeom prst="roundRect">
          <a:avLst/>
        </a:prstGeom>
        <a:solidFill>
          <a:schemeClr val="accent3">
            <a:hueOff val="1372388"/>
            <a:satOff val="8237"/>
            <a:lumOff val="627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600" b="1" kern="1200" dirty="0" err="1"/>
            <a:t>Vaadin</a:t>
          </a:r>
          <a:r>
            <a:rPr lang="de-AT" sz="1600" b="1" kern="1200" dirty="0"/>
            <a:t>-Hilla</a:t>
          </a:r>
          <a:endParaRPr lang="en-US" sz="1600" b="1" kern="1200" dirty="0"/>
        </a:p>
      </dsp:txBody>
      <dsp:txXfrm>
        <a:off x="548837" y="1654146"/>
        <a:ext cx="7314806" cy="426206"/>
      </dsp:txXfrm>
    </dsp:sp>
    <dsp:sp modelId="{51AC32D9-7989-4E30-91FE-24198DDE3706}">
      <dsp:nvSpPr>
        <dsp:cNvPr id="0" name=""/>
        <dsp:cNvSpPr/>
      </dsp:nvSpPr>
      <dsp:spPr>
        <a:xfrm>
          <a:off x="0" y="2593009"/>
          <a:ext cx="105156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2744775"/>
              <a:satOff val="16475"/>
              <a:lumOff val="125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530F12-8CA5-4210-AC75-55331239C563}">
      <dsp:nvSpPr>
        <dsp:cNvPr id="0" name=""/>
        <dsp:cNvSpPr/>
      </dsp:nvSpPr>
      <dsp:spPr>
        <a:xfrm>
          <a:off x="525780" y="2356849"/>
          <a:ext cx="7360920" cy="472320"/>
        </a:xfrm>
        <a:prstGeom prst="roundRect">
          <a:avLst/>
        </a:prstGeom>
        <a:solidFill>
          <a:schemeClr val="accent3">
            <a:hueOff val="2744775"/>
            <a:satOff val="16475"/>
            <a:lumOff val="1255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600" b="1" kern="1200" dirty="0"/>
            <a:t>Vaadin-Next.js</a:t>
          </a:r>
          <a:endParaRPr lang="en-US" sz="1600" b="1" kern="1200" dirty="0"/>
        </a:p>
      </dsp:txBody>
      <dsp:txXfrm>
        <a:off x="548837" y="2379906"/>
        <a:ext cx="7314806" cy="426206"/>
      </dsp:txXfrm>
    </dsp:sp>
    <dsp:sp modelId="{B49ACACB-A413-4275-8F5A-66DCA8237DD0}">
      <dsp:nvSpPr>
        <dsp:cNvPr id="0" name=""/>
        <dsp:cNvSpPr/>
      </dsp:nvSpPr>
      <dsp:spPr>
        <a:xfrm>
          <a:off x="0" y="3318770"/>
          <a:ext cx="105156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4117163"/>
              <a:satOff val="24712"/>
              <a:lumOff val="188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5A882E-5C30-49FD-B6A8-791DB3C33416}">
      <dsp:nvSpPr>
        <dsp:cNvPr id="0" name=""/>
        <dsp:cNvSpPr/>
      </dsp:nvSpPr>
      <dsp:spPr>
        <a:xfrm>
          <a:off x="525780" y="3082610"/>
          <a:ext cx="7360920" cy="472320"/>
        </a:xfrm>
        <a:prstGeom prst="roundRect">
          <a:avLst/>
        </a:prstGeom>
        <a:solidFill>
          <a:schemeClr val="accent3">
            <a:hueOff val="4117163"/>
            <a:satOff val="24712"/>
            <a:lumOff val="1882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600" b="1" kern="1200" dirty="0" err="1"/>
            <a:t>Decoupled</a:t>
          </a:r>
          <a:r>
            <a:rPr lang="de-AT" sz="1600" b="1" kern="1200" dirty="0"/>
            <a:t>-Approach</a:t>
          </a:r>
          <a:endParaRPr lang="en-US" sz="1600" b="1" kern="1200" dirty="0"/>
        </a:p>
      </dsp:txBody>
      <dsp:txXfrm>
        <a:off x="548837" y="3105667"/>
        <a:ext cx="7314806" cy="4262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77FF2D-8CD6-4FBA-8184-F5585BA59AA7}">
      <dsp:nvSpPr>
        <dsp:cNvPr id="0" name=""/>
        <dsp:cNvSpPr/>
      </dsp:nvSpPr>
      <dsp:spPr>
        <a:xfrm>
          <a:off x="0" y="335089"/>
          <a:ext cx="105156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C8D40E-2E86-4DAE-B842-354EB1586456}">
      <dsp:nvSpPr>
        <dsp:cNvPr id="0" name=""/>
        <dsp:cNvSpPr/>
      </dsp:nvSpPr>
      <dsp:spPr>
        <a:xfrm>
          <a:off x="525780" y="98929"/>
          <a:ext cx="7360920" cy="4723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600" b="1" kern="1200" dirty="0" err="1"/>
            <a:t>Vaadin</a:t>
          </a:r>
          <a:r>
            <a:rPr lang="de-AT" sz="1600" b="1" kern="1200" dirty="0"/>
            <a:t>-Flow</a:t>
          </a:r>
          <a:endParaRPr lang="en-US" sz="1600" b="1" kern="1200" dirty="0"/>
        </a:p>
      </dsp:txBody>
      <dsp:txXfrm>
        <a:off x="548837" y="121986"/>
        <a:ext cx="7314806" cy="426206"/>
      </dsp:txXfrm>
    </dsp:sp>
    <dsp:sp modelId="{B40100D3-B2AB-4EE8-ADAF-500D7DE27580}">
      <dsp:nvSpPr>
        <dsp:cNvPr id="0" name=""/>
        <dsp:cNvSpPr/>
      </dsp:nvSpPr>
      <dsp:spPr>
        <a:xfrm>
          <a:off x="0" y="1060849"/>
          <a:ext cx="10515600" cy="120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1372388"/>
              <a:satOff val="8237"/>
              <a:lumOff val="62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33248" rIns="81612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/>
            <a:t>Client-</a:t>
          </a:r>
          <a:r>
            <a:rPr lang="en-US" sz="1600" b="0" kern="1200" dirty="0" err="1"/>
            <a:t>seitige</a:t>
          </a:r>
          <a:r>
            <a:rPr lang="en-US" sz="1600" b="0" kern="1200" dirty="0"/>
            <a:t> UI – Backend </a:t>
          </a:r>
          <a:r>
            <a:rPr lang="en-US" sz="1600" b="0" kern="1200" dirty="0" err="1"/>
            <a:t>liefert</a:t>
          </a:r>
          <a:r>
            <a:rPr lang="en-US" sz="1600" b="0" kern="1200" dirty="0"/>
            <a:t> </a:t>
          </a:r>
          <a:r>
            <a:rPr lang="en-US" sz="1600" b="0" kern="1200" dirty="0" err="1"/>
            <a:t>Daten</a:t>
          </a:r>
          <a:r>
            <a:rPr lang="en-US" sz="1600" b="0" kern="1200" dirty="0"/>
            <a:t> via. Rest / </a:t>
          </a:r>
          <a:r>
            <a:rPr lang="en-US" sz="1600" b="0" kern="1200" dirty="0" err="1"/>
            <a:t>GraphSQL</a:t>
          </a:r>
          <a:endParaRPr lang="en-US" sz="1600" b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 err="1"/>
            <a:t>Kommunikation</a:t>
          </a:r>
          <a:r>
            <a:rPr lang="en-US" sz="1600" b="0" kern="1200" dirty="0"/>
            <a:t> </a:t>
          </a:r>
          <a:r>
            <a:rPr lang="en-US" sz="1600" b="0" kern="1200" dirty="0" err="1"/>
            <a:t>mittels</a:t>
          </a:r>
          <a:r>
            <a:rPr lang="en-US" sz="1600" b="0" kern="1200" dirty="0"/>
            <a:t> </a:t>
          </a:r>
          <a:r>
            <a:rPr lang="en-US" sz="1600" b="0" kern="1200" dirty="0" err="1"/>
            <a:t>expliziten</a:t>
          </a:r>
          <a:r>
            <a:rPr lang="en-US" sz="1600" b="0" kern="1200" dirty="0"/>
            <a:t> API-</a:t>
          </a:r>
          <a:r>
            <a:rPr lang="en-US" sz="1600" b="0" kern="1200" dirty="0" err="1"/>
            <a:t>Aufrufen</a:t>
          </a:r>
          <a:endParaRPr lang="en-US" sz="1600" b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 err="1"/>
            <a:t>Nutzt</a:t>
          </a:r>
          <a:r>
            <a:rPr lang="en-US" sz="1600" b="0" kern="1200" dirty="0"/>
            <a:t> React/TypeScript + Java/Spring Boot</a:t>
          </a:r>
        </a:p>
      </dsp:txBody>
      <dsp:txXfrm>
        <a:off x="0" y="1060849"/>
        <a:ext cx="10515600" cy="1209600"/>
      </dsp:txXfrm>
    </dsp:sp>
    <dsp:sp modelId="{7A869132-8B75-4EF2-8807-9305F4CC061B}">
      <dsp:nvSpPr>
        <dsp:cNvPr id="0" name=""/>
        <dsp:cNvSpPr/>
      </dsp:nvSpPr>
      <dsp:spPr>
        <a:xfrm>
          <a:off x="525780" y="824689"/>
          <a:ext cx="7360920" cy="472320"/>
        </a:xfrm>
        <a:prstGeom prst="roundRect">
          <a:avLst/>
        </a:prstGeom>
        <a:solidFill>
          <a:schemeClr val="accent3">
            <a:hueOff val="1372388"/>
            <a:satOff val="8237"/>
            <a:lumOff val="627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600" b="1" kern="1200" dirty="0" err="1"/>
            <a:t>Vaadin</a:t>
          </a:r>
          <a:r>
            <a:rPr lang="de-AT" sz="1600" b="1" kern="1200" dirty="0"/>
            <a:t>-Hilla</a:t>
          </a:r>
          <a:endParaRPr lang="en-US" sz="1600" b="1" kern="1200" dirty="0"/>
        </a:p>
      </dsp:txBody>
      <dsp:txXfrm>
        <a:off x="548837" y="847746"/>
        <a:ext cx="7314806" cy="426206"/>
      </dsp:txXfrm>
    </dsp:sp>
    <dsp:sp modelId="{51AC32D9-7989-4E30-91FE-24198DDE3706}">
      <dsp:nvSpPr>
        <dsp:cNvPr id="0" name=""/>
        <dsp:cNvSpPr/>
      </dsp:nvSpPr>
      <dsp:spPr>
        <a:xfrm>
          <a:off x="0" y="2593009"/>
          <a:ext cx="105156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2744775"/>
              <a:satOff val="16475"/>
              <a:lumOff val="125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530F12-8CA5-4210-AC75-55331239C563}">
      <dsp:nvSpPr>
        <dsp:cNvPr id="0" name=""/>
        <dsp:cNvSpPr/>
      </dsp:nvSpPr>
      <dsp:spPr>
        <a:xfrm>
          <a:off x="525780" y="2356849"/>
          <a:ext cx="7360920" cy="472320"/>
        </a:xfrm>
        <a:prstGeom prst="roundRect">
          <a:avLst/>
        </a:prstGeom>
        <a:solidFill>
          <a:schemeClr val="accent3">
            <a:hueOff val="2744775"/>
            <a:satOff val="16475"/>
            <a:lumOff val="1255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600" b="1" kern="1200" dirty="0"/>
            <a:t>Vaadin-Next.js</a:t>
          </a:r>
          <a:endParaRPr lang="en-US" sz="1600" b="1" kern="1200" dirty="0"/>
        </a:p>
      </dsp:txBody>
      <dsp:txXfrm>
        <a:off x="548837" y="2379906"/>
        <a:ext cx="7314806" cy="426206"/>
      </dsp:txXfrm>
    </dsp:sp>
    <dsp:sp modelId="{B49ACACB-A413-4275-8F5A-66DCA8237DD0}">
      <dsp:nvSpPr>
        <dsp:cNvPr id="0" name=""/>
        <dsp:cNvSpPr/>
      </dsp:nvSpPr>
      <dsp:spPr>
        <a:xfrm>
          <a:off x="0" y="3318770"/>
          <a:ext cx="105156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4117163"/>
              <a:satOff val="24712"/>
              <a:lumOff val="188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5A882E-5C30-49FD-B6A8-791DB3C33416}">
      <dsp:nvSpPr>
        <dsp:cNvPr id="0" name=""/>
        <dsp:cNvSpPr/>
      </dsp:nvSpPr>
      <dsp:spPr>
        <a:xfrm>
          <a:off x="525780" y="3082610"/>
          <a:ext cx="7360920" cy="472320"/>
        </a:xfrm>
        <a:prstGeom prst="roundRect">
          <a:avLst/>
        </a:prstGeom>
        <a:solidFill>
          <a:schemeClr val="accent3">
            <a:hueOff val="4117163"/>
            <a:satOff val="24712"/>
            <a:lumOff val="1882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600" b="1" kern="1200" dirty="0" err="1"/>
            <a:t>Decoupled</a:t>
          </a:r>
          <a:r>
            <a:rPr lang="de-AT" sz="1600" b="1" kern="1200" dirty="0"/>
            <a:t>-Approach</a:t>
          </a:r>
          <a:endParaRPr lang="en-US" sz="1600" b="1" kern="1200" dirty="0"/>
        </a:p>
      </dsp:txBody>
      <dsp:txXfrm>
        <a:off x="548837" y="3105667"/>
        <a:ext cx="7314806" cy="4262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77FF2D-8CD6-4FBA-8184-F5585BA59AA7}">
      <dsp:nvSpPr>
        <dsp:cNvPr id="0" name=""/>
        <dsp:cNvSpPr/>
      </dsp:nvSpPr>
      <dsp:spPr>
        <a:xfrm>
          <a:off x="0" y="294094"/>
          <a:ext cx="10515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C8D40E-2E86-4DAE-B842-354EB1586456}">
      <dsp:nvSpPr>
        <dsp:cNvPr id="0" name=""/>
        <dsp:cNvSpPr/>
      </dsp:nvSpPr>
      <dsp:spPr>
        <a:xfrm>
          <a:off x="525780" y="28414"/>
          <a:ext cx="7360920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800" b="1" kern="1200" dirty="0" err="1"/>
            <a:t>Vaadin</a:t>
          </a:r>
          <a:r>
            <a:rPr lang="de-AT" sz="1800" b="1" kern="1200" dirty="0"/>
            <a:t>-Flow</a:t>
          </a:r>
          <a:endParaRPr lang="en-US" sz="1800" b="1" kern="1200" dirty="0"/>
        </a:p>
      </dsp:txBody>
      <dsp:txXfrm>
        <a:off x="551719" y="54353"/>
        <a:ext cx="7309042" cy="479482"/>
      </dsp:txXfrm>
    </dsp:sp>
    <dsp:sp modelId="{B40100D3-B2AB-4EE8-ADAF-500D7DE27580}">
      <dsp:nvSpPr>
        <dsp:cNvPr id="0" name=""/>
        <dsp:cNvSpPr/>
      </dsp:nvSpPr>
      <dsp:spPr>
        <a:xfrm>
          <a:off x="0" y="1110574"/>
          <a:ext cx="10515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1372388"/>
              <a:satOff val="8237"/>
              <a:lumOff val="62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869132-8B75-4EF2-8807-9305F4CC061B}">
      <dsp:nvSpPr>
        <dsp:cNvPr id="0" name=""/>
        <dsp:cNvSpPr/>
      </dsp:nvSpPr>
      <dsp:spPr>
        <a:xfrm>
          <a:off x="525780" y="844895"/>
          <a:ext cx="7360920" cy="531360"/>
        </a:xfrm>
        <a:prstGeom prst="roundRect">
          <a:avLst/>
        </a:prstGeom>
        <a:solidFill>
          <a:schemeClr val="accent3">
            <a:hueOff val="1372388"/>
            <a:satOff val="8237"/>
            <a:lumOff val="627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800" b="1" kern="1200" dirty="0" err="1"/>
            <a:t>Vaadin</a:t>
          </a:r>
          <a:r>
            <a:rPr lang="de-AT" sz="1800" b="1" kern="1200" dirty="0"/>
            <a:t>-Hilla</a:t>
          </a:r>
          <a:endParaRPr lang="en-US" sz="1800" b="1" kern="1200" dirty="0"/>
        </a:p>
      </dsp:txBody>
      <dsp:txXfrm>
        <a:off x="551719" y="870834"/>
        <a:ext cx="7309042" cy="479482"/>
      </dsp:txXfrm>
    </dsp:sp>
    <dsp:sp modelId="{51AC32D9-7989-4E30-91FE-24198DDE3706}">
      <dsp:nvSpPr>
        <dsp:cNvPr id="0" name=""/>
        <dsp:cNvSpPr/>
      </dsp:nvSpPr>
      <dsp:spPr>
        <a:xfrm>
          <a:off x="0" y="1927055"/>
          <a:ext cx="10515600" cy="1048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2744775"/>
              <a:satOff val="16475"/>
              <a:lumOff val="125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74904" rIns="81612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 dirty="0"/>
            <a:t>React-Frontend und Node-Backend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 dirty="0"/>
            <a:t>Next.js </a:t>
          </a:r>
          <a:r>
            <a:rPr lang="en-US" sz="1800" b="0" kern="1200" dirty="0" err="1"/>
            <a:t>erlaubt</a:t>
          </a:r>
          <a:r>
            <a:rPr lang="en-US" sz="1800" b="0" kern="1200" dirty="0"/>
            <a:t> Frontend-Devs full-stack Development</a:t>
          </a:r>
        </a:p>
      </dsp:txBody>
      <dsp:txXfrm>
        <a:off x="0" y="1927055"/>
        <a:ext cx="10515600" cy="1048950"/>
      </dsp:txXfrm>
    </dsp:sp>
    <dsp:sp modelId="{8C530F12-8CA5-4210-AC75-55331239C563}">
      <dsp:nvSpPr>
        <dsp:cNvPr id="0" name=""/>
        <dsp:cNvSpPr/>
      </dsp:nvSpPr>
      <dsp:spPr>
        <a:xfrm>
          <a:off x="525780" y="1661375"/>
          <a:ext cx="7360920" cy="531360"/>
        </a:xfrm>
        <a:prstGeom prst="roundRect">
          <a:avLst/>
        </a:prstGeom>
        <a:solidFill>
          <a:schemeClr val="accent3">
            <a:hueOff val="2744775"/>
            <a:satOff val="16475"/>
            <a:lumOff val="1255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800" b="1" kern="1200" dirty="0"/>
            <a:t>Vaadin-Next.js</a:t>
          </a:r>
          <a:endParaRPr lang="en-US" sz="1800" b="1" kern="1200" dirty="0"/>
        </a:p>
      </dsp:txBody>
      <dsp:txXfrm>
        <a:off x="551719" y="1687314"/>
        <a:ext cx="7309042" cy="479482"/>
      </dsp:txXfrm>
    </dsp:sp>
    <dsp:sp modelId="{B49ACACB-A413-4275-8F5A-66DCA8237DD0}">
      <dsp:nvSpPr>
        <dsp:cNvPr id="0" name=""/>
        <dsp:cNvSpPr/>
      </dsp:nvSpPr>
      <dsp:spPr>
        <a:xfrm>
          <a:off x="0" y="3338885"/>
          <a:ext cx="10515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4117163"/>
              <a:satOff val="24712"/>
              <a:lumOff val="188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5A882E-5C30-49FD-B6A8-791DB3C33416}">
      <dsp:nvSpPr>
        <dsp:cNvPr id="0" name=""/>
        <dsp:cNvSpPr/>
      </dsp:nvSpPr>
      <dsp:spPr>
        <a:xfrm>
          <a:off x="525780" y="3073204"/>
          <a:ext cx="7360920" cy="531360"/>
        </a:xfrm>
        <a:prstGeom prst="roundRect">
          <a:avLst/>
        </a:prstGeom>
        <a:solidFill>
          <a:schemeClr val="accent3">
            <a:hueOff val="4117163"/>
            <a:satOff val="24712"/>
            <a:lumOff val="1882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800" b="1" kern="1200" dirty="0" err="1"/>
            <a:t>Decoupled</a:t>
          </a:r>
          <a:r>
            <a:rPr lang="de-AT" sz="1800" b="1" kern="1200" dirty="0"/>
            <a:t>-Approach</a:t>
          </a:r>
          <a:endParaRPr lang="en-US" sz="1800" b="1" kern="1200" dirty="0"/>
        </a:p>
      </dsp:txBody>
      <dsp:txXfrm>
        <a:off x="551719" y="3099143"/>
        <a:ext cx="7309042" cy="4794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77FF2D-8CD6-4FBA-8184-F5585BA59AA7}">
      <dsp:nvSpPr>
        <dsp:cNvPr id="0" name=""/>
        <dsp:cNvSpPr/>
      </dsp:nvSpPr>
      <dsp:spPr>
        <a:xfrm>
          <a:off x="0" y="294094"/>
          <a:ext cx="10515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C8D40E-2E86-4DAE-B842-354EB1586456}">
      <dsp:nvSpPr>
        <dsp:cNvPr id="0" name=""/>
        <dsp:cNvSpPr/>
      </dsp:nvSpPr>
      <dsp:spPr>
        <a:xfrm>
          <a:off x="525780" y="28414"/>
          <a:ext cx="7360920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800" b="1" kern="1200" dirty="0" err="1"/>
            <a:t>Vaadin</a:t>
          </a:r>
          <a:r>
            <a:rPr lang="de-AT" sz="1800" b="1" kern="1200" dirty="0"/>
            <a:t>-Flow</a:t>
          </a:r>
          <a:endParaRPr lang="en-US" sz="1800" b="1" kern="1200" dirty="0"/>
        </a:p>
      </dsp:txBody>
      <dsp:txXfrm>
        <a:off x="551719" y="54353"/>
        <a:ext cx="7309042" cy="479482"/>
      </dsp:txXfrm>
    </dsp:sp>
    <dsp:sp modelId="{B40100D3-B2AB-4EE8-ADAF-500D7DE27580}">
      <dsp:nvSpPr>
        <dsp:cNvPr id="0" name=""/>
        <dsp:cNvSpPr/>
      </dsp:nvSpPr>
      <dsp:spPr>
        <a:xfrm>
          <a:off x="0" y="1110574"/>
          <a:ext cx="10515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1372388"/>
              <a:satOff val="8237"/>
              <a:lumOff val="62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869132-8B75-4EF2-8807-9305F4CC061B}">
      <dsp:nvSpPr>
        <dsp:cNvPr id="0" name=""/>
        <dsp:cNvSpPr/>
      </dsp:nvSpPr>
      <dsp:spPr>
        <a:xfrm>
          <a:off x="525780" y="844894"/>
          <a:ext cx="7360920" cy="531360"/>
        </a:xfrm>
        <a:prstGeom prst="roundRect">
          <a:avLst/>
        </a:prstGeom>
        <a:solidFill>
          <a:schemeClr val="accent3">
            <a:hueOff val="1372388"/>
            <a:satOff val="8237"/>
            <a:lumOff val="627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800" b="1" kern="1200" dirty="0" err="1"/>
            <a:t>Vaadin</a:t>
          </a:r>
          <a:r>
            <a:rPr lang="de-AT" sz="1800" b="1" kern="1200" dirty="0"/>
            <a:t>-Hilla</a:t>
          </a:r>
          <a:endParaRPr lang="en-US" sz="1800" b="1" kern="1200" dirty="0"/>
        </a:p>
      </dsp:txBody>
      <dsp:txXfrm>
        <a:off x="551719" y="870833"/>
        <a:ext cx="7309042" cy="479482"/>
      </dsp:txXfrm>
    </dsp:sp>
    <dsp:sp modelId="{51AC32D9-7989-4E30-91FE-24198DDE3706}">
      <dsp:nvSpPr>
        <dsp:cNvPr id="0" name=""/>
        <dsp:cNvSpPr/>
      </dsp:nvSpPr>
      <dsp:spPr>
        <a:xfrm>
          <a:off x="0" y="1927054"/>
          <a:ext cx="10515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2744775"/>
              <a:satOff val="16475"/>
              <a:lumOff val="125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530F12-8CA5-4210-AC75-55331239C563}">
      <dsp:nvSpPr>
        <dsp:cNvPr id="0" name=""/>
        <dsp:cNvSpPr/>
      </dsp:nvSpPr>
      <dsp:spPr>
        <a:xfrm>
          <a:off x="525780" y="1661374"/>
          <a:ext cx="7360920" cy="531360"/>
        </a:xfrm>
        <a:prstGeom prst="roundRect">
          <a:avLst/>
        </a:prstGeom>
        <a:solidFill>
          <a:schemeClr val="accent3">
            <a:hueOff val="2744775"/>
            <a:satOff val="16475"/>
            <a:lumOff val="1255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800" b="1" kern="1200" dirty="0"/>
            <a:t>Vaadin-Next.js</a:t>
          </a:r>
          <a:endParaRPr lang="en-US" sz="1800" b="1" kern="1200" dirty="0"/>
        </a:p>
      </dsp:txBody>
      <dsp:txXfrm>
        <a:off x="551719" y="1687313"/>
        <a:ext cx="7309042" cy="479482"/>
      </dsp:txXfrm>
    </dsp:sp>
    <dsp:sp modelId="{B49ACACB-A413-4275-8F5A-66DCA8237DD0}">
      <dsp:nvSpPr>
        <dsp:cNvPr id="0" name=""/>
        <dsp:cNvSpPr/>
      </dsp:nvSpPr>
      <dsp:spPr>
        <a:xfrm>
          <a:off x="0" y="2743535"/>
          <a:ext cx="10515600" cy="1048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4117163"/>
              <a:satOff val="24712"/>
              <a:lumOff val="188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74904" rIns="81612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 dirty="0" err="1"/>
            <a:t>Entwickler</a:t>
          </a:r>
          <a:r>
            <a:rPr lang="en-US" sz="1800" b="0" kern="1200" dirty="0"/>
            <a:t> </a:t>
          </a:r>
          <a:r>
            <a:rPr lang="en-US" sz="1800" b="0" kern="1200" dirty="0" err="1"/>
            <a:t>haben</a:t>
          </a:r>
          <a:r>
            <a:rPr lang="en-US" sz="1800" b="0" kern="1200" dirty="0"/>
            <a:t> </a:t>
          </a:r>
          <a:r>
            <a:rPr lang="en-US" sz="1800" b="0" kern="1200" dirty="0" err="1"/>
            <a:t>freie</a:t>
          </a:r>
          <a:r>
            <a:rPr lang="en-US" sz="1800" b="0" kern="1200" dirty="0"/>
            <a:t> </a:t>
          </a:r>
          <a:r>
            <a:rPr lang="en-US" sz="1800" b="0" kern="1200" dirty="0" err="1"/>
            <a:t>Frameworkwahl</a:t>
          </a:r>
          <a:r>
            <a:rPr lang="en-US" sz="1800" b="0" kern="1200" dirty="0"/>
            <a:t> – </a:t>
          </a:r>
          <a:r>
            <a:rPr lang="en-US" sz="1800" b="0" kern="1200" dirty="0" err="1"/>
            <a:t>jede</a:t>
          </a:r>
          <a:r>
            <a:rPr lang="en-US" sz="1800" b="0" kern="1200" dirty="0"/>
            <a:t> </a:t>
          </a:r>
          <a:r>
            <a:rPr lang="en-US" sz="1800" b="0" kern="1200" dirty="0" err="1"/>
            <a:t>Applikations-Schicht</a:t>
          </a:r>
          <a:endParaRPr lang="en-US" sz="1800" b="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 dirty="0" err="1"/>
            <a:t>Unterstützt</a:t>
          </a:r>
          <a:r>
            <a:rPr lang="en-US" sz="1800" b="0" kern="1200" dirty="0"/>
            <a:t> React, Angular / REST </a:t>
          </a:r>
          <a:r>
            <a:rPr lang="en-US" sz="1800" b="0" kern="1200" dirty="0" err="1"/>
            <a:t>oder</a:t>
          </a:r>
          <a:r>
            <a:rPr lang="en-US" sz="1800" b="0" kern="1200" dirty="0"/>
            <a:t> </a:t>
          </a:r>
          <a:r>
            <a:rPr lang="en-US" sz="1800" b="0" kern="1200" dirty="0" err="1"/>
            <a:t>GraphSQL</a:t>
          </a:r>
          <a:r>
            <a:rPr lang="en-US" sz="1800" b="0" kern="1200" dirty="0"/>
            <a:t> / Spring-Boot, Node.js…</a:t>
          </a:r>
        </a:p>
      </dsp:txBody>
      <dsp:txXfrm>
        <a:off x="0" y="2743535"/>
        <a:ext cx="10515600" cy="1048950"/>
      </dsp:txXfrm>
    </dsp:sp>
    <dsp:sp modelId="{4A5A882E-5C30-49FD-B6A8-791DB3C33416}">
      <dsp:nvSpPr>
        <dsp:cNvPr id="0" name=""/>
        <dsp:cNvSpPr/>
      </dsp:nvSpPr>
      <dsp:spPr>
        <a:xfrm>
          <a:off x="525780" y="2477854"/>
          <a:ext cx="7360920" cy="531360"/>
        </a:xfrm>
        <a:prstGeom prst="roundRect">
          <a:avLst/>
        </a:prstGeom>
        <a:solidFill>
          <a:schemeClr val="accent3">
            <a:hueOff val="4117163"/>
            <a:satOff val="24712"/>
            <a:lumOff val="1882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800" b="1" kern="1200" dirty="0" err="1"/>
            <a:t>Decoupled</a:t>
          </a:r>
          <a:r>
            <a:rPr lang="de-AT" sz="1800" b="1" kern="1200" dirty="0"/>
            <a:t>-Approach</a:t>
          </a:r>
          <a:endParaRPr lang="en-US" sz="1800" b="1" kern="1200" dirty="0"/>
        </a:p>
      </dsp:txBody>
      <dsp:txXfrm>
        <a:off x="551719" y="2503793"/>
        <a:ext cx="730904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BFA01-F023-4377-89AC-C163B9E7E6D1}" type="datetimeFigureOut">
              <a:rPr lang="de-AT" smtClean="0"/>
              <a:t>11.03.2025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DA752-9513-49E6-880E-3937074FC4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60423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D2B3C0-DAC4-810A-682A-E736586D0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49D65BD-6C69-1205-EF9B-29418D557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6C9D21-95A4-5220-C63E-887ADB7BC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7426-86D1-4430-A049-06D8092E65E2}" type="datetime1">
              <a:rPr lang="de-AT" smtClean="0"/>
              <a:t>11.03.2025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06A231-14AE-A166-52A6-AE41E406A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132DF3-A657-6CA2-57D1-7E8E69DBB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28014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853EA7-CAFE-FBA6-D122-0E9F40F0C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88B4D29-21DF-1EE3-14A5-AC9071D5B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FACBA1-320D-3B7D-E24B-73FEC864A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09A1F-4CEB-4835-9A5C-2F9E019478A7}" type="datetime1">
              <a:rPr lang="de-AT" smtClean="0"/>
              <a:t>11.03.2025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BDDB26-4A87-4B3C-33A0-8F0E64277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F61BB-E42D-BB0C-E767-A6320AB3C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93886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CC1326A-5121-A7D8-F80C-0EC3D5B0A7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D056C92-5806-44AB-2F78-6E8C92B28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722D7A-E530-583E-06FA-0DE5761A8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D8FD-26F5-45BE-A321-F0FFCC7A3233}" type="datetime1">
              <a:rPr lang="de-AT" smtClean="0"/>
              <a:t>11.03.2025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7269AF-A1A3-BD07-71E0-46992A194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3AA493-4A9E-4B61-ACAB-127BCA63E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32199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983C03-5704-CE49-6B92-2248E2D1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D5F5B3-1834-EEFD-8E5B-46AB79435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C3256E-370C-3310-326C-06A3CD570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5CCA-44DE-413B-B5C1-1D136BF17977}" type="datetime1">
              <a:rPr lang="de-AT" smtClean="0"/>
              <a:t>11.03.2025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653E15-03FB-57B3-9959-3E67DD8F7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83A395-37A3-B661-6C95-6893AE888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6498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EB849A-8E02-A290-1E8B-F4BDF6085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4E7E0C-2F13-6173-F804-94331B5B9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A74822-D875-0F7A-871C-E6FD00EBD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3C9B9-FBD9-40E9-9A50-344DDEEE4B2E}" type="datetime1">
              <a:rPr lang="de-AT" smtClean="0"/>
              <a:t>11.03.2025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0F98DE-93C4-1E0E-CA6F-F61CFF47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BEF6DE-ACFC-8B45-60C3-4B522D5A7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89795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A931B6-4EC6-1C9A-9E97-548827815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1219C4-7482-F043-1A28-3A9DBFC0B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CC8A51-7A78-B839-DD44-3657DDF15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6BEED1-871E-82F0-9F4A-37CE140C8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AC31D-080C-4A74-AF7A-6F3E55F236C4}" type="datetime1">
              <a:rPr lang="de-AT" smtClean="0"/>
              <a:t>11.03.2025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D7DF80-CE73-0856-3DEA-C6F1E8C6C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533A4A-6776-8E9C-A847-468CBA928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55700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471A9B-C48A-3047-34E6-F297F0C1B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DF2299-4CA4-8877-5F0E-3DD75E46A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134299-23CE-4B2E-FFD1-60C028446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5BB667B-B65F-1B18-F1E1-5A940C95A7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18E7B65-FB38-EF92-28E0-EB942C0624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75583A0-7321-D9BF-FFD6-EDBA79307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5DBBD-7D16-4D89-A115-B9FED4687354}" type="datetime1">
              <a:rPr lang="de-AT" smtClean="0"/>
              <a:t>11.03.2025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CD89941-6A76-E3A6-7620-140233E9B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9C2A693-2A4C-19A4-9D07-9A20295F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0669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32DA00-E028-4E30-5072-158AF0C9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DA80BF4-4A03-1DD3-25A0-A2612347D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4D0E-A22E-4A65-8EA2-AFA19114667D}" type="datetime1">
              <a:rPr lang="de-AT" smtClean="0"/>
              <a:t>11.03.2025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AC99903-F527-FA44-75F5-5F7563D25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08023D3-EE07-1E75-1964-4C6451DC1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44308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67BBE5E-8EC2-4518-6358-338BBA529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06AC-6CF7-457D-9838-1745E9877239}" type="datetime1">
              <a:rPr lang="de-AT" smtClean="0"/>
              <a:t>11.03.2025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DCDE6F9-C40F-48DF-51C8-3D03D26F1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41A54A6-96E1-3A67-F052-23036A93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17827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297CB1-46CF-764E-9253-BD56D9800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173656-1C75-F93F-FB0E-16011579D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191BD2-E16B-B665-50AB-893BC5BD6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467352-BE80-36DD-D1F7-47AA45764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DD33F-05D0-4A49-AB44-CE36B5ED24A9}" type="datetime1">
              <a:rPr lang="de-AT" smtClean="0"/>
              <a:t>11.03.2025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D443AE-23EB-1D7F-513E-3EE69357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FE7B09-8A1D-E42A-3A68-D5F759F9C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6284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C11B66-1C47-74CE-9F5B-21EAD344D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9014714-8942-497B-9479-EEA2F51EBD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C12682F-12E4-BD27-E8E3-8E02ED7F8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CC462C3-B347-2EB1-9675-EDB282BA7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BC80-3BC6-453A-B3E1-783E722C379B}" type="datetime1">
              <a:rPr lang="de-AT" smtClean="0"/>
              <a:t>11.03.2025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6DE3BF-3137-924E-87D0-1223BD4D1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86D5DD-E481-AEA3-E395-7ADF90F43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12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99FD7F5-9C73-4E5A-B4A3-CED1D43AF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263835-75F2-F0E7-A0AD-9AD0121AE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E510F4-63DF-A7DB-E380-12D2EA3DA0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D5023A-80B9-4C94-9892-5C3A77B19317}" type="datetime1">
              <a:rPr lang="de-AT" smtClean="0"/>
              <a:t>11.03.2025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231F65-6A97-F069-BFF0-93A34A0070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84F33F-EBC1-A62C-61FB-69C83E887C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EFCB84-3E55-4BB4-B142-FD608455239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39974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EA2388-32DA-4D25-B549-769E045AD1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Java </a:t>
            </a:r>
            <a:r>
              <a:rPr lang="de-AT" dirty="0" err="1"/>
              <a:t>Vaadin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D3B97B-BF29-A92A-1741-046D72FC7E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Jonas Aberger, Fabian Haslinger, Tim </a:t>
            </a:r>
            <a:r>
              <a:rPr lang="de-AT" dirty="0" err="1"/>
              <a:t>Hechenberger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E1BCF9-9E6F-2F03-0B94-9CD74D001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3C7B-BA68-4F0A-9E92-4F20FF1EF566}" type="datetime1">
              <a:rPr lang="de-AT" smtClean="0"/>
              <a:t>11.03.2025</a:t>
            </a:fld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47F55E-4A15-8194-78B5-F2E9A09C2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13339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2A2F95-528B-42AC-2F77-700ACFB95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5CCA-44DE-413B-B5C1-1D136BF17977}" type="datetime1">
              <a:rPr lang="de-AT" smtClean="0"/>
              <a:t>11.03.2025</a:t>
            </a:fld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601D11-2B0E-65A3-57D8-2EE1F0E3D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10</a:t>
            </a:fld>
            <a:endParaRPr lang="de-AT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1467C6E-AF6C-A6A4-CA28-7A3D4BA62F9A}"/>
              </a:ext>
            </a:extLst>
          </p:cNvPr>
          <p:cNvSpPr txBox="1"/>
          <p:nvPr/>
        </p:nvSpPr>
        <p:spPr>
          <a:xfrm>
            <a:off x="838200" y="481781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Grundwissen &amp; Theorie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711524B-0496-54DD-645D-3FF9FE66BEF3}"/>
              </a:ext>
            </a:extLst>
          </p:cNvPr>
          <p:cNvCxnSpPr>
            <a:cxnSpLocks/>
          </p:cNvCxnSpPr>
          <p:nvPr/>
        </p:nvCxnSpPr>
        <p:spPr>
          <a:xfrm>
            <a:off x="825912" y="894737"/>
            <a:ext cx="111006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6BE415C9-C59F-A81F-B718-93C971E7CF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27"/>
          <a:stretch/>
        </p:blipFill>
        <p:spPr>
          <a:xfrm>
            <a:off x="838201" y="1111425"/>
            <a:ext cx="10714700" cy="4992624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9374893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2955AC-C266-0A80-A1F8-69766AB3F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C8EADF-424C-C172-6680-287CEE2F4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0500"/>
            <a:ext cx="10515600" cy="1325563"/>
          </a:xfrm>
        </p:spPr>
        <p:txBody>
          <a:bodyPr/>
          <a:lstStyle/>
          <a:p>
            <a:r>
              <a:rPr lang="de-AT" dirty="0"/>
              <a:t>TEIL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7758D0-2763-69A7-DF8F-C28D8E92C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1825"/>
            <a:ext cx="10515600" cy="3685138"/>
          </a:xfrm>
        </p:spPr>
        <p:txBody>
          <a:bodyPr/>
          <a:lstStyle/>
          <a:p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D8D8E7-4E95-ABB4-E7D8-0816E8F8A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5CCA-44DE-413B-B5C1-1D136BF17977}" type="datetime1">
              <a:rPr lang="de-AT" smtClean="0"/>
              <a:t>11.03.2025</a:t>
            </a:fld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028709-9582-FFF2-E983-530DA78EA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11</a:t>
            </a:fld>
            <a:endParaRPr lang="de-AT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2CE4A06-D88F-A502-89CE-BF296AC2CD15}"/>
              </a:ext>
            </a:extLst>
          </p:cNvPr>
          <p:cNvSpPr txBox="1"/>
          <p:nvPr/>
        </p:nvSpPr>
        <p:spPr>
          <a:xfrm>
            <a:off x="838200" y="481781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Grundwissen &amp; Theorie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5A1EEAD-5536-2708-D2D8-AC39C451C4E2}"/>
              </a:ext>
            </a:extLst>
          </p:cNvPr>
          <p:cNvCxnSpPr>
            <a:cxnSpLocks/>
          </p:cNvCxnSpPr>
          <p:nvPr/>
        </p:nvCxnSpPr>
        <p:spPr>
          <a:xfrm>
            <a:off x="825912" y="894737"/>
            <a:ext cx="111006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235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0D545A47-157F-2B9A-8C16-0C5487E0C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Demo Projekt : XXX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39AB5F8-E8B2-0EDC-CBD9-6D18DC33C0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E2CE83-E486-4FB6-7722-84D4907D4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5CCA-44DE-413B-B5C1-1D136BF17977}" type="datetime1">
              <a:rPr lang="de-AT" smtClean="0"/>
              <a:t>11.03.2025</a:t>
            </a:fld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2119A4-8F9D-C0DE-456D-49423767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40403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B2C8C0-9D37-D10F-2F0A-32A3C0DE1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3ED00B-0CC4-86BE-C2C0-0D13105B6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0500"/>
            <a:ext cx="10515600" cy="1325563"/>
          </a:xfrm>
        </p:spPr>
        <p:txBody>
          <a:bodyPr/>
          <a:lstStyle/>
          <a:p>
            <a:r>
              <a:rPr lang="de-AT" dirty="0"/>
              <a:t>Einführung und 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4B390A-561E-FC15-6D90-9BEDCF99B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1825"/>
            <a:ext cx="10515600" cy="3685138"/>
          </a:xfrm>
        </p:spPr>
        <p:txBody>
          <a:bodyPr/>
          <a:lstStyle/>
          <a:p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8AE3A0-7AB7-558F-9243-1900AAF26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5CCA-44DE-413B-B5C1-1D136BF17977}" type="datetime1">
              <a:rPr lang="de-AT" smtClean="0"/>
              <a:t>11.03.2025</a:t>
            </a:fld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91903C9-A0B8-1388-FE00-B4A293FB0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13</a:t>
            </a:fld>
            <a:endParaRPr lang="de-AT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CA3A169-B046-C6B4-9CF3-392793F6E140}"/>
              </a:ext>
            </a:extLst>
          </p:cNvPr>
          <p:cNvSpPr txBox="1"/>
          <p:nvPr/>
        </p:nvSpPr>
        <p:spPr>
          <a:xfrm>
            <a:off x="838200" y="481781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Demoprojekt : XXX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58608657-9BD5-F350-00AA-DED66492AB2C}"/>
              </a:ext>
            </a:extLst>
          </p:cNvPr>
          <p:cNvCxnSpPr>
            <a:cxnSpLocks/>
          </p:cNvCxnSpPr>
          <p:nvPr/>
        </p:nvCxnSpPr>
        <p:spPr>
          <a:xfrm>
            <a:off x="825912" y="894737"/>
            <a:ext cx="111006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296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036BC5CA-5AA6-F0D0-2774-A333F9A764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Demoprojekt Live-Demo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AA43E23D-28AC-2C57-4E85-CD45C0AF76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0E40B6-9593-1813-0E61-7942C783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5CCA-44DE-413B-B5C1-1D136BF17977}" type="datetime1">
              <a:rPr lang="de-AT" smtClean="0"/>
              <a:t>11.03.2025</a:t>
            </a:fld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BE5546-50F2-2013-373F-46DD20F29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84883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90E7DE1B-D638-971A-8BC5-913E9E3E6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872470" cy="2852737"/>
          </a:xfrm>
        </p:spPr>
        <p:txBody>
          <a:bodyPr/>
          <a:lstStyle/>
          <a:p>
            <a:r>
              <a:rPr lang="de-AT" dirty="0"/>
              <a:t>Vielen Danke für Eure Aufmerksamkeit!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122AA2-84A6-3175-0821-BC1CA6D8B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5CCA-44DE-413B-B5C1-1D136BF17977}" type="datetime1">
              <a:rPr lang="de-AT" smtClean="0"/>
              <a:t>11.03.2025</a:t>
            </a:fld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A90A072-E140-A55D-A221-F92DB14E0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81071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8D8C9B-A750-E19B-1660-7C30D7196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Informationsquellen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0B9C8A-8E72-3738-7CCC-B319B2E14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047218-D928-A48E-1609-E7FC627C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5CCA-44DE-413B-B5C1-1D136BF17977}" type="datetime1">
              <a:rPr lang="de-AT" smtClean="0"/>
              <a:t>11.03.2025</a:t>
            </a:fld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02A0A57-F27F-4BBD-D123-149977294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16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46027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C4C22D-83C8-B213-BAD9-F5B817EFB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Bildquellen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2FA5C5-F85E-C892-C9B3-C1CF9061D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D70152-B2FD-0F3A-CF19-4E122E047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5CCA-44DE-413B-B5C1-1D136BF17977}" type="datetime1">
              <a:rPr lang="de-AT" smtClean="0"/>
              <a:t>11.03.2025</a:t>
            </a:fld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A983DB7-80A7-F5EF-0B25-58D1F86F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17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55445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8ACB8C-F6B9-6940-B4B2-B34210C26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7D412A-91C6-421A-EDA9-3D49B3EE0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/>
              <a:t>Einleitung</a:t>
            </a:r>
          </a:p>
          <a:p>
            <a:endParaRPr lang="de-AT" dirty="0"/>
          </a:p>
          <a:p>
            <a:r>
              <a:rPr lang="de-AT" dirty="0"/>
              <a:t>Grundwissen &amp; Theorie</a:t>
            </a:r>
          </a:p>
          <a:p>
            <a:pPr lvl="1"/>
            <a:r>
              <a:rPr lang="de-AT" dirty="0"/>
              <a:t>TEIL 1</a:t>
            </a:r>
          </a:p>
          <a:p>
            <a:pPr lvl="1"/>
            <a:r>
              <a:rPr lang="de-AT" dirty="0"/>
              <a:t>TEIL 2</a:t>
            </a:r>
          </a:p>
          <a:p>
            <a:pPr lvl="1"/>
            <a:endParaRPr lang="de-AT" dirty="0"/>
          </a:p>
          <a:p>
            <a:pPr marL="228600" lvl="1">
              <a:spcBef>
                <a:spcPts val="1000"/>
              </a:spcBef>
            </a:pPr>
            <a:r>
              <a:rPr lang="de-AT" sz="2800" dirty="0"/>
              <a:t>Demo-Projekt</a:t>
            </a:r>
          </a:p>
          <a:p>
            <a:pPr marL="685800" lvl="2">
              <a:spcBef>
                <a:spcPts val="1000"/>
              </a:spcBef>
            </a:pPr>
            <a:r>
              <a:rPr lang="de-AT" sz="2400" dirty="0"/>
              <a:t>Einführung und Übersicht</a:t>
            </a:r>
          </a:p>
          <a:p>
            <a:pPr marL="685800" lvl="2">
              <a:spcBef>
                <a:spcPts val="1000"/>
              </a:spcBef>
            </a:pPr>
            <a:r>
              <a:rPr lang="de-AT" sz="2400" dirty="0"/>
              <a:t>Live-Demo</a:t>
            </a:r>
          </a:p>
          <a:p>
            <a:pPr marL="228600" lvl="1">
              <a:spcBef>
                <a:spcPts val="1000"/>
              </a:spcBef>
            </a:pPr>
            <a:r>
              <a:rPr lang="de-AT" sz="2800" dirty="0"/>
              <a:t>Quellen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63BD13-1DE7-48C6-5C7B-A3EB95438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5CCA-44DE-413B-B5C1-1D136BF17977}" type="datetime1">
              <a:rPr lang="de-AT" smtClean="0"/>
              <a:t>11.03.2025</a:t>
            </a:fld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C11F861-1408-D5E3-DE65-D1E96FB3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20889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FD9E1B-2835-0D2E-597A-26B645BA6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Allgemeines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99A2C2-06ED-65CB-DD9C-CEEAC1326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Kurze Definition</a:t>
            </a:r>
          </a:p>
          <a:p>
            <a:pPr lvl="1"/>
            <a:r>
              <a:rPr lang="de-AT" dirty="0"/>
              <a:t>Open-Source-Web-Framework für Java</a:t>
            </a:r>
          </a:p>
          <a:p>
            <a:pPr lvl="1"/>
            <a:r>
              <a:rPr lang="de-AT" dirty="0"/>
              <a:t>Erstellung moderner Web-Applikationen ohne tiefgehende Kenntnisse</a:t>
            </a:r>
          </a:p>
          <a:p>
            <a:pPr lvl="1"/>
            <a:r>
              <a:rPr lang="de-AT" dirty="0"/>
              <a:t>Server-Seitige Architektur – UI-Komponenten auf dem Server gerendert</a:t>
            </a:r>
          </a:p>
          <a:p>
            <a:pPr lvl="1"/>
            <a:endParaRPr lang="de-AT" dirty="0"/>
          </a:p>
          <a:p>
            <a:pPr marL="228600" lvl="1">
              <a:spcBef>
                <a:spcPts val="1000"/>
              </a:spcBef>
            </a:pPr>
            <a:r>
              <a:rPr lang="de-AT" sz="2800" dirty="0"/>
              <a:t>Oberflächliche Einordnung &amp; Ziel</a:t>
            </a:r>
          </a:p>
          <a:p>
            <a:pPr marL="685800" lvl="2">
              <a:spcBef>
                <a:spcPts val="1000"/>
              </a:spcBef>
            </a:pPr>
            <a:r>
              <a:rPr lang="de-AT" sz="2400" dirty="0"/>
              <a:t>Java affine Unternehmen</a:t>
            </a:r>
          </a:p>
          <a:p>
            <a:pPr marL="685800" lvl="2">
              <a:spcBef>
                <a:spcPts val="1000"/>
              </a:spcBef>
            </a:pPr>
            <a:r>
              <a:rPr lang="de-AT" sz="2400" dirty="0"/>
              <a:t>Moderne, responsive Webanwendungen</a:t>
            </a:r>
          </a:p>
          <a:p>
            <a:pPr marL="685800" lvl="2">
              <a:spcBef>
                <a:spcPts val="1000"/>
              </a:spcBef>
            </a:pPr>
            <a:r>
              <a:rPr lang="de-AT" sz="2400" dirty="0"/>
              <a:t>Umfangreiche Bibliothek von UI-Komponenten</a:t>
            </a:r>
          </a:p>
          <a:p>
            <a:pPr marL="685800" lvl="2">
              <a:spcBef>
                <a:spcPts val="1000"/>
              </a:spcBef>
            </a:pPr>
            <a:endParaRPr lang="de-AT" sz="24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A5670E-0B5F-CDC8-18C1-0830E3E84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5CCA-44DE-413B-B5C1-1D136BF17977}" type="datetime1">
              <a:rPr lang="de-AT" smtClean="0"/>
              <a:t>11.03.2025</a:t>
            </a:fld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A3023D1-B1FB-451D-3BFC-22D4B8204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7891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8CEA1BEF-08A9-23D8-9301-89F8B6657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Grundwissen &amp; Theorie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F0CE095-A8D4-551C-F1E5-3F9759EF85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13B4E5-DDE4-9A22-63A8-552DD759F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5CCA-44DE-413B-B5C1-1D136BF17977}" type="datetime1">
              <a:rPr lang="de-AT" smtClean="0"/>
              <a:t>11.03.2025</a:t>
            </a:fld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F63CC3-6592-79D5-D4C0-49842CE36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40603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733F10-9E73-9AA9-581A-1D2B0FF6D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93484B-3C6E-631D-518F-43FAA5A8F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0500"/>
            <a:ext cx="10515600" cy="1325563"/>
          </a:xfrm>
        </p:spPr>
        <p:txBody>
          <a:bodyPr/>
          <a:lstStyle/>
          <a:p>
            <a:r>
              <a:rPr lang="de-AT" dirty="0"/>
              <a:t>Architekturüberblick</a:t>
            </a:r>
          </a:p>
        </p:txBody>
      </p:sp>
      <p:graphicFrame>
        <p:nvGraphicFramePr>
          <p:cNvPr id="10" name="Inhaltsplatzhalter 2">
            <a:extLst>
              <a:ext uri="{FF2B5EF4-FFF2-40B4-BE49-F238E27FC236}">
                <a16:creationId xmlns:a16="http://schemas.microsoft.com/office/drawing/2014/main" id="{9514D356-9A52-5E27-0CB5-6369B4295A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9543608"/>
              </p:ext>
            </p:extLst>
          </p:nvPr>
        </p:nvGraphicFramePr>
        <p:xfrm>
          <a:off x="838200" y="2356063"/>
          <a:ext cx="10515600" cy="3820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8FE36B-C7B6-72D2-6EC7-A3021DD78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5CCA-44DE-413B-B5C1-1D136BF17977}" type="datetime1">
              <a:rPr lang="de-AT" smtClean="0"/>
              <a:t>11.03.2025</a:t>
            </a:fld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4014307-C7C0-E149-99E0-926FC7AD6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5</a:t>
            </a:fld>
            <a:endParaRPr lang="de-AT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53DCBB9-7E81-DD97-599C-8AA19D0CC76D}"/>
              </a:ext>
            </a:extLst>
          </p:cNvPr>
          <p:cNvSpPr txBox="1"/>
          <p:nvPr/>
        </p:nvSpPr>
        <p:spPr>
          <a:xfrm>
            <a:off x="838200" y="481781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Grundwissen &amp; Theorie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EF5EE936-2210-B657-4402-D907DEFE7C0A}"/>
              </a:ext>
            </a:extLst>
          </p:cNvPr>
          <p:cNvCxnSpPr>
            <a:cxnSpLocks/>
          </p:cNvCxnSpPr>
          <p:nvPr/>
        </p:nvCxnSpPr>
        <p:spPr>
          <a:xfrm>
            <a:off x="825912" y="894737"/>
            <a:ext cx="111006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190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816A5-326D-0585-A5B3-CD1D8EE7A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B9451F-8087-62E7-9BB3-909CFE277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0500"/>
            <a:ext cx="10515600" cy="1325563"/>
          </a:xfrm>
        </p:spPr>
        <p:txBody>
          <a:bodyPr/>
          <a:lstStyle/>
          <a:p>
            <a:r>
              <a:rPr lang="de-AT" dirty="0"/>
              <a:t>Architekturüberblick</a:t>
            </a:r>
          </a:p>
        </p:txBody>
      </p:sp>
      <p:graphicFrame>
        <p:nvGraphicFramePr>
          <p:cNvPr id="10" name="Inhaltsplatzhalter 2">
            <a:extLst>
              <a:ext uri="{FF2B5EF4-FFF2-40B4-BE49-F238E27FC236}">
                <a16:creationId xmlns:a16="http://schemas.microsoft.com/office/drawing/2014/main" id="{453E1A20-1988-87DC-3773-0732F0D6CB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4579087"/>
              </p:ext>
            </p:extLst>
          </p:nvPr>
        </p:nvGraphicFramePr>
        <p:xfrm>
          <a:off x="838200" y="2356063"/>
          <a:ext cx="10515600" cy="3820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15CFB6-395D-3294-7FE1-B34C561EC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5CCA-44DE-413B-B5C1-1D136BF17977}" type="datetime1">
              <a:rPr lang="de-AT" smtClean="0"/>
              <a:t>11.03.2025</a:t>
            </a:fld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56C4510-F855-E5E4-0A3F-218FED942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6</a:t>
            </a:fld>
            <a:endParaRPr lang="de-AT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F4A6271-A6BF-D61F-ADD6-281CB8278DBF}"/>
              </a:ext>
            </a:extLst>
          </p:cNvPr>
          <p:cNvSpPr txBox="1"/>
          <p:nvPr/>
        </p:nvSpPr>
        <p:spPr>
          <a:xfrm>
            <a:off x="838200" y="481781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Grundwissen &amp; Theorie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909CD56B-DCE5-0191-EA27-5A911040C918}"/>
              </a:ext>
            </a:extLst>
          </p:cNvPr>
          <p:cNvCxnSpPr>
            <a:cxnSpLocks/>
          </p:cNvCxnSpPr>
          <p:nvPr/>
        </p:nvCxnSpPr>
        <p:spPr>
          <a:xfrm>
            <a:off x="825912" y="894737"/>
            <a:ext cx="111006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307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718BD-43CD-BFAE-7EE6-593C4819F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377F46-4707-AED7-3F69-3D7B131E1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0500"/>
            <a:ext cx="10515600" cy="1325563"/>
          </a:xfrm>
        </p:spPr>
        <p:txBody>
          <a:bodyPr/>
          <a:lstStyle/>
          <a:p>
            <a:r>
              <a:rPr lang="de-AT" dirty="0"/>
              <a:t>Architekturüberblick</a:t>
            </a:r>
          </a:p>
        </p:txBody>
      </p:sp>
      <p:graphicFrame>
        <p:nvGraphicFramePr>
          <p:cNvPr id="10" name="Inhaltsplatzhalter 2">
            <a:extLst>
              <a:ext uri="{FF2B5EF4-FFF2-40B4-BE49-F238E27FC236}">
                <a16:creationId xmlns:a16="http://schemas.microsoft.com/office/drawing/2014/main" id="{D885B54C-7293-958F-F4BF-B2D66C9E18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5631530"/>
              </p:ext>
            </p:extLst>
          </p:nvPr>
        </p:nvGraphicFramePr>
        <p:xfrm>
          <a:off x="838200" y="2356063"/>
          <a:ext cx="10515600" cy="3820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571358-910F-94CF-0C01-33BE473D6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5CCA-44DE-413B-B5C1-1D136BF17977}" type="datetime1">
              <a:rPr lang="de-AT" smtClean="0"/>
              <a:t>11.03.2025</a:t>
            </a:fld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EAC2AB-1305-8E9B-2BB8-2E8B37FEA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7</a:t>
            </a:fld>
            <a:endParaRPr lang="de-AT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00B6CA4-0F35-B12F-3F46-C502A6D6771F}"/>
              </a:ext>
            </a:extLst>
          </p:cNvPr>
          <p:cNvSpPr txBox="1"/>
          <p:nvPr/>
        </p:nvSpPr>
        <p:spPr>
          <a:xfrm>
            <a:off x="838200" y="481781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Grundwissen &amp; Theorie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86814A55-9AA6-9A78-A386-280C6556F4C2}"/>
              </a:ext>
            </a:extLst>
          </p:cNvPr>
          <p:cNvCxnSpPr>
            <a:cxnSpLocks/>
          </p:cNvCxnSpPr>
          <p:nvPr/>
        </p:nvCxnSpPr>
        <p:spPr>
          <a:xfrm>
            <a:off x="825912" y="894737"/>
            <a:ext cx="111006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595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094CE6-45D5-60A1-B0B7-A3B1435C5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41565E-0BC9-364D-2830-6378C0C1F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0500"/>
            <a:ext cx="10515600" cy="1325563"/>
          </a:xfrm>
        </p:spPr>
        <p:txBody>
          <a:bodyPr/>
          <a:lstStyle/>
          <a:p>
            <a:r>
              <a:rPr lang="de-AT" dirty="0"/>
              <a:t>Architekturüberblick</a:t>
            </a:r>
          </a:p>
        </p:txBody>
      </p:sp>
      <p:graphicFrame>
        <p:nvGraphicFramePr>
          <p:cNvPr id="10" name="Inhaltsplatzhalter 2">
            <a:extLst>
              <a:ext uri="{FF2B5EF4-FFF2-40B4-BE49-F238E27FC236}">
                <a16:creationId xmlns:a16="http://schemas.microsoft.com/office/drawing/2014/main" id="{AECAF4B5-04C7-544A-2C7B-689D0D6D12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99599"/>
              </p:ext>
            </p:extLst>
          </p:nvPr>
        </p:nvGraphicFramePr>
        <p:xfrm>
          <a:off x="838200" y="2356063"/>
          <a:ext cx="10515600" cy="3820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F2CDEE-23F0-843F-C92E-EBB02ABCA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5CCA-44DE-413B-B5C1-1D136BF17977}" type="datetime1">
              <a:rPr lang="de-AT" smtClean="0"/>
              <a:t>11.03.2025</a:t>
            </a:fld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6F05AB-EE4A-7A88-5337-111676DC3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8</a:t>
            </a:fld>
            <a:endParaRPr lang="de-AT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0A56A4C-EB2B-01D8-E2FB-28998FE09E65}"/>
              </a:ext>
            </a:extLst>
          </p:cNvPr>
          <p:cNvSpPr txBox="1"/>
          <p:nvPr/>
        </p:nvSpPr>
        <p:spPr>
          <a:xfrm>
            <a:off x="838200" y="481781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Grundwissen &amp; Theorie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CD6BEE48-D44D-0855-5055-5F9C62670E7F}"/>
              </a:ext>
            </a:extLst>
          </p:cNvPr>
          <p:cNvCxnSpPr>
            <a:cxnSpLocks/>
          </p:cNvCxnSpPr>
          <p:nvPr/>
        </p:nvCxnSpPr>
        <p:spPr>
          <a:xfrm>
            <a:off x="825912" y="894737"/>
            <a:ext cx="111006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291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4D5504-AF47-842C-178B-6E67A4FE09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275C32-B8CA-7F66-D9BB-A1E255363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0500"/>
            <a:ext cx="10515600" cy="1325563"/>
          </a:xfrm>
        </p:spPr>
        <p:txBody>
          <a:bodyPr/>
          <a:lstStyle/>
          <a:p>
            <a:r>
              <a:rPr lang="de-AT" dirty="0"/>
              <a:t>Architekturüberblick</a:t>
            </a:r>
          </a:p>
        </p:txBody>
      </p:sp>
      <p:graphicFrame>
        <p:nvGraphicFramePr>
          <p:cNvPr id="10" name="Inhaltsplatzhalter 2">
            <a:extLst>
              <a:ext uri="{FF2B5EF4-FFF2-40B4-BE49-F238E27FC236}">
                <a16:creationId xmlns:a16="http://schemas.microsoft.com/office/drawing/2014/main" id="{FFEF82A0-E328-B4D6-1C73-0433F482A0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558238"/>
              </p:ext>
            </p:extLst>
          </p:nvPr>
        </p:nvGraphicFramePr>
        <p:xfrm>
          <a:off x="838200" y="2356063"/>
          <a:ext cx="10515600" cy="3820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09877D-37BB-EB7A-83D5-192EAACED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5CCA-44DE-413B-B5C1-1D136BF17977}" type="datetime1">
              <a:rPr lang="de-AT" smtClean="0"/>
              <a:t>11.03.2025</a:t>
            </a:fld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95A8C61-7B5E-48A0-ED48-A6A600015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9</a:t>
            </a:fld>
            <a:endParaRPr lang="de-AT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1894C60-CA72-A4A4-9D0D-DDB876A6A484}"/>
              </a:ext>
            </a:extLst>
          </p:cNvPr>
          <p:cNvSpPr txBox="1"/>
          <p:nvPr/>
        </p:nvSpPr>
        <p:spPr>
          <a:xfrm>
            <a:off x="838200" y="481781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Grundwissen &amp; Theorie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E1BCD0E-1CDC-29C8-C5E7-AAD4F89C741B}"/>
              </a:ext>
            </a:extLst>
          </p:cNvPr>
          <p:cNvCxnSpPr>
            <a:cxnSpLocks/>
          </p:cNvCxnSpPr>
          <p:nvPr/>
        </p:nvCxnSpPr>
        <p:spPr>
          <a:xfrm>
            <a:off x="825912" y="894737"/>
            <a:ext cx="111006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404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</Words>
  <Application>Microsoft Office PowerPoint</Application>
  <PresentationFormat>Breitbild</PresentationFormat>
  <Paragraphs>108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</vt:lpstr>
      <vt:lpstr>Java Vaadin</vt:lpstr>
      <vt:lpstr>Inhalt</vt:lpstr>
      <vt:lpstr>Allgemeines</vt:lpstr>
      <vt:lpstr>Grundwissen &amp; Theorie</vt:lpstr>
      <vt:lpstr>Architekturüberblick</vt:lpstr>
      <vt:lpstr>Architekturüberblick</vt:lpstr>
      <vt:lpstr>Architekturüberblick</vt:lpstr>
      <vt:lpstr>Architekturüberblick</vt:lpstr>
      <vt:lpstr>Architekturüberblick</vt:lpstr>
      <vt:lpstr>PowerPoint-Präsentation</vt:lpstr>
      <vt:lpstr>TEIL 2</vt:lpstr>
      <vt:lpstr>Demo Projekt : XXX</vt:lpstr>
      <vt:lpstr>Einführung und Übersicht</vt:lpstr>
      <vt:lpstr>Demoprojekt Live-Demo</vt:lpstr>
      <vt:lpstr>Vielen Danke für Eure Aufmerksamkeit!</vt:lpstr>
      <vt:lpstr>Informationsquellen</vt:lpstr>
      <vt:lpstr>Bildquellen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Aberger Jonas</dc:creator>
  <cp:lastModifiedBy>Aberger Jonas</cp:lastModifiedBy>
  <cp:revision>25</cp:revision>
  <dcterms:created xsi:type="dcterms:W3CDTF">2025-03-11T11:11:05Z</dcterms:created>
  <dcterms:modified xsi:type="dcterms:W3CDTF">2025-03-11T12:10:52Z</dcterms:modified>
</cp:coreProperties>
</file>