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8" r:id="rId6"/>
    <p:sldId id="269" r:id="rId7"/>
    <p:sldId id="270" r:id="rId8"/>
    <p:sldId id="271" r:id="rId9"/>
    <p:sldId id="272" r:id="rId10"/>
    <p:sldId id="262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65" r:id="rId19"/>
    <p:sldId id="266" r:id="rId20"/>
    <p:sldId id="267" r:id="rId21"/>
    <p:sldId id="261" r:id="rId22"/>
    <p:sldId id="259" r:id="rId23"/>
    <p:sldId id="260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F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D3A39-387D-4691-B41A-7F074F902266}" v="94" dt="2025-03-25T11:13:37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nger Fabian" userId="cdf8a651-5f22-44fb-9814-56de1b5a862a" providerId="ADAL" clId="{C98D3A39-387D-4691-B41A-7F074F902266}"/>
    <pc:docChg chg="undo custSel addSld delSld modSld">
      <pc:chgData name="Haslinger Fabian" userId="cdf8a651-5f22-44fb-9814-56de1b5a862a" providerId="ADAL" clId="{C98D3A39-387D-4691-B41A-7F074F902266}" dt="2025-03-25T11:13:37.596" v="2529"/>
      <pc:docMkLst>
        <pc:docMk/>
      </pc:docMkLst>
      <pc:sldChg chg="addSp delSp modSp mod modTransition setBg addAnim delAnim setClrOvrMap">
        <pc:chgData name="Haslinger Fabian" userId="cdf8a651-5f22-44fb-9814-56de1b5a862a" providerId="ADAL" clId="{C98D3A39-387D-4691-B41A-7F074F902266}" dt="2025-03-25T11:04:01.064" v="2426"/>
        <pc:sldMkLst>
          <pc:docMk/>
          <pc:sldMk cId="2913339887" sldId="256"/>
        </pc:sldMkLst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2" creationId="{E0EA2388-32DA-4D25-B549-769E045AD1E2}"/>
          </ac:spMkLst>
        </pc:spChg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3" creationId="{7ED3B97B-BF29-A92A-1741-046D72FC7E8E}"/>
          </ac:spMkLst>
        </pc:spChg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4" creationId="{C5E1BCF9-9E6F-2F03-0B94-9CD74D001F97}"/>
          </ac:spMkLst>
        </pc:spChg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5" creationId="{8147F55E-4A15-8194-78B5-F2E9A09C2A7F}"/>
          </ac:spMkLst>
        </pc:spChg>
        <pc:spChg chg="add del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5127" creationId="{71B2258F-86CA-4D4D-8270-BC05FCDEBFB3}"/>
          </ac:spMkLst>
        </pc:spChg>
        <pc:picChg chg="add mod ord">
          <ac:chgData name="Haslinger Fabian" userId="cdf8a651-5f22-44fb-9814-56de1b5a862a" providerId="ADAL" clId="{C98D3A39-387D-4691-B41A-7F074F902266}" dt="2025-03-25T11:03:24.767" v="2425"/>
          <ac:picMkLst>
            <pc:docMk/>
            <pc:sldMk cId="2913339887" sldId="256"/>
            <ac:picMk id="5122" creationId="{F6BFEEDC-B8FE-7038-D428-9BA947BD35C7}"/>
          </ac:picMkLst>
        </pc:picChg>
      </pc:sldChg>
      <pc:sldChg chg="addSp modSp mod modTransition">
        <pc:chgData name="Haslinger Fabian" userId="cdf8a651-5f22-44fb-9814-56de1b5a862a" providerId="ADAL" clId="{C98D3A39-387D-4691-B41A-7F074F902266}" dt="2025-03-25T11:09:05.789" v="2523" actId="1076"/>
        <pc:sldMkLst>
          <pc:docMk/>
          <pc:sldMk cId="2120889622" sldId="257"/>
        </pc:sldMkLst>
        <pc:spChg chg="mod">
          <ac:chgData name="Haslinger Fabian" userId="cdf8a651-5f22-44fb-9814-56de1b5a862a" providerId="ADAL" clId="{C98D3A39-387D-4691-B41A-7F074F902266}" dt="2025-03-25T11:06:16.823" v="2479" actId="20577"/>
          <ac:spMkLst>
            <pc:docMk/>
            <pc:sldMk cId="2120889622" sldId="257"/>
            <ac:spMk id="3" creationId="{DE7D412A-91C6-421A-EDA9-3D49B3EE08CA}"/>
          </ac:spMkLst>
        </pc:spChg>
        <pc:picChg chg="add mod">
          <ac:chgData name="Haslinger Fabian" userId="cdf8a651-5f22-44fb-9814-56de1b5a862a" providerId="ADAL" clId="{C98D3A39-387D-4691-B41A-7F074F902266}" dt="2025-03-25T11:07:09.414" v="2483" actId="14100"/>
          <ac:picMkLst>
            <pc:docMk/>
            <pc:sldMk cId="2120889622" sldId="257"/>
            <ac:picMk id="6146" creationId="{F375E108-8742-792F-CC9F-3528A3A463ED}"/>
          </ac:picMkLst>
        </pc:picChg>
        <pc:picChg chg="add mod">
          <ac:chgData name="Haslinger Fabian" userId="cdf8a651-5f22-44fb-9814-56de1b5a862a" providerId="ADAL" clId="{C98D3A39-387D-4691-B41A-7F074F902266}" dt="2025-03-25T11:08:03.489" v="2492" actId="1076"/>
          <ac:picMkLst>
            <pc:docMk/>
            <pc:sldMk cId="2120889622" sldId="257"/>
            <ac:picMk id="6148" creationId="{4D3529B5-0BB4-F596-3A04-3ECE9EEECB8E}"/>
          </ac:picMkLst>
        </pc:picChg>
        <pc:picChg chg="add mod">
          <ac:chgData name="Haslinger Fabian" userId="cdf8a651-5f22-44fb-9814-56de1b5a862a" providerId="ADAL" clId="{C98D3A39-387D-4691-B41A-7F074F902266}" dt="2025-03-25T11:09:05.789" v="2523" actId="1076"/>
          <ac:picMkLst>
            <pc:docMk/>
            <pc:sldMk cId="2120889622" sldId="257"/>
            <ac:picMk id="6150" creationId="{6C48D870-20FF-BBD5-69D4-5D8305F1382B}"/>
          </ac:picMkLst>
        </pc:picChg>
      </pc:sldChg>
      <pc:sldChg chg="modTransition">
        <pc:chgData name="Haslinger Fabian" userId="cdf8a651-5f22-44fb-9814-56de1b5a862a" providerId="ADAL" clId="{C98D3A39-387D-4691-B41A-7F074F902266}" dt="2025-03-25T11:04:14.154" v="2428"/>
        <pc:sldMkLst>
          <pc:docMk/>
          <pc:sldMk cId="1717891261" sldId="258"/>
        </pc:sldMkLst>
      </pc:sldChg>
      <pc:sldChg chg="modSp mod">
        <pc:chgData name="Haslinger Fabian" userId="cdf8a651-5f22-44fb-9814-56de1b5a862a" providerId="ADAL" clId="{C98D3A39-387D-4691-B41A-7F074F902266}" dt="2025-03-18T10:40:09.942" v="152" actId="20577"/>
        <pc:sldMkLst>
          <pc:docMk/>
          <pc:sldMk cId="4046027971" sldId="259"/>
        </pc:sldMkLst>
        <pc:spChg chg="mod">
          <ac:chgData name="Haslinger Fabian" userId="cdf8a651-5f22-44fb-9814-56de1b5a862a" providerId="ADAL" clId="{C98D3A39-387D-4691-B41A-7F074F902266}" dt="2025-03-18T10:40:09.942" v="152" actId="20577"/>
          <ac:spMkLst>
            <pc:docMk/>
            <pc:sldMk cId="4046027971" sldId="259"/>
            <ac:spMk id="3" creationId="{830B9C8A-8E72-3738-7CCC-B319B2E14585}"/>
          </ac:spMkLst>
        </pc:spChg>
      </pc:sldChg>
      <pc:sldChg chg="modSp mod">
        <pc:chgData name="Haslinger Fabian" userId="cdf8a651-5f22-44fb-9814-56de1b5a862a" providerId="ADAL" clId="{C98D3A39-387D-4691-B41A-7F074F902266}" dt="2025-03-25T11:08:18.837" v="2516" actId="20577"/>
        <pc:sldMkLst>
          <pc:docMk/>
          <pc:sldMk cId="1255445093" sldId="260"/>
        </pc:sldMkLst>
        <pc:spChg chg="mod">
          <ac:chgData name="Haslinger Fabian" userId="cdf8a651-5f22-44fb-9814-56de1b5a862a" providerId="ADAL" clId="{C98D3A39-387D-4691-B41A-7F074F902266}" dt="2025-03-25T11:08:18.837" v="2516" actId="20577"/>
          <ac:spMkLst>
            <pc:docMk/>
            <pc:sldMk cId="1255445093" sldId="260"/>
            <ac:spMk id="2" creationId="{4EC4C22D-83C8-B213-BAD9-F5B817EFB6E5}"/>
          </ac:spMkLst>
        </pc:spChg>
        <pc:spChg chg="mod">
          <ac:chgData name="Haslinger Fabian" userId="cdf8a651-5f22-44fb-9814-56de1b5a862a" providerId="ADAL" clId="{C98D3A39-387D-4691-B41A-7F074F902266}" dt="2025-03-25T11:07:18.057" v="2486" actId="20577"/>
          <ac:spMkLst>
            <pc:docMk/>
            <pc:sldMk cId="1255445093" sldId="260"/>
            <ac:spMk id="3" creationId="{CF2FA5C5-F85E-C892-C9B3-C1CF9061DFC0}"/>
          </ac:spMkLst>
        </pc:spChg>
      </pc:sldChg>
      <pc:sldChg chg="modTransition">
        <pc:chgData name="Haslinger Fabian" userId="cdf8a651-5f22-44fb-9814-56de1b5a862a" providerId="ADAL" clId="{C98D3A39-387D-4691-B41A-7F074F902266}" dt="2025-03-25T11:04:46.651" v="2434"/>
        <pc:sldMkLst>
          <pc:docMk/>
          <pc:sldMk cId="193748935" sldId="262"/>
        </pc:sldMkLst>
      </pc:sldChg>
      <pc:sldChg chg="modTransition">
        <pc:chgData name="Haslinger Fabian" userId="cdf8a651-5f22-44fb-9814-56de1b5a862a" providerId="ADAL" clId="{C98D3A39-387D-4691-B41A-7F074F902266}" dt="2025-03-25T11:04:23.842" v="2430"/>
        <pc:sldMkLst>
          <pc:docMk/>
          <pc:sldMk cId="4040603182" sldId="263"/>
        </pc:sldMkLst>
      </pc:sldChg>
      <pc:sldChg chg="addSp modSp mod modTransition">
        <pc:chgData name="Haslinger Fabian" userId="cdf8a651-5f22-44fb-9814-56de1b5a862a" providerId="ADAL" clId="{C98D3A39-387D-4691-B41A-7F074F902266}" dt="2025-03-25T11:04:49.928" v="2435"/>
        <pc:sldMkLst>
          <pc:docMk/>
          <pc:sldMk cId="745235588" sldId="264"/>
        </pc:sldMkLst>
        <pc:spChg chg="mod">
          <ac:chgData name="Haslinger Fabian" userId="cdf8a651-5f22-44fb-9814-56de1b5a862a" providerId="ADAL" clId="{C98D3A39-387D-4691-B41A-7F074F902266}" dt="2025-03-18T10:35:33.037" v="7" actId="20577"/>
          <ac:spMkLst>
            <pc:docMk/>
            <pc:sldMk cId="745235588" sldId="264"/>
            <ac:spMk id="2" creationId="{4DC8EADF-424C-C172-6680-287CEE2F4909}"/>
          </ac:spMkLst>
        </pc:spChg>
        <pc:spChg chg="mod">
          <ac:chgData name="Haslinger Fabian" userId="cdf8a651-5f22-44fb-9814-56de1b5a862a" providerId="ADAL" clId="{C98D3A39-387D-4691-B41A-7F074F902266}" dt="2025-03-18T10:39:11.333" v="142" actId="20577"/>
          <ac:spMkLst>
            <pc:docMk/>
            <pc:sldMk cId="745235588" sldId="264"/>
            <ac:spMk id="3" creationId="{F27758D0-2763-69A7-DF8F-C28D8E92CCAA}"/>
          </ac:spMkLst>
        </pc:spChg>
        <pc:picChg chg="add mod">
          <ac:chgData name="Haslinger Fabian" userId="cdf8a651-5f22-44fb-9814-56de1b5a862a" providerId="ADAL" clId="{C98D3A39-387D-4691-B41A-7F074F902266}" dt="2025-03-18T10:39:45.920" v="145" actId="1076"/>
          <ac:picMkLst>
            <pc:docMk/>
            <pc:sldMk cId="745235588" sldId="264"/>
            <ac:picMk id="1026" creationId="{5BE584C3-9632-4D4C-A83B-F41C1F322B2B}"/>
          </ac:picMkLst>
        </pc:picChg>
      </pc:sldChg>
      <pc:sldChg chg="modTransition">
        <pc:chgData name="Haslinger Fabian" userId="cdf8a651-5f22-44fb-9814-56de1b5a862a" providerId="ADAL" clId="{C98D3A39-387D-4691-B41A-7F074F902266}" dt="2025-03-25T11:05:05.720" v="2439"/>
        <pc:sldMkLst>
          <pc:docMk/>
          <pc:sldMk cId="3740403247" sldId="265"/>
        </pc:sldMkLst>
      </pc:sldChg>
      <pc:sldChg chg="modTransition">
        <pc:chgData name="Haslinger Fabian" userId="cdf8a651-5f22-44fb-9814-56de1b5a862a" providerId="ADAL" clId="{C98D3A39-387D-4691-B41A-7F074F902266}" dt="2025-03-25T11:04:27.709" v="2431"/>
        <pc:sldMkLst>
          <pc:docMk/>
          <pc:sldMk cId="871190632" sldId="268"/>
        </pc:sldMkLst>
      </pc:sldChg>
      <pc:sldChg chg="modSp modTransition">
        <pc:chgData name="Haslinger Fabian" userId="cdf8a651-5f22-44fb-9814-56de1b5a862a" providerId="ADAL" clId="{C98D3A39-387D-4691-B41A-7F074F902266}" dt="2025-03-25T11:04:34.871" v="2433"/>
        <pc:sldMkLst>
          <pc:docMk/>
          <pc:sldMk cId="2339307352" sldId="269"/>
        </pc:sldMkLst>
        <pc:graphicFrameChg chg="mod">
          <ac:chgData name="Haslinger Fabian" userId="cdf8a651-5f22-44fb-9814-56de1b5a862a" providerId="ADAL" clId="{C98D3A39-387D-4691-B41A-7F074F902266}" dt="2025-03-18T10:37:28.414" v="8" actId="20577"/>
          <ac:graphicFrameMkLst>
            <pc:docMk/>
            <pc:sldMk cId="2339307352" sldId="269"/>
            <ac:graphicFrameMk id="10" creationId="{453E1A20-1988-87DC-3773-0732F0D6CBDD}"/>
          </ac:graphicFrameMkLst>
        </pc:graphicFrameChg>
      </pc:sldChg>
      <pc:sldChg chg="modTransition">
        <pc:chgData name="Haslinger Fabian" userId="cdf8a651-5f22-44fb-9814-56de1b5a862a" providerId="ADAL" clId="{C98D3A39-387D-4691-B41A-7F074F902266}" dt="2025-03-25T11:13:24.456" v="2527"/>
        <pc:sldMkLst>
          <pc:docMk/>
          <pc:sldMk cId="1091595561" sldId="270"/>
        </pc:sldMkLst>
      </pc:sldChg>
      <pc:sldChg chg="modTransition">
        <pc:chgData name="Haslinger Fabian" userId="cdf8a651-5f22-44fb-9814-56de1b5a862a" providerId="ADAL" clId="{C98D3A39-387D-4691-B41A-7F074F902266}" dt="2025-03-25T11:13:32.831" v="2528"/>
        <pc:sldMkLst>
          <pc:docMk/>
          <pc:sldMk cId="2736291246" sldId="271"/>
        </pc:sldMkLst>
      </pc:sldChg>
      <pc:sldChg chg="modTransition">
        <pc:chgData name="Haslinger Fabian" userId="cdf8a651-5f22-44fb-9814-56de1b5a862a" providerId="ADAL" clId="{C98D3A39-387D-4691-B41A-7F074F902266}" dt="2025-03-25T11:13:37.596" v="2529"/>
        <pc:sldMkLst>
          <pc:docMk/>
          <pc:sldMk cId="2826404295" sldId="272"/>
        </pc:sldMkLst>
      </pc:sldChg>
      <pc:sldChg chg="new del">
        <pc:chgData name="Haslinger Fabian" userId="cdf8a651-5f22-44fb-9814-56de1b5a862a" providerId="ADAL" clId="{C98D3A39-387D-4691-B41A-7F074F902266}" dt="2025-03-25T10:08:32.475" v="154" actId="47"/>
        <pc:sldMkLst>
          <pc:docMk/>
          <pc:sldMk cId="934809013" sldId="273"/>
        </pc:sldMkLst>
      </pc:sldChg>
      <pc:sldChg chg="addSp delSp modSp add mod modTransition">
        <pc:chgData name="Haslinger Fabian" userId="cdf8a651-5f22-44fb-9814-56de1b5a862a" providerId="ADAL" clId="{C98D3A39-387D-4691-B41A-7F074F902266}" dt="2025-03-25T11:04:52.213" v="2436"/>
        <pc:sldMkLst>
          <pc:docMk/>
          <pc:sldMk cId="1039809952" sldId="273"/>
        </pc:sldMkLst>
        <pc:spChg chg="mod">
          <ac:chgData name="Haslinger Fabian" userId="cdf8a651-5f22-44fb-9814-56de1b5a862a" providerId="ADAL" clId="{C98D3A39-387D-4691-B41A-7F074F902266}" dt="2025-03-25T10:08:45.043" v="173" actId="20577"/>
          <ac:spMkLst>
            <pc:docMk/>
            <pc:sldMk cId="1039809952" sldId="273"/>
            <ac:spMk id="2" creationId="{687DB625-1794-1654-6555-6A8196501802}"/>
          </ac:spMkLst>
        </pc:spChg>
        <pc:spChg chg="mod">
          <ac:chgData name="Haslinger Fabian" userId="cdf8a651-5f22-44fb-9814-56de1b5a862a" providerId="ADAL" clId="{C98D3A39-387D-4691-B41A-7F074F902266}" dt="2025-03-25T10:20:31.330" v="440" actId="20577"/>
          <ac:spMkLst>
            <pc:docMk/>
            <pc:sldMk cId="1039809952" sldId="273"/>
            <ac:spMk id="3" creationId="{987230AC-E98C-442F-46EA-9B283710A060}"/>
          </ac:spMkLst>
        </pc:spChg>
        <pc:spChg chg="add del">
          <ac:chgData name="Haslinger Fabian" userId="cdf8a651-5f22-44fb-9814-56de1b5a862a" providerId="ADAL" clId="{C98D3A39-387D-4691-B41A-7F074F902266}" dt="2025-03-25T10:08:54.909" v="177" actId="478"/>
          <ac:spMkLst>
            <pc:docMk/>
            <pc:sldMk cId="1039809952" sldId="273"/>
            <ac:spMk id="7" creationId="{8D3CA96D-94EB-2647-2349-B79CE6AFE4B2}"/>
          </ac:spMkLst>
        </pc:spChg>
        <pc:spChg chg="add del">
          <ac:chgData name="Haslinger Fabian" userId="cdf8a651-5f22-44fb-9814-56de1b5a862a" providerId="ADAL" clId="{C98D3A39-387D-4691-B41A-7F074F902266}" dt="2025-03-25T10:09:00.659" v="179" actId="478"/>
          <ac:spMkLst>
            <pc:docMk/>
            <pc:sldMk cId="1039809952" sldId="273"/>
            <ac:spMk id="9" creationId="{1F7D3542-1C9B-74BB-CF44-D366DE55920C}"/>
          </ac:spMkLst>
        </pc:spChg>
        <pc:grpChg chg="add mod">
          <ac:chgData name="Haslinger Fabian" userId="cdf8a651-5f22-44fb-9814-56de1b5a862a" providerId="ADAL" clId="{C98D3A39-387D-4691-B41A-7F074F902266}" dt="2025-03-25T10:22:24.068" v="452" actId="164"/>
          <ac:grpSpMkLst>
            <pc:docMk/>
            <pc:sldMk cId="1039809952" sldId="273"/>
            <ac:grpSpMk id="18" creationId="{2A639AEC-51C7-678E-A0FF-203230994931}"/>
          </ac:grpSpMkLst>
        </pc:grpChg>
        <pc:picChg chg="add mod">
          <ac:chgData name="Haslinger Fabian" userId="cdf8a651-5f22-44fb-9814-56de1b5a862a" providerId="ADAL" clId="{C98D3A39-387D-4691-B41A-7F074F902266}" dt="2025-03-25T10:09:21.204" v="183" actId="1076"/>
          <ac:picMkLst>
            <pc:docMk/>
            <pc:sldMk cId="1039809952" sldId="273"/>
            <ac:picMk id="11" creationId="{6CAC70BC-8E38-1E18-76D7-7AB748BAEE8A}"/>
          </ac:picMkLst>
        </pc:picChg>
        <pc:picChg chg="del">
          <ac:chgData name="Haslinger Fabian" userId="cdf8a651-5f22-44fb-9814-56de1b5a862a" providerId="ADAL" clId="{C98D3A39-387D-4691-B41A-7F074F902266}" dt="2025-03-25T10:08:46.864" v="174" actId="478"/>
          <ac:picMkLst>
            <pc:docMk/>
            <pc:sldMk cId="1039809952" sldId="273"/>
            <ac:picMk id="1026" creationId="{153ACCA2-747B-DE9B-6772-E309F7844FC7}"/>
          </ac:picMkLst>
        </pc:pic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3" creationId="{A1548F13-DB0D-265C-987A-03A895A032A0}"/>
          </ac:cxnSpMkLst>
        </pc:cxn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4" creationId="{CDD30572-BB61-4253-223B-5A88429751E1}"/>
          </ac:cxnSpMkLst>
        </pc:cxn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6" creationId="{03498F95-BF98-7DD9-8681-2CE1C476980B}"/>
          </ac:cxnSpMkLst>
        </pc:cxn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7" creationId="{8402477B-089C-2EBA-34B3-1284AF279AB9}"/>
          </ac:cxnSpMkLst>
        </pc:cxnChg>
      </pc:sldChg>
      <pc:sldChg chg="addSp modSp add mod modTransition">
        <pc:chgData name="Haslinger Fabian" userId="cdf8a651-5f22-44fb-9814-56de1b5a862a" providerId="ADAL" clId="{C98D3A39-387D-4691-B41A-7F074F902266}" dt="2025-03-25T10:27:17.366" v="628" actId="5793"/>
        <pc:sldMkLst>
          <pc:docMk/>
          <pc:sldMk cId="3160281058" sldId="274"/>
        </pc:sldMkLst>
        <pc:spChg chg="mod">
          <ac:chgData name="Haslinger Fabian" userId="cdf8a651-5f22-44fb-9814-56de1b5a862a" providerId="ADAL" clId="{C98D3A39-387D-4691-B41A-7F074F902266}" dt="2025-03-25T10:27:17.366" v="628" actId="5793"/>
          <ac:spMkLst>
            <pc:docMk/>
            <pc:sldMk cId="3160281058" sldId="274"/>
            <ac:spMk id="3" creationId="{C179E220-28C1-99DE-9C8E-E02DCE8694D5}"/>
          </ac:spMkLst>
        </pc:spChg>
        <pc:grpChg chg="add mod">
          <ac:chgData name="Haslinger Fabian" userId="cdf8a651-5f22-44fb-9814-56de1b5a862a" providerId="ADAL" clId="{C98D3A39-387D-4691-B41A-7F074F902266}" dt="2025-03-25T10:22:36.029" v="455" actId="164"/>
          <ac:grpSpMkLst>
            <pc:docMk/>
            <pc:sldMk cId="3160281058" sldId="274"/>
            <ac:grpSpMk id="20" creationId="{F2FCDACE-3083-44D8-ECE7-4AA4CADF0984}"/>
          </ac:grpSpMkLst>
        </pc:grpChg>
        <pc:grpChg chg="add mod">
          <ac:chgData name="Haslinger Fabian" userId="cdf8a651-5f22-44fb-9814-56de1b5a862a" providerId="ADAL" clId="{C98D3A39-387D-4691-B41A-7F074F902266}" dt="2025-03-25T10:23:09.989" v="458" actId="164"/>
          <ac:grpSpMkLst>
            <pc:docMk/>
            <pc:sldMk cId="3160281058" sldId="274"/>
            <ac:grpSpMk id="22" creationId="{2D7C736A-2D07-1122-1442-87C5E0A7AB7E}"/>
          </ac:grpSpMkLst>
        </pc:grp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2" creationId="{13DE7DB5-55BA-3781-4D56-CCAA2963C8E7}"/>
          </ac:cxnSpMkLst>
        </pc:cxnChg>
        <pc:cxnChg chg="mod">
          <ac:chgData name="Haslinger Fabian" userId="cdf8a651-5f22-44fb-9814-56de1b5a862a" providerId="ADAL" clId="{C98D3A39-387D-4691-B41A-7F074F902266}" dt="2025-03-25T10:21:31.133" v="445" actId="1076"/>
          <ac:cxnSpMkLst>
            <pc:docMk/>
            <pc:sldMk cId="3160281058" sldId="274"/>
            <ac:cxnSpMk id="13" creationId="{46FBA021-4934-69E6-75AE-E6EE189F05C2}"/>
          </ac:cxnSpMkLst>
        </pc:cxnChg>
        <pc:cxnChg chg="mod">
          <ac:chgData name="Haslinger Fabian" userId="cdf8a651-5f22-44fb-9814-56de1b5a862a" providerId="ADAL" clId="{C98D3A39-387D-4691-B41A-7F074F902266}" dt="2025-03-25T10:21:18.091" v="443" actId="1076"/>
          <ac:cxnSpMkLst>
            <pc:docMk/>
            <pc:sldMk cId="3160281058" sldId="274"/>
            <ac:cxnSpMk id="14" creationId="{B61CD7F8-ADCB-7300-2817-ACA0E51AACBC}"/>
          </ac:cxnSpMkLst>
        </pc:cxn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5" creationId="{9AC170B4-2C9E-0E42-F174-0B21BEBB1FAC}"/>
          </ac:cxnSpMkLst>
        </pc:cxnChg>
        <pc:cxnChg chg="mod">
          <ac:chgData name="Haslinger Fabian" userId="cdf8a651-5f22-44fb-9814-56de1b5a862a" providerId="ADAL" clId="{C98D3A39-387D-4691-B41A-7F074F902266}" dt="2025-03-25T10:21:48.141" v="449" actId="14100"/>
          <ac:cxnSpMkLst>
            <pc:docMk/>
            <pc:sldMk cId="3160281058" sldId="274"/>
            <ac:cxnSpMk id="16" creationId="{4B756FEF-438C-E509-2A4B-8CB0994B09D3}"/>
          </ac:cxnSpMkLst>
        </pc:cxnChg>
        <pc:cxnChg chg="mod">
          <ac:chgData name="Haslinger Fabian" userId="cdf8a651-5f22-44fb-9814-56de1b5a862a" providerId="ADAL" clId="{C98D3A39-387D-4691-B41A-7F074F902266}" dt="2025-03-25T10:22:01.010" v="451" actId="14100"/>
          <ac:cxnSpMkLst>
            <pc:docMk/>
            <pc:sldMk cId="3160281058" sldId="274"/>
            <ac:cxnSpMk id="17" creationId="{944FFD57-D314-5891-71E2-EB0AEBD147D4}"/>
          </ac:cxnSpMkLst>
        </pc:cxn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8" creationId="{55E2FF5C-DDB0-761E-E42D-BD2FB87438BD}"/>
          </ac:cxnSpMkLst>
        </pc:cxn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9" creationId="{9D173618-AC03-C7F2-4FF6-2AAB3AF7F0B7}"/>
          </ac:cxnSpMkLst>
        </pc:cxnChg>
      </pc:sldChg>
      <pc:sldChg chg="addSp delSp modSp add mod">
        <pc:chgData name="Haslinger Fabian" userId="cdf8a651-5f22-44fb-9814-56de1b5a862a" providerId="ADAL" clId="{C98D3A39-387D-4691-B41A-7F074F902266}" dt="2025-03-25T10:36:30.090" v="982" actId="478"/>
        <pc:sldMkLst>
          <pc:docMk/>
          <pc:sldMk cId="1662969405" sldId="275"/>
        </pc:sldMkLst>
        <pc:spChg chg="mod">
          <ac:chgData name="Haslinger Fabian" userId="cdf8a651-5f22-44fb-9814-56de1b5a862a" providerId="ADAL" clId="{C98D3A39-387D-4691-B41A-7F074F902266}" dt="2025-03-25T10:34:30.024" v="961" actId="20577"/>
          <ac:spMkLst>
            <pc:docMk/>
            <pc:sldMk cId="1662969405" sldId="275"/>
            <ac:spMk id="3" creationId="{737D22D5-A116-DC03-6A57-E5361DCC13FF}"/>
          </ac:spMkLst>
        </pc:spChg>
        <pc:grpChg chg="add del">
          <ac:chgData name="Haslinger Fabian" userId="cdf8a651-5f22-44fb-9814-56de1b5a862a" providerId="ADAL" clId="{C98D3A39-387D-4691-B41A-7F074F902266}" dt="2025-03-25T10:36:30.090" v="982" actId="478"/>
          <ac:grpSpMkLst>
            <pc:docMk/>
            <pc:sldMk cId="1662969405" sldId="275"/>
            <ac:grpSpMk id="22" creationId="{60987B2E-212B-68BA-A304-F1DA7E4FC47A}"/>
          </ac:grpSpMkLst>
        </pc:grpChg>
      </pc:sldChg>
      <pc:sldChg chg="addSp delSp modSp add mod">
        <pc:chgData name="Haslinger Fabian" userId="cdf8a651-5f22-44fb-9814-56de1b5a862a" providerId="ADAL" clId="{C98D3A39-387D-4691-B41A-7F074F902266}" dt="2025-03-25T10:40:15.319" v="1231" actId="255"/>
        <pc:sldMkLst>
          <pc:docMk/>
          <pc:sldMk cId="4158675654" sldId="276"/>
        </pc:sldMkLst>
        <pc:spChg chg="mod">
          <ac:chgData name="Haslinger Fabian" userId="cdf8a651-5f22-44fb-9814-56de1b5a862a" providerId="ADAL" clId="{C98D3A39-387D-4691-B41A-7F074F902266}" dt="2025-03-25T10:37:26.880" v="1001" actId="1076"/>
          <ac:spMkLst>
            <pc:docMk/>
            <pc:sldMk cId="4158675654" sldId="276"/>
            <ac:spMk id="2" creationId="{7B62A924-EB69-44FE-2457-7DA9617A39E7}"/>
          </ac:spMkLst>
        </pc:spChg>
        <pc:spChg chg="mod">
          <ac:chgData name="Haslinger Fabian" userId="cdf8a651-5f22-44fb-9814-56de1b5a862a" providerId="ADAL" clId="{C98D3A39-387D-4691-B41A-7F074F902266}" dt="2025-03-25T10:40:15.319" v="1231" actId="255"/>
          <ac:spMkLst>
            <pc:docMk/>
            <pc:sldMk cId="4158675654" sldId="276"/>
            <ac:spMk id="3" creationId="{914BF00E-A46E-BDC4-89AE-6586CE778636}"/>
          </ac:spMkLst>
        </pc:spChg>
        <pc:grpChg chg="add mod">
          <ac:chgData name="Haslinger Fabian" userId="cdf8a651-5f22-44fb-9814-56de1b5a862a" providerId="ADAL" clId="{C98D3A39-387D-4691-B41A-7F074F902266}" dt="2025-03-25T10:35:48.244" v="980" actId="164"/>
          <ac:grpSpMkLst>
            <pc:docMk/>
            <pc:sldMk cId="4158675654" sldId="276"/>
            <ac:grpSpMk id="21" creationId="{26AAAD69-FFBF-BD36-73E6-7EF9EFC44E39}"/>
          </ac:grpSpMkLst>
        </pc:grpChg>
        <pc:grpChg chg="del mod">
          <ac:chgData name="Haslinger Fabian" userId="cdf8a651-5f22-44fb-9814-56de1b5a862a" providerId="ADAL" clId="{C98D3A39-387D-4691-B41A-7F074F902266}" dt="2025-03-25T10:35:18.188" v="971" actId="478"/>
          <ac:grpSpMkLst>
            <pc:docMk/>
            <pc:sldMk cId="4158675654" sldId="276"/>
            <ac:grpSpMk id="22" creationId="{AB869D40-1F97-CDF1-8D07-3F95E499D084}"/>
          </ac:grpSpMkLst>
        </pc:grp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3" creationId="{0834B266-955C-2E51-945D-23999D3DA683}"/>
          </ac:cxnSpMkLst>
        </pc:cxn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4" creationId="{B9FCA218-F9F6-A4A2-3D3C-2F2B69EE1F6D}"/>
          </ac:cxnSpMkLst>
        </pc:cxnChg>
        <pc:cxnChg chg="del mod">
          <ac:chgData name="Haslinger Fabian" userId="cdf8a651-5f22-44fb-9814-56de1b5a862a" providerId="ADAL" clId="{C98D3A39-387D-4691-B41A-7F074F902266}" dt="2025-03-25T10:35:04.489" v="967" actId="478"/>
          <ac:cxnSpMkLst>
            <pc:docMk/>
            <pc:sldMk cId="4158675654" sldId="276"/>
            <ac:cxnSpMk id="15" creationId="{8784185B-EF48-DA6E-84DD-69C84CCD9AF6}"/>
          </ac:cxnSpMkLst>
        </pc:cxn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6" creationId="{89116303-1DCC-A6EE-C245-B2EF6BD245AD}"/>
          </ac:cxnSpMkLst>
        </pc:cxn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7" creationId="{198703F4-1E92-EE6B-0253-5B5237DAC8AF}"/>
          </ac:cxnSpMkLst>
        </pc:cxnChg>
      </pc:sldChg>
      <pc:sldChg chg="addSp delSp modSp add mod modTransition">
        <pc:chgData name="Haslinger Fabian" userId="cdf8a651-5f22-44fb-9814-56de1b5a862a" providerId="ADAL" clId="{C98D3A39-387D-4691-B41A-7F074F902266}" dt="2025-03-25T11:04:58.255" v="2437"/>
        <pc:sldMkLst>
          <pc:docMk/>
          <pc:sldMk cId="161190910" sldId="277"/>
        </pc:sldMkLst>
        <pc:spChg chg="mod">
          <ac:chgData name="Haslinger Fabian" userId="cdf8a651-5f22-44fb-9814-56de1b5a862a" providerId="ADAL" clId="{C98D3A39-387D-4691-B41A-7F074F902266}" dt="2025-03-25T10:50:42.249" v="1297" actId="20577"/>
          <ac:spMkLst>
            <pc:docMk/>
            <pc:sldMk cId="161190910" sldId="277"/>
            <ac:spMk id="2" creationId="{01AEDA40-2217-69AA-CEA4-DEF6ED4D87A1}"/>
          </ac:spMkLst>
        </pc:spChg>
        <pc:spChg chg="mod">
          <ac:chgData name="Haslinger Fabian" userId="cdf8a651-5f22-44fb-9814-56de1b5a862a" providerId="ADAL" clId="{C98D3A39-387D-4691-B41A-7F074F902266}" dt="2025-03-25T10:55:50.202" v="1948" actId="14100"/>
          <ac:spMkLst>
            <pc:docMk/>
            <pc:sldMk cId="161190910" sldId="277"/>
            <ac:spMk id="3" creationId="{7921D6EB-F440-BFCE-9BF7-551D6EAFA83A}"/>
          </ac:spMkLst>
        </pc:spChg>
        <pc:spChg chg="add del mod">
          <ac:chgData name="Haslinger Fabian" userId="cdf8a651-5f22-44fb-9814-56de1b5a862a" providerId="ADAL" clId="{C98D3A39-387D-4691-B41A-7F074F902266}" dt="2025-03-25T10:50:32.133" v="1286" actId="478"/>
          <ac:spMkLst>
            <pc:docMk/>
            <pc:sldMk cId="161190910" sldId="277"/>
            <ac:spMk id="9" creationId="{311F19AF-E9AB-9316-CFED-A7ED25BF0680}"/>
          </ac:spMkLst>
        </pc:spChg>
        <pc:grpChg chg="del">
          <ac:chgData name="Haslinger Fabian" userId="cdf8a651-5f22-44fb-9814-56de1b5a862a" providerId="ADAL" clId="{C98D3A39-387D-4691-B41A-7F074F902266}" dt="2025-03-25T10:50:15.007" v="1281" actId="478"/>
          <ac:grpSpMkLst>
            <pc:docMk/>
            <pc:sldMk cId="161190910" sldId="277"/>
            <ac:grpSpMk id="21" creationId="{A400CC47-E6DB-17F6-775E-24BE56FA6924}"/>
          </ac:grpSpMkLst>
        </pc:grpChg>
        <pc:picChg chg="del">
          <ac:chgData name="Haslinger Fabian" userId="cdf8a651-5f22-44fb-9814-56de1b5a862a" providerId="ADAL" clId="{C98D3A39-387D-4691-B41A-7F074F902266}" dt="2025-03-25T10:50:13.571" v="1280" actId="478"/>
          <ac:picMkLst>
            <pc:docMk/>
            <pc:sldMk cId="161190910" sldId="277"/>
            <ac:picMk id="11" creationId="{2CEEE612-4399-3D4A-289B-007292C87E59}"/>
          </ac:picMkLst>
        </pc:picChg>
        <pc:picChg chg="add mod">
          <ac:chgData name="Haslinger Fabian" userId="cdf8a651-5f22-44fb-9814-56de1b5a862a" providerId="ADAL" clId="{C98D3A39-387D-4691-B41A-7F074F902266}" dt="2025-03-25T10:50:36.808" v="1289" actId="1076"/>
          <ac:picMkLst>
            <pc:docMk/>
            <pc:sldMk cId="161190910" sldId="277"/>
            <ac:picMk id="3074" creationId="{5B3DBCC0-EE09-E78D-B6F3-4691E849A3D9}"/>
          </ac:picMkLst>
        </pc:picChg>
      </pc:sldChg>
      <pc:sldChg chg="addSp delSp modSp add del mod">
        <pc:chgData name="Haslinger Fabian" userId="cdf8a651-5f22-44fb-9814-56de1b5a862a" providerId="ADAL" clId="{C98D3A39-387D-4691-B41A-7F074F902266}" dt="2025-03-25T10:50:08.472" v="1278" actId="47"/>
        <pc:sldMkLst>
          <pc:docMk/>
          <pc:sldMk cId="177534323" sldId="277"/>
        </pc:sldMkLst>
        <pc:spChg chg="mod">
          <ac:chgData name="Haslinger Fabian" userId="cdf8a651-5f22-44fb-9814-56de1b5a862a" providerId="ADAL" clId="{C98D3A39-387D-4691-B41A-7F074F902266}" dt="2025-03-25T10:44:30.749" v="1244" actId="20577"/>
          <ac:spMkLst>
            <pc:docMk/>
            <pc:sldMk cId="177534323" sldId="277"/>
            <ac:spMk id="2" creationId="{0E2CC716-4D14-A94B-DFFF-38F82E8E6238}"/>
          </ac:spMkLst>
        </pc:spChg>
        <pc:spChg chg="del mod">
          <ac:chgData name="Haslinger Fabian" userId="cdf8a651-5f22-44fb-9814-56de1b5a862a" providerId="ADAL" clId="{C98D3A39-387D-4691-B41A-7F074F902266}" dt="2025-03-25T10:47:59.709" v="1251"/>
          <ac:spMkLst>
            <pc:docMk/>
            <pc:sldMk cId="177534323" sldId="277"/>
            <ac:spMk id="3" creationId="{17093FEC-8CA0-67E3-6C25-C5B1E3F66E2C}"/>
          </ac:spMkLst>
        </pc:spChg>
        <pc:spChg chg="add del mod">
          <ac:chgData name="Haslinger Fabian" userId="cdf8a651-5f22-44fb-9814-56de1b5a862a" providerId="ADAL" clId="{C98D3A39-387D-4691-B41A-7F074F902266}" dt="2025-03-25T10:49:56.026" v="1274"/>
          <ac:spMkLst>
            <pc:docMk/>
            <pc:sldMk cId="177534323" sldId="277"/>
            <ac:spMk id="7" creationId="{80EAE734-F3C2-29C6-2FB6-0A3B4B3111AC}"/>
          </ac:spMkLst>
        </pc:spChg>
        <pc:grpChg chg="del">
          <ac:chgData name="Haslinger Fabian" userId="cdf8a651-5f22-44fb-9814-56de1b5a862a" providerId="ADAL" clId="{C98D3A39-387D-4691-B41A-7F074F902266}" dt="2025-03-25T10:43:41.683" v="1234" actId="478"/>
          <ac:grpSpMkLst>
            <pc:docMk/>
            <pc:sldMk cId="177534323" sldId="277"/>
            <ac:grpSpMk id="21" creationId="{5CA2E2B0-15D9-5968-0693-646D437C07AF}"/>
          </ac:grpSpMkLst>
        </pc:grpChg>
        <pc:picChg chg="del">
          <ac:chgData name="Haslinger Fabian" userId="cdf8a651-5f22-44fb-9814-56de1b5a862a" providerId="ADAL" clId="{C98D3A39-387D-4691-B41A-7F074F902266}" dt="2025-03-25T10:43:39.707" v="1233" actId="478"/>
          <ac:picMkLst>
            <pc:docMk/>
            <pc:sldMk cId="177534323" sldId="277"/>
            <ac:picMk id="11" creationId="{04081EB7-FE6F-CE9C-8F82-726A3CF625B0}"/>
          </ac:picMkLst>
        </pc:picChg>
        <pc:picChg chg="add mod">
          <ac:chgData name="Haslinger Fabian" userId="cdf8a651-5f22-44fb-9814-56de1b5a862a" providerId="ADAL" clId="{C98D3A39-387D-4691-B41A-7F074F902266}" dt="2025-03-25T10:49:48.398" v="1272" actId="1076"/>
          <ac:picMkLst>
            <pc:docMk/>
            <pc:sldMk cId="177534323" sldId="277"/>
            <ac:picMk id="2050" creationId="{8E2EC8B8-CF74-B0C3-1DFC-EE03D7C83281}"/>
          </ac:picMkLst>
        </pc:picChg>
        <pc:picChg chg="add del mod">
          <ac:chgData name="Haslinger Fabian" userId="cdf8a651-5f22-44fb-9814-56de1b5a862a" providerId="ADAL" clId="{C98D3A39-387D-4691-B41A-7F074F902266}" dt="2025-03-25T10:49:27.886" v="1262" actId="478"/>
          <ac:picMkLst>
            <pc:docMk/>
            <pc:sldMk cId="177534323" sldId="277"/>
            <ac:picMk id="2052" creationId="{27B5B064-DF52-88E8-B482-2F20AEDD36E7}"/>
          </ac:picMkLst>
        </pc:picChg>
      </pc:sldChg>
      <pc:sldChg chg="addSp delSp modSp add mod modTransition">
        <pc:chgData name="Haslinger Fabian" userId="cdf8a651-5f22-44fb-9814-56de1b5a862a" providerId="ADAL" clId="{C98D3A39-387D-4691-B41A-7F074F902266}" dt="2025-03-25T11:05:01.412" v="2438"/>
        <pc:sldMkLst>
          <pc:docMk/>
          <pc:sldMk cId="1636357243" sldId="278"/>
        </pc:sldMkLst>
        <pc:spChg chg="mod">
          <ac:chgData name="Haslinger Fabian" userId="cdf8a651-5f22-44fb-9814-56de1b5a862a" providerId="ADAL" clId="{C98D3A39-387D-4691-B41A-7F074F902266}" dt="2025-03-25T10:56:04.250" v="1958" actId="20577"/>
          <ac:spMkLst>
            <pc:docMk/>
            <pc:sldMk cId="1636357243" sldId="278"/>
            <ac:spMk id="2" creationId="{F17E1953-E51B-8D10-6EA2-F359392E8141}"/>
          </ac:spMkLst>
        </pc:spChg>
        <pc:spChg chg="mod">
          <ac:chgData name="Haslinger Fabian" userId="cdf8a651-5f22-44fb-9814-56de1b5a862a" providerId="ADAL" clId="{C98D3A39-387D-4691-B41A-7F074F902266}" dt="2025-03-25T11:00:06.050" v="2414" actId="14100"/>
          <ac:spMkLst>
            <pc:docMk/>
            <pc:sldMk cId="1636357243" sldId="278"/>
            <ac:spMk id="3" creationId="{33961F17-BD5B-F9F2-2707-89891FA2A6C4}"/>
          </ac:spMkLst>
        </pc:spChg>
        <pc:picChg chg="del">
          <ac:chgData name="Haslinger Fabian" userId="cdf8a651-5f22-44fb-9814-56de1b5a862a" providerId="ADAL" clId="{C98D3A39-387D-4691-B41A-7F074F902266}" dt="2025-03-25T10:56:47.201" v="1959" actId="478"/>
          <ac:picMkLst>
            <pc:docMk/>
            <pc:sldMk cId="1636357243" sldId="278"/>
            <ac:picMk id="3074" creationId="{8E032974-3CA8-94D2-7127-B49595AA50E6}"/>
          </ac:picMkLst>
        </pc:picChg>
        <pc:picChg chg="add mod">
          <ac:chgData name="Haslinger Fabian" userId="cdf8a651-5f22-44fb-9814-56de1b5a862a" providerId="ADAL" clId="{C98D3A39-387D-4691-B41A-7F074F902266}" dt="2025-03-25T11:00:09.255" v="2417" actId="1076"/>
          <ac:picMkLst>
            <pc:docMk/>
            <pc:sldMk cId="1636357243" sldId="278"/>
            <ac:picMk id="4098" creationId="{92368F3B-61BA-FEFF-E59B-4FAD86AC086A}"/>
          </ac:picMkLst>
        </pc:picChg>
      </pc:sldChg>
      <pc:sldChg chg="modSp new mod">
        <pc:chgData name="Haslinger Fabian" userId="cdf8a651-5f22-44fb-9814-56de1b5a862a" providerId="ADAL" clId="{C98D3A39-387D-4691-B41A-7F074F902266}" dt="2025-03-25T11:09:16.415" v="2526" actId="20577"/>
        <pc:sldMkLst>
          <pc:docMk/>
          <pc:sldMk cId="3263711900" sldId="279"/>
        </pc:sldMkLst>
        <pc:spChg chg="mod">
          <ac:chgData name="Haslinger Fabian" userId="cdf8a651-5f22-44fb-9814-56de1b5a862a" providerId="ADAL" clId="{C98D3A39-387D-4691-B41A-7F074F902266}" dt="2025-03-25T11:08:14.335" v="2509" actId="20577"/>
          <ac:spMkLst>
            <pc:docMk/>
            <pc:sldMk cId="3263711900" sldId="279"/>
            <ac:spMk id="2" creationId="{4D643513-9FF8-C9FA-FED8-DCBFED408A2C}"/>
          </ac:spMkLst>
        </pc:spChg>
        <pc:spChg chg="mod">
          <ac:chgData name="Haslinger Fabian" userId="cdf8a651-5f22-44fb-9814-56de1b5a862a" providerId="ADAL" clId="{C98D3A39-387D-4691-B41A-7F074F902266}" dt="2025-03-25T11:09:16.415" v="2526" actId="20577"/>
          <ac:spMkLst>
            <pc:docMk/>
            <pc:sldMk cId="3263711900" sldId="279"/>
            <ac:spMk id="3" creationId="{07CB15E3-CA8C-934D-C45E-CCA2083FF2A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4C6F4C9E-E32C-4344-83C3-036B9D040BCB}">
      <dgm:prSet/>
      <dgm:spPr/>
      <dgm:t>
        <a:bodyPr/>
        <a:lstStyle/>
        <a:p>
          <a:r>
            <a:rPr lang="en-US" dirty="0"/>
            <a:t>Thin-Client-</a:t>
          </a:r>
          <a:r>
            <a:rPr lang="en-US" dirty="0" err="1"/>
            <a:t>Prinzip</a:t>
          </a:r>
          <a:r>
            <a:rPr lang="en-US" dirty="0"/>
            <a:t>: </a:t>
          </a:r>
          <a:r>
            <a:rPr lang="en-US" dirty="0" err="1"/>
            <a:t>Vollständig</a:t>
          </a:r>
          <a:r>
            <a:rPr lang="en-US" dirty="0"/>
            <a:t> </a:t>
          </a:r>
          <a:r>
            <a:rPr lang="en-US" dirty="0" err="1"/>
            <a:t>serverseitiges</a:t>
          </a:r>
          <a:r>
            <a:rPr lang="en-US" dirty="0"/>
            <a:t> UI-Rendering</a:t>
          </a:r>
        </a:p>
      </dgm:t>
    </dgm:pt>
    <dgm:pt modelId="{14820955-245C-41A2-8EA8-07481F221F32}" type="parTrans" cxnId="{71A931E0-24B2-4563-9685-50509B86727C}">
      <dgm:prSet/>
      <dgm:spPr/>
      <dgm:t>
        <a:bodyPr/>
        <a:lstStyle/>
        <a:p>
          <a:endParaRPr lang="de-AT"/>
        </a:p>
      </dgm:t>
    </dgm:pt>
    <dgm:pt modelId="{CA2C0239-3744-4D5E-98C5-75F94552C321}" type="sibTrans" cxnId="{71A931E0-24B2-4563-9685-50509B86727C}">
      <dgm:prSet/>
      <dgm:spPr/>
      <dgm:t>
        <a:bodyPr/>
        <a:lstStyle/>
        <a:p>
          <a:endParaRPr lang="de-AT"/>
        </a:p>
      </dgm:t>
    </dgm:pt>
    <dgm:pt modelId="{75D06796-B02B-4CA2-8476-F7EF8567EF7C}">
      <dgm:prSet/>
      <dgm:spPr/>
      <dgm:t>
        <a:bodyPr/>
        <a:lstStyle/>
        <a:p>
          <a:r>
            <a:rPr lang="en-US" dirty="0"/>
            <a:t>DOM-Updates </a:t>
          </a:r>
          <a:r>
            <a:rPr lang="en-US" dirty="0" err="1"/>
            <a:t>automatisch</a:t>
          </a:r>
          <a:r>
            <a:rPr lang="en-US" dirty="0"/>
            <a:t> per HTTP/WebSocket </a:t>
          </a:r>
          <a:r>
            <a:rPr lang="en-US" dirty="0" err="1"/>
            <a:t>synchronisiert</a:t>
          </a:r>
          <a:endParaRPr lang="en-US" dirty="0"/>
        </a:p>
      </dgm:t>
    </dgm:pt>
    <dgm:pt modelId="{D58B82C7-56CA-4902-A176-250EBA8F9275}" type="parTrans" cxnId="{FA47DFB2-BD93-4EE3-80EA-AB233E534F10}">
      <dgm:prSet/>
      <dgm:spPr/>
      <dgm:t>
        <a:bodyPr/>
        <a:lstStyle/>
        <a:p>
          <a:endParaRPr lang="de-AT"/>
        </a:p>
      </dgm:t>
    </dgm:pt>
    <dgm:pt modelId="{E3DFC5D3-91F4-4799-B13A-C889540DC493}" type="sibTrans" cxnId="{FA47DFB2-BD93-4EE3-80EA-AB233E534F10}">
      <dgm:prSet/>
      <dgm:spPr/>
      <dgm:t>
        <a:bodyPr/>
        <a:lstStyle/>
        <a:p>
          <a:endParaRPr lang="de-AT"/>
        </a:p>
      </dgm:t>
    </dgm:pt>
    <dgm:pt modelId="{1B1B4107-8312-40C9-9402-DF0EC7615E4D}">
      <dgm:prSet/>
      <dgm:spPr/>
      <dgm:t>
        <a:bodyPr/>
        <a:lstStyle/>
        <a:p>
          <a:r>
            <a:rPr lang="en-US" dirty="0" err="1"/>
            <a:t>Nutzt</a:t>
          </a:r>
          <a:r>
            <a:rPr lang="en-US" dirty="0"/>
            <a:t> Java / Spring-Boot</a:t>
          </a:r>
        </a:p>
      </dgm:t>
    </dgm:pt>
    <dgm:pt modelId="{17612D05-88A7-484F-A409-2C29B0DD0C1E}" type="parTrans" cxnId="{B8D7B637-BF44-4F4D-9F27-63819D6C21BC}">
      <dgm:prSet/>
      <dgm:spPr/>
      <dgm:t>
        <a:bodyPr/>
        <a:lstStyle/>
        <a:p>
          <a:endParaRPr lang="de-AT"/>
        </a:p>
      </dgm:t>
    </dgm:pt>
    <dgm:pt modelId="{0F069956-D296-4579-B5B4-B460A5B8F37D}" type="sibTrans" cxnId="{B8D7B637-BF44-4F4D-9F27-63819D6C21BC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C65F0936-179E-4615-B5CF-2688A7B3D6FD}" type="presOf" srcId="{75D06796-B02B-4CA2-8476-F7EF8567EF7C}" destId="{0077FF2D-8CD6-4FBA-8184-F5585BA59AA7}" srcOrd="0" destOrd="1" presId="urn:microsoft.com/office/officeart/2005/8/layout/list1"/>
    <dgm:cxn modelId="{B8D7B637-BF44-4F4D-9F27-63819D6C21BC}" srcId="{9C051BC9-8F3C-42CA-AE51-09D6E5511FEA}" destId="{1B1B4107-8312-40C9-9402-DF0EC7615E4D}" srcOrd="2" destOrd="0" parTransId="{17612D05-88A7-484F-A409-2C29B0DD0C1E}" sibTransId="{0F069956-D296-4579-B5B4-B460A5B8F37D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FA47DFB2-BD93-4EE3-80EA-AB233E534F10}" srcId="{9C051BC9-8F3C-42CA-AE51-09D6E5511FEA}" destId="{75D06796-B02B-4CA2-8476-F7EF8567EF7C}" srcOrd="1" destOrd="0" parTransId="{D58B82C7-56CA-4902-A176-250EBA8F9275}" sibTransId="{E3DFC5D3-91F4-4799-B13A-C889540DC493}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DB0ADBC4-0E80-482F-AD57-1D119AA8EECA}" type="presOf" srcId="{1B1B4107-8312-40C9-9402-DF0EC7615E4D}" destId="{0077FF2D-8CD6-4FBA-8184-F5585BA59AA7}" srcOrd="0" destOrd="2" presId="urn:microsoft.com/office/officeart/2005/8/layout/list1"/>
    <dgm:cxn modelId="{785CCFC9-4AA1-431E-9F7A-265712ADD1D5}" type="presOf" srcId="{4C6F4C9E-E32C-4344-83C3-036B9D040BCB}" destId="{0077FF2D-8CD6-4FBA-8184-F5585BA59AA7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71A931E0-24B2-4563-9685-50509B86727C}" srcId="{9C051BC9-8F3C-42CA-AE51-09D6E5511FEA}" destId="{4C6F4C9E-E32C-4344-83C3-036B9D040BCB}" srcOrd="0" destOrd="0" parTransId="{14820955-245C-41A2-8EA8-07481F221F32}" sibTransId="{CA2C0239-3744-4D5E-98C5-75F94552C321}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A0ECF578-2EC5-4975-8E5C-B0A64F3A97CC}">
      <dgm:prSet/>
      <dgm:spPr/>
      <dgm:t>
        <a:bodyPr/>
        <a:lstStyle/>
        <a:p>
          <a:r>
            <a:rPr lang="en-US" b="0" dirty="0"/>
            <a:t>Client-</a:t>
          </a:r>
          <a:r>
            <a:rPr lang="en-US" b="0" dirty="0" err="1"/>
            <a:t>seitige</a:t>
          </a:r>
          <a:r>
            <a:rPr lang="en-US" b="0" dirty="0"/>
            <a:t> UI – Backend </a:t>
          </a:r>
          <a:r>
            <a:rPr lang="en-US" b="0" dirty="0" err="1"/>
            <a:t>liefert</a:t>
          </a:r>
          <a:r>
            <a:rPr lang="en-US" b="0" dirty="0"/>
            <a:t> </a:t>
          </a:r>
          <a:r>
            <a:rPr lang="en-US" b="0" dirty="0" err="1"/>
            <a:t>Daten</a:t>
          </a:r>
          <a:r>
            <a:rPr lang="en-US" b="0" dirty="0"/>
            <a:t> via. Rest / </a:t>
          </a:r>
          <a:r>
            <a:rPr lang="en-US" b="0" dirty="0" err="1"/>
            <a:t>GraphSQL</a:t>
          </a:r>
          <a:endParaRPr lang="en-US" b="0" dirty="0"/>
        </a:p>
      </dgm:t>
    </dgm:pt>
    <dgm:pt modelId="{B94A5382-DFB8-4241-8593-5E3B5319015F}" type="parTrans" cxnId="{E684357D-4F56-4F7D-AB51-1D8DD41EF415}">
      <dgm:prSet/>
      <dgm:spPr/>
      <dgm:t>
        <a:bodyPr/>
        <a:lstStyle/>
        <a:p>
          <a:endParaRPr lang="de-AT"/>
        </a:p>
      </dgm:t>
    </dgm:pt>
    <dgm:pt modelId="{A6344545-811F-41FC-9F75-2CA0F9A64F1E}" type="sibTrans" cxnId="{E684357D-4F56-4F7D-AB51-1D8DD41EF415}">
      <dgm:prSet/>
      <dgm:spPr/>
      <dgm:t>
        <a:bodyPr/>
        <a:lstStyle/>
        <a:p>
          <a:endParaRPr lang="de-AT"/>
        </a:p>
      </dgm:t>
    </dgm:pt>
    <dgm:pt modelId="{C14335BB-880B-47C3-9B30-4D4BF8771A80}">
      <dgm:prSet/>
      <dgm:spPr/>
      <dgm:t>
        <a:bodyPr/>
        <a:lstStyle/>
        <a:p>
          <a:r>
            <a:rPr lang="en-US" b="0" dirty="0" err="1"/>
            <a:t>Nutzt</a:t>
          </a:r>
          <a:r>
            <a:rPr lang="en-US" b="0" dirty="0"/>
            <a:t> React/TypeScript + Java/Spring Boot</a:t>
          </a:r>
        </a:p>
      </dgm:t>
    </dgm:pt>
    <dgm:pt modelId="{1108EE38-A214-46D4-BD26-26800668484F}" type="parTrans" cxnId="{AC677D03-EDF6-45C0-896F-B0EFDC511C16}">
      <dgm:prSet/>
      <dgm:spPr/>
      <dgm:t>
        <a:bodyPr/>
        <a:lstStyle/>
        <a:p>
          <a:endParaRPr lang="de-AT"/>
        </a:p>
      </dgm:t>
    </dgm:pt>
    <dgm:pt modelId="{72EAF3D7-0CBE-4A26-95E2-9B89BF0D7B8B}" type="sibTrans" cxnId="{AC677D03-EDF6-45C0-896F-B0EFDC511C16}">
      <dgm:prSet/>
      <dgm:spPr/>
      <dgm:t>
        <a:bodyPr/>
        <a:lstStyle/>
        <a:p>
          <a:endParaRPr lang="de-AT"/>
        </a:p>
      </dgm:t>
    </dgm:pt>
    <dgm:pt modelId="{3452ACFC-F084-4D41-85B2-CB9CC7669BCE}">
      <dgm:prSet/>
      <dgm:spPr/>
      <dgm:t>
        <a:bodyPr/>
        <a:lstStyle/>
        <a:p>
          <a:r>
            <a:rPr lang="en-US" b="0" dirty="0" err="1"/>
            <a:t>Kommunikation</a:t>
          </a:r>
          <a:r>
            <a:rPr lang="en-US" b="0" dirty="0"/>
            <a:t> </a:t>
          </a:r>
          <a:r>
            <a:rPr lang="en-US" b="0" dirty="0" err="1"/>
            <a:t>mittels</a:t>
          </a:r>
          <a:r>
            <a:rPr lang="en-US" b="0" dirty="0"/>
            <a:t> </a:t>
          </a:r>
          <a:r>
            <a:rPr lang="en-US" b="0" dirty="0" err="1"/>
            <a:t>expliziten</a:t>
          </a:r>
          <a:r>
            <a:rPr lang="en-US" b="0" dirty="0"/>
            <a:t> API-</a:t>
          </a:r>
          <a:r>
            <a:rPr lang="en-US" b="0" dirty="0" err="1"/>
            <a:t>Aufrufen</a:t>
          </a:r>
          <a:endParaRPr lang="en-US" b="0" dirty="0"/>
        </a:p>
      </dgm:t>
    </dgm:pt>
    <dgm:pt modelId="{9D2A48EC-A896-49A9-A859-1A7EAB34A577}" type="parTrans" cxnId="{4693F82E-0EC0-43CA-9054-03B0313562C4}">
      <dgm:prSet/>
      <dgm:spPr/>
      <dgm:t>
        <a:bodyPr/>
        <a:lstStyle/>
        <a:p>
          <a:endParaRPr lang="de-AT"/>
        </a:p>
      </dgm:t>
    </dgm:pt>
    <dgm:pt modelId="{B1DE250A-34DD-4ABE-9D10-155A7873B4DB}" type="sibTrans" cxnId="{4693F82E-0EC0-43CA-9054-03B0313562C4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677D03-EDF6-45C0-896F-B0EFDC511C16}" srcId="{736CD90E-AC53-4F6E-A795-52A8F9DF90E2}" destId="{C14335BB-880B-47C3-9B30-4D4BF8771A80}" srcOrd="2" destOrd="0" parTransId="{1108EE38-A214-46D4-BD26-26800668484F}" sibTransId="{72EAF3D7-0CBE-4A26-95E2-9B89BF0D7B8B}"/>
    <dgm:cxn modelId="{0DB2A20B-EF99-42FC-A8FA-5314AE7FAD3B}" type="presOf" srcId="{A0ECF578-2EC5-4975-8E5C-B0A64F3A97CC}" destId="{B40100D3-B2AB-4EE8-ADAF-500D7DE27580}" srcOrd="0" destOrd="0" presId="urn:microsoft.com/office/officeart/2005/8/layout/list1"/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4693F82E-0EC0-43CA-9054-03B0313562C4}" srcId="{736CD90E-AC53-4F6E-A795-52A8F9DF90E2}" destId="{3452ACFC-F084-4D41-85B2-CB9CC7669BCE}" srcOrd="1" destOrd="0" parTransId="{9D2A48EC-A896-49A9-A859-1A7EAB34A577}" sibTransId="{B1DE250A-34DD-4ABE-9D10-155A7873B4DB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2AD42777-2A28-488C-8AEE-8AFE56541F08}" type="presOf" srcId="{C14335BB-880B-47C3-9B30-4D4BF8771A80}" destId="{B40100D3-B2AB-4EE8-ADAF-500D7DE27580}" srcOrd="0" destOrd="2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E684357D-4F56-4F7D-AB51-1D8DD41EF415}" srcId="{736CD90E-AC53-4F6E-A795-52A8F9DF90E2}" destId="{A0ECF578-2EC5-4975-8E5C-B0A64F3A97CC}" srcOrd="0" destOrd="0" parTransId="{B94A5382-DFB8-4241-8593-5E3B5319015F}" sibTransId="{A6344545-811F-41FC-9F75-2CA0F9A64F1E}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5B8E44F7-0C43-4DF8-AFA0-2EA2D5528FCB}" type="presOf" srcId="{3452ACFC-F084-4D41-85B2-CB9CC7669BCE}" destId="{B40100D3-B2AB-4EE8-ADAF-500D7DE27580}" srcOrd="0" destOrd="1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D1A8746B-47DB-4639-ABD3-DE9D212B8DB9}">
      <dgm:prSet/>
      <dgm:spPr/>
      <dgm:t>
        <a:bodyPr/>
        <a:lstStyle/>
        <a:p>
          <a:r>
            <a:rPr lang="en-US" b="0" dirty="0"/>
            <a:t>React-Frontend und Node-Backend</a:t>
          </a:r>
        </a:p>
      </dgm:t>
    </dgm:pt>
    <dgm:pt modelId="{F8D10966-BD77-4CDE-AE5A-AC8A0EB373D5}" type="parTrans" cxnId="{324E4144-5AFA-43CF-9DBF-E9938ED63F01}">
      <dgm:prSet/>
      <dgm:spPr/>
    </dgm:pt>
    <dgm:pt modelId="{62887F4D-E604-4381-A322-ED129C6A234C}" type="sibTrans" cxnId="{324E4144-5AFA-43CF-9DBF-E9938ED63F01}">
      <dgm:prSet/>
      <dgm:spPr/>
    </dgm:pt>
    <dgm:pt modelId="{296548F1-8DBC-4449-9A8D-0303140DFF7B}">
      <dgm:prSet/>
      <dgm:spPr/>
      <dgm:t>
        <a:bodyPr/>
        <a:lstStyle/>
        <a:p>
          <a:r>
            <a:rPr lang="en-US" b="0" dirty="0"/>
            <a:t>Next.js </a:t>
          </a:r>
          <a:r>
            <a:rPr lang="en-US" b="0" dirty="0" err="1"/>
            <a:t>erlaubt</a:t>
          </a:r>
          <a:r>
            <a:rPr lang="en-US" b="0" dirty="0"/>
            <a:t> Frontend-Devs full-stack Development</a:t>
          </a:r>
        </a:p>
      </dgm:t>
    </dgm:pt>
    <dgm:pt modelId="{240C27BF-2D85-4E06-A9FD-6831CA66F123}" type="parTrans" cxnId="{DAD97D82-3247-4977-BBD6-3117C547D8BF}">
      <dgm:prSet/>
      <dgm:spPr/>
    </dgm:pt>
    <dgm:pt modelId="{FACDDDC9-D623-430D-BFEE-D87272D68EB8}" type="sibTrans" cxnId="{DAD97D82-3247-4977-BBD6-3117C547D8BF}">
      <dgm:prSet/>
      <dgm:spPr/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206A10-0DEE-49F9-A73B-57B3DC58932D}" type="presOf" srcId="{296548F1-8DBC-4449-9A8D-0303140DFF7B}" destId="{51AC32D9-7989-4E30-91FE-24198DDE3706}" srcOrd="0" destOrd="1" presId="urn:microsoft.com/office/officeart/2005/8/layout/list1"/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324E4144-5AFA-43CF-9DBF-E9938ED63F01}" srcId="{B65EBCA5-7E6F-4947-9B02-01D56422EFCC}" destId="{D1A8746B-47DB-4639-ABD3-DE9D212B8DB9}" srcOrd="0" destOrd="0" parTransId="{F8D10966-BD77-4CDE-AE5A-AC8A0EB373D5}" sibTransId="{62887F4D-E604-4381-A322-ED129C6A234C}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DAD97D82-3247-4977-BBD6-3117C547D8BF}" srcId="{B65EBCA5-7E6F-4947-9B02-01D56422EFCC}" destId="{296548F1-8DBC-4449-9A8D-0303140DFF7B}" srcOrd="1" destOrd="0" parTransId="{240C27BF-2D85-4E06-A9FD-6831CA66F123}" sibTransId="{FACDDDC9-D623-430D-BFEE-D87272D68EB8}"/>
    <dgm:cxn modelId="{095802A0-2298-4CA0-BF0F-9E2EDBFBAF82}" type="presOf" srcId="{D1A8746B-47DB-4639-ABD3-DE9D212B8DB9}" destId="{51AC32D9-7989-4E30-91FE-24198DDE3706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7924745F-5EF4-4A4D-B7C0-80A20C8222F9}">
      <dgm:prSet/>
      <dgm:spPr/>
      <dgm:t>
        <a:bodyPr/>
        <a:lstStyle/>
        <a:p>
          <a:r>
            <a:rPr lang="en-US" b="0" dirty="0" err="1"/>
            <a:t>Entwickler</a:t>
          </a:r>
          <a:r>
            <a:rPr lang="en-US" b="0" dirty="0"/>
            <a:t> </a:t>
          </a:r>
          <a:r>
            <a:rPr lang="en-US" b="0" dirty="0" err="1"/>
            <a:t>haben</a:t>
          </a:r>
          <a:r>
            <a:rPr lang="en-US" b="0" dirty="0"/>
            <a:t> </a:t>
          </a:r>
          <a:r>
            <a:rPr lang="en-US" b="0" dirty="0" err="1"/>
            <a:t>freie</a:t>
          </a:r>
          <a:r>
            <a:rPr lang="en-US" b="0" dirty="0"/>
            <a:t> </a:t>
          </a:r>
          <a:r>
            <a:rPr lang="en-US" b="0" dirty="0" err="1"/>
            <a:t>Frameworkwahl</a:t>
          </a:r>
          <a:r>
            <a:rPr lang="en-US" b="0" dirty="0"/>
            <a:t> – </a:t>
          </a:r>
          <a:r>
            <a:rPr lang="en-US" b="0" dirty="0" err="1"/>
            <a:t>jede</a:t>
          </a:r>
          <a:r>
            <a:rPr lang="en-US" b="0" dirty="0"/>
            <a:t> </a:t>
          </a:r>
          <a:r>
            <a:rPr lang="en-US" b="0" dirty="0" err="1"/>
            <a:t>Applikations-Schicht</a:t>
          </a:r>
          <a:endParaRPr lang="en-US" b="0" dirty="0"/>
        </a:p>
      </dgm:t>
    </dgm:pt>
    <dgm:pt modelId="{9B5A4115-2A0B-4FFD-8765-3965156AE2AF}" type="parTrans" cxnId="{AA75ECB9-9F42-4F83-A9DD-49D5EE2C8CEB}">
      <dgm:prSet/>
      <dgm:spPr/>
      <dgm:t>
        <a:bodyPr/>
        <a:lstStyle/>
        <a:p>
          <a:endParaRPr lang="de-AT"/>
        </a:p>
      </dgm:t>
    </dgm:pt>
    <dgm:pt modelId="{D1B9C165-76CB-43F2-8C86-5B76E26C7D59}" type="sibTrans" cxnId="{AA75ECB9-9F42-4F83-A9DD-49D5EE2C8CEB}">
      <dgm:prSet/>
      <dgm:spPr/>
      <dgm:t>
        <a:bodyPr/>
        <a:lstStyle/>
        <a:p>
          <a:endParaRPr lang="de-AT"/>
        </a:p>
      </dgm:t>
    </dgm:pt>
    <dgm:pt modelId="{AF971FCF-5E8D-48D2-9C46-9A7BED4F59BB}">
      <dgm:prSet/>
      <dgm:spPr/>
      <dgm:t>
        <a:bodyPr/>
        <a:lstStyle/>
        <a:p>
          <a:r>
            <a:rPr lang="en-US" b="0" dirty="0" err="1"/>
            <a:t>Unterstützt</a:t>
          </a:r>
          <a:r>
            <a:rPr lang="en-US" b="0" dirty="0"/>
            <a:t> React, Angular / REST </a:t>
          </a:r>
          <a:r>
            <a:rPr lang="en-US" b="0" dirty="0" err="1"/>
            <a:t>oder</a:t>
          </a:r>
          <a:r>
            <a:rPr lang="en-US" b="0" dirty="0"/>
            <a:t> </a:t>
          </a:r>
          <a:r>
            <a:rPr lang="en-US" b="0" dirty="0" err="1"/>
            <a:t>GraphSQL</a:t>
          </a:r>
          <a:r>
            <a:rPr lang="en-US" b="0" dirty="0"/>
            <a:t> / Spring-Boot, Node.js…</a:t>
          </a:r>
        </a:p>
      </dgm:t>
    </dgm:pt>
    <dgm:pt modelId="{25CE0A87-61BF-4F45-AB24-E51201C85C41}" type="parTrans" cxnId="{9BD6635C-9D0A-4D65-B62E-808FDCA55766}">
      <dgm:prSet/>
      <dgm:spPr/>
      <dgm:t>
        <a:bodyPr/>
        <a:lstStyle/>
        <a:p>
          <a:endParaRPr lang="de-AT"/>
        </a:p>
      </dgm:t>
    </dgm:pt>
    <dgm:pt modelId="{3AE8D4A2-AD89-4019-A26D-67B41DB101EA}" type="sibTrans" cxnId="{9BD6635C-9D0A-4D65-B62E-808FDCA55766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9BD6635C-9D0A-4D65-B62E-808FDCA55766}" srcId="{52DA3B2F-4E29-4576-B8F7-30372CE596A5}" destId="{AF971FCF-5E8D-48D2-9C46-9A7BED4F59BB}" srcOrd="1" destOrd="0" parTransId="{25CE0A87-61BF-4F45-AB24-E51201C85C41}" sibTransId="{3AE8D4A2-AD89-4019-A26D-67B41DB101EA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AA75ECB9-9F42-4F83-A9DD-49D5EE2C8CEB}" srcId="{52DA3B2F-4E29-4576-B8F7-30372CE596A5}" destId="{7924745F-5EF4-4A4D-B7C0-80A20C8222F9}" srcOrd="0" destOrd="0" parTransId="{9B5A4115-2A0B-4FFD-8765-3965156AE2AF}" sibTransId="{D1B9C165-76CB-43F2-8C86-5B76E26C7D59}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2D1D7AD7-4325-4691-816B-F925995C57B3}" type="presOf" srcId="{AF971FCF-5E8D-48D2-9C46-9A7BED4F59BB}" destId="{B49ACACB-A413-4275-8F5A-66DCA8237DD0}" srcOrd="0" destOrd="1" presId="urn:microsoft.com/office/officeart/2005/8/layout/list1"/>
    <dgm:cxn modelId="{86E172FC-BA7C-4097-94DD-BD3DDF5FC5C1}" type="presOf" srcId="{7924745F-5EF4-4A4D-B7C0-80A20C8222F9}" destId="{B49ACACB-A413-4275-8F5A-66DCA8237DD0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7198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62029"/>
          <a:ext cx="736092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Vaadin</a:t>
          </a:r>
          <a:r>
            <a:rPr lang="de-AT" sz="2100" b="1" kern="1200" dirty="0"/>
            <a:t>-Flow</a:t>
          </a:r>
          <a:endParaRPr lang="en-US" sz="2100" b="1" kern="1200" dirty="0"/>
        </a:p>
      </dsp:txBody>
      <dsp:txXfrm>
        <a:off x="556042" y="92291"/>
        <a:ext cx="7300396" cy="559396"/>
      </dsp:txXfrm>
    </dsp:sp>
    <dsp:sp modelId="{B40100D3-B2AB-4EE8-ADAF-500D7DE27580}">
      <dsp:nvSpPr>
        <dsp:cNvPr id="0" name=""/>
        <dsp:cNvSpPr/>
      </dsp:nvSpPr>
      <dsp:spPr>
        <a:xfrm>
          <a:off x="0" y="13245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1014589"/>
          <a:ext cx="7360920" cy="6199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Vaadin</a:t>
          </a:r>
          <a:r>
            <a:rPr lang="de-AT" sz="2100" b="1" kern="1200" dirty="0"/>
            <a:t>-Hilla</a:t>
          </a:r>
          <a:endParaRPr lang="en-US" sz="2100" b="1" kern="1200" dirty="0"/>
        </a:p>
      </dsp:txBody>
      <dsp:txXfrm>
        <a:off x="556042" y="1044851"/>
        <a:ext cx="7300396" cy="559396"/>
      </dsp:txXfrm>
    </dsp:sp>
    <dsp:sp modelId="{51AC32D9-7989-4E30-91FE-24198DDE3706}">
      <dsp:nvSpPr>
        <dsp:cNvPr id="0" name=""/>
        <dsp:cNvSpPr/>
      </dsp:nvSpPr>
      <dsp:spPr>
        <a:xfrm>
          <a:off x="0" y="227711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1967149"/>
          <a:ext cx="7360920" cy="6199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/>
            <a:t>Vaadin-Next.js</a:t>
          </a:r>
          <a:endParaRPr lang="en-US" sz="2100" b="1" kern="1200" dirty="0"/>
        </a:p>
      </dsp:txBody>
      <dsp:txXfrm>
        <a:off x="556042" y="1997411"/>
        <a:ext cx="7300396" cy="559396"/>
      </dsp:txXfrm>
    </dsp:sp>
    <dsp:sp modelId="{B49ACACB-A413-4275-8F5A-66DCA8237DD0}">
      <dsp:nvSpPr>
        <dsp:cNvPr id="0" name=""/>
        <dsp:cNvSpPr/>
      </dsp:nvSpPr>
      <dsp:spPr>
        <a:xfrm>
          <a:off x="0" y="322967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2919710"/>
          <a:ext cx="7360920" cy="6199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Decoupled</a:t>
          </a:r>
          <a:r>
            <a:rPr lang="de-AT" sz="2100" b="1" kern="1200" dirty="0"/>
            <a:t>-Approach</a:t>
          </a:r>
          <a:endParaRPr lang="en-US" sz="2100" b="1" kern="1200" dirty="0"/>
        </a:p>
      </dsp:txBody>
      <dsp:txXfrm>
        <a:off x="556042" y="2949972"/>
        <a:ext cx="73003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35089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Thin-Client-</a:t>
          </a:r>
          <a:r>
            <a:rPr lang="en-US" sz="1600" kern="1200" dirty="0" err="1"/>
            <a:t>Prinzip</a:t>
          </a:r>
          <a:r>
            <a:rPr lang="en-US" sz="1600" kern="1200" dirty="0"/>
            <a:t>: </a:t>
          </a:r>
          <a:r>
            <a:rPr lang="en-US" sz="1600" kern="1200" dirty="0" err="1"/>
            <a:t>Vollständig</a:t>
          </a:r>
          <a:r>
            <a:rPr lang="en-US" sz="1600" kern="1200" dirty="0"/>
            <a:t> </a:t>
          </a:r>
          <a:r>
            <a:rPr lang="en-US" sz="1600" kern="1200" dirty="0" err="1"/>
            <a:t>serverseitiges</a:t>
          </a:r>
          <a:r>
            <a:rPr lang="en-US" sz="1600" kern="1200" dirty="0"/>
            <a:t> UI-Rendering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DOM-Updates </a:t>
          </a:r>
          <a:r>
            <a:rPr lang="en-US" sz="1600" kern="1200" dirty="0" err="1"/>
            <a:t>automatisch</a:t>
          </a:r>
          <a:r>
            <a:rPr lang="en-US" sz="1600" kern="1200" dirty="0"/>
            <a:t> per HTTP/WebSocket </a:t>
          </a:r>
          <a:r>
            <a:rPr lang="en-US" sz="1600" kern="1200" dirty="0" err="1"/>
            <a:t>synchronisiert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Nutzt</a:t>
          </a:r>
          <a:r>
            <a:rPr lang="en-US" sz="1600" kern="1200" dirty="0"/>
            <a:t> Java / Spring-Boot</a:t>
          </a:r>
        </a:p>
      </dsp:txBody>
      <dsp:txXfrm>
        <a:off x="0" y="335089"/>
        <a:ext cx="10515600" cy="1209600"/>
      </dsp:txXfrm>
    </dsp:sp>
    <dsp:sp modelId="{C9C8D40E-2E86-4DAE-B842-354EB1586456}">
      <dsp:nvSpPr>
        <dsp:cNvPr id="0" name=""/>
        <dsp:cNvSpPr/>
      </dsp:nvSpPr>
      <dsp:spPr>
        <a:xfrm>
          <a:off x="525780" y="9892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-Flow</a:t>
          </a:r>
          <a:endParaRPr lang="en-US" sz="1600" b="1" kern="1200" dirty="0"/>
        </a:p>
      </dsp:txBody>
      <dsp:txXfrm>
        <a:off x="548837" y="121986"/>
        <a:ext cx="7314806" cy="426206"/>
      </dsp:txXfrm>
    </dsp:sp>
    <dsp:sp modelId="{B40100D3-B2AB-4EE8-ADAF-500D7DE27580}">
      <dsp:nvSpPr>
        <dsp:cNvPr id="0" name=""/>
        <dsp:cNvSpPr/>
      </dsp:nvSpPr>
      <dsp:spPr>
        <a:xfrm>
          <a:off x="0" y="186724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1631089"/>
          <a:ext cx="7360920" cy="4723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-Hilla</a:t>
          </a:r>
          <a:endParaRPr lang="en-US" sz="1600" b="1" kern="1200" dirty="0"/>
        </a:p>
      </dsp:txBody>
      <dsp:txXfrm>
        <a:off x="548837" y="1654146"/>
        <a:ext cx="7314806" cy="426206"/>
      </dsp:txXfrm>
    </dsp:sp>
    <dsp:sp modelId="{51AC32D9-7989-4E30-91FE-24198DDE3706}">
      <dsp:nvSpPr>
        <dsp:cNvPr id="0" name=""/>
        <dsp:cNvSpPr/>
      </dsp:nvSpPr>
      <dsp:spPr>
        <a:xfrm>
          <a:off x="0" y="25930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2356849"/>
          <a:ext cx="7360920" cy="4723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/>
            <a:t>Vaadin-Next.js</a:t>
          </a:r>
          <a:endParaRPr lang="en-US" sz="1600" b="1" kern="1200" dirty="0"/>
        </a:p>
      </dsp:txBody>
      <dsp:txXfrm>
        <a:off x="548837" y="2379906"/>
        <a:ext cx="7314806" cy="426206"/>
      </dsp:txXfrm>
    </dsp:sp>
    <dsp:sp modelId="{B49ACACB-A413-4275-8F5A-66DCA8237DD0}">
      <dsp:nvSpPr>
        <dsp:cNvPr id="0" name=""/>
        <dsp:cNvSpPr/>
      </dsp:nvSpPr>
      <dsp:spPr>
        <a:xfrm>
          <a:off x="0" y="3318770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82610"/>
          <a:ext cx="7360920" cy="4723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Decoupled</a:t>
          </a:r>
          <a:r>
            <a:rPr lang="de-AT" sz="1600" b="1" kern="1200" dirty="0"/>
            <a:t>-Approach</a:t>
          </a:r>
          <a:endParaRPr lang="en-US" sz="1600" b="1" kern="1200" dirty="0"/>
        </a:p>
      </dsp:txBody>
      <dsp:txXfrm>
        <a:off x="548837" y="3105667"/>
        <a:ext cx="73148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3508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9892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-Flow</a:t>
          </a:r>
          <a:endParaRPr lang="en-US" sz="1600" b="1" kern="1200" dirty="0"/>
        </a:p>
      </dsp:txBody>
      <dsp:txXfrm>
        <a:off x="548837" y="121986"/>
        <a:ext cx="7314806" cy="426206"/>
      </dsp:txXfrm>
    </dsp:sp>
    <dsp:sp modelId="{B40100D3-B2AB-4EE8-ADAF-500D7DE27580}">
      <dsp:nvSpPr>
        <dsp:cNvPr id="0" name=""/>
        <dsp:cNvSpPr/>
      </dsp:nvSpPr>
      <dsp:spPr>
        <a:xfrm>
          <a:off x="0" y="1060849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Client-</a:t>
          </a:r>
          <a:r>
            <a:rPr lang="en-US" sz="1600" b="0" kern="1200" dirty="0" err="1"/>
            <a:t>seitige</a:t>
          </a:r>
          <a:r>
            <a:rPr lang="en-US" sz="1600" b="0" kern="1200" dirty="0"/>
            <a:t> UI – Backend </a:t>
          </a:r>
          <a:r>
            <a:rPr lang="en-US" sz="1600" b="0" kern="1200" dirty="0" err="1"/>
            <a:t>liefert</a:t>
          </a:r>
          <a:r>
            <a:rPr lang="en-US" sz="1600" b="0" kern="1200" dirty="0"/>
            <a:t> </a:t>
          </a:r>
          <a:r>
            <a:rPr lang="en-US" sz="1600" b="0" kern="1200" dirty="0" err="1"/>
            <a:t>Daten</a:t>
          </a:r>
          <a:r>
            <a:rPr lang="en-US" sz="1600" b="0" kern="1200" dirty="0"/>
            <a:t> via. Rest / </a:t>
          </a:r>
          <a:r>
            <a:rPr lang="en-US" sz="1600" b="0" kern="1200" dirty="0" err="1"/>
            <a:t>GraphSQL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Kommunikation</a:t>
          </a:r>
          <a:r>
            <a:rPr lang="en-US" sz="1600" b="0" kern="1200" dirty="0"/>
            <a:t> </a:t>
          </a:r>
          <a:r>
            <a:rPr lang="en-US" sz="1600" b="0" kern="1200" dirty="0" err="1"/>
            <a:t>mittels</a:t>
          </a:r>
          <a:r>
            <a:rPr lang="en-US" sz="1600" b="0" kern="1200" dirty="0"/>
            <a:t> </a:t>
          </a:r>
          <a:r>
            <a:rPr lang="en-US" sz="1600" b="0" kern="1200" dirty="0" err="1"/>
            <a:t>expliziten</a:t>
          </a:r>
          <a:r>
            <a:rPr lang="en-US" sz="1600" b="0" kern="1200" dirty="0"/>
            <a:t> API-</a:t>
          </a:r>
          <a:r>
            <a:rPr lang="en-US" sz="1600" b="0" kern="1200" dirty="0" err="1"/>
            <a:t>Aufrufen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Nutzt</a:t>
          </a:r>
          <a:r>
            <a:rPr lang="en-US" sz="1600" b="0" kern="1200" dirty="0"/>
            <a:t> React/TypeScript + Java/Spring Boot</a:t>
          </a:r>
        </a:p>
      </dsp:txBody>
      <dsp:txXfrm>
        <a:off x="0" y="1060849"/>
        <a:ext cx="10515600" cy="1209600"/>
      </dsp:txXfrm>
    </dsp:sp>
    <dsp:sp modelId="{7A869132-8B75-4EF2-8807-9305F4CC061B}">
      <dsp:nvSpPr>
        <dsp:cNvPr id="0" name=""/>
        <dsp:cNvSpPr/>
      </dsp:nvSpPr>
      <dsp:spPr>
        <a:xfrm>
          <a:off x="525780" y="824689"/>
          <a:ext cx="7360920" cy="4723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-Hilla</a:t>
          </a:r>
          <a:endParaRPr lang="en-US" sz="1600" b="1" kern="1200" dirty="0"/>
        </a:p>
      </dsp:txBody>
      <dsp:txXfrm>
        <a:off x="548837" y="847746"/>
        <a:ext cx="7314806" cy="426206"/>
      </dsp:txXfrm>
    </dsp:sp>
    <dsp:sp modelId="{51AC32D9-7989-4E30-91FE-24198DDE3706}">
      <dsp:nvSpPr>
        <dsp:cNvPr id="0" name=""/>
        <dsp:cNvSpPr/>
      </dsp:nvSpPr>
      <dsp:spPr>
        <a:xfrm>
          <a:off x="0" y="25930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2356849"/>
          <a:ext cx="7360920" cy="4723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/>
            <a:t>Vaadin-Next.js</a:t>
          </a:r>
          <a:endParaRPr lang="en-US" sz="1600" b="1" kern="1200" dirty="0"/>
        </a:p>
      </dsp:txBody>
      <dsp:txXfrm>
        <a:off x="548837" y="2379906"/>
        <a:ext cx="7314806" cy="426206"/>
      </dsp:txXfrm>
    </dsp:sp>
    <dsp:sp modelId="{B49ACACB-A413-4275-8F5A-66DCA8237DD0}">
      <dsp:nvSpPr>
        <dsp:cNvPr id="0" name=""/>
        <dsp:cNvSpPr/>
      </dsp:nvSpPr>
      <dsp:spPr>
        <a:xfrm>
          <a:off x="0" y="3318770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82610"/>
          <a:ext cx="7360920" cy="4723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Decoupled</a:t>
          </a:r>
          <a:r>
            <a:rPr lang="de-AT" sz="1600" b="1" kern="1200" dirty="0"/>
            <a:t>-Approach</a:t>
          </a:r>
          <a:endParaRPr lang="en-US" sz="1600" b="1" kern="1200" dirty="0"/>
        </a:p>
      </dsp:txBody>
      <dsp:txXfrm>
        <a:off x="548837" y="3105667"/>
        <a:ext cx="73148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29409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28414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-Flow</a:t>
          </a:r>
          <a:endParaRPr lang="en-US" sz="1800" b="1" kern="1200" dirty="0"/>
        </a:p>
      </dsp:txBody>
      <dsp:txXfrm>
        <a:off x="551719" y="54353"/>
        <a:ext cx="7309042" cy="479482"/>
      </dsp:txXfrm>
    </dsp:sp>
    <dsp:sp modelId="{B40100D3-B2AB-4EE8-ADAF-500D7DE27580}">
      <dsp:nvSpPr>
        <dsp:cNvPr id="0" name=""/>
        <dsp:cNvSpPr/>
      </dsp:nvSpPr>
      <dsp:spPr>
        <a:xfrm>
          <a:off x="0" y="111057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844895"/>
          <a:ext cx="7360920" cy="53136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-Hilla</a:t>
          </a:r>
          <a:endParaRPr lang="en-US" sz="1800" b="1" kern="1200" dirty="0"/>
        </a:p>
      </dsp:txBody>
      <dsp:txXfrm>
        <a:off x="551719" y="870834"/>
        <a:ext cx="7309042" cy="479482"/>
      </dsp:txXfrm>
    </dsp:sp>
    <dsp:sp modelId="{51AC32D9-7989-4E30-91FE-24198DDE3706}">
      <dsp:nvSpPr>
        <dsp:cNvPr id="0" name=""/>
        <dsp:cNvSpPr/>
      </dsp:nvSpPr>
      <dsp:spPr>
        <a:xfrm>
          <a:off x="0" y="1927055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React-Frontend und Node-Backend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Next.js </a:t>
          </a:r>
          <a:r>
            <a:rPr lang="en-US" sz="1800" b="0" kern="1200" dirty="0" err="1"/>
            <a:t>erlaubt</a:t>
          </a:r>
          <a:r>
            <a:rPr lang="en-US" sz="1800" b="0" kern="1200" dirty="0"/>
            <a:t> Frontend-Devs full-stack Development</a:t>
          </a:r>
        </a:p>
      </dsp:txBody>
      <dsp:txXfrm>
        <a:off x="0" y="1927055"/>
        <a:ext cx="10515600" cy="1048950"/>
      </dsp:txXfrm>
    </dsp:sp>
    <dsp:sp modelId="{8C530F12-8CA5-4210-AC75-55331239C563}">
      <dsp:nvSpPr>
        <dsp:cNvPr id="0" name=""/>
        <dsp:cNvSpPr/>
      </dsp:nvSpPr>
      <dsp:spPr>
        <a:xfrm>
          <a:off x="525780" y="1661375"/>
          <a:ext cx="7360920" cy="53136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/>
            <a:t>Vaadin-Next.js</a:t>
          </a:r>
          <a:endParaRPr lang="en-US" sz="1800" b="1" kern="1200" dirty="0"/>
        </a:p>
      </dsp:txBody>
      <dsp:txXfrm>
        <a:off x="551719" y="1687314"/>
        <a:ext cx="7309042" cy="479482"/>
      </dsp:txXfrm>
    </dsp:sp>
    <dsp:sp modelId="{B49ACACB-A413-4275-8F5A-66DCA8237DD0}">
      <dsp:nvSpPr>
        <dsp:cNvPr id="0" name=""/>
        <dsp:cNvSpPr/>
      </dsp:nvSpPr>
      <dsp:spPr>
        <a:xfrm>
          <a:off x="0" y="3338885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73204"/>
          <a:ext cx="7360920" cy="5313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Decoupled</a:t>
          </a:r>
          <a:r>
            <a:rPr lang="de-AT" sz="1800" b="1" kern="1200" dirty="0"/>
            <a:t>-Approach</a:t>
          </a:r>
          <a:endParaRPr lang="en-US" sz="1800" b="1" kern="1200" dirty="0"/>
        </a:p>
      </dsp:txBody>
      <dsp:txXfrm>
        <a:off x="551719" y="3099143"/>
        <a:ext cx="73090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29409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28414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-Flow</a:t>
          </a:r>
          <a:endParaRPr lang="en-US" sz="1800" b="1" kern="1200" dirty="0"/>
        </a:p>
      </dsp:txBody>
      <dsp:txXfrm>
        <a:off x="551719" y="54353"/>
        <a:ext cx="7309042" cy="479482"/>
      </dsp:txXfrm>
    </dsp:sp>
    <dsp:sp modelId="{B40100D3-B2AB-4EE8-ADAF-500D7DE27580}">
      <dsp:nvSpPr>
        <dsp:cNvPr id="0" name=""/>
        <dsp:cNvSpPr/>
      </dsp:nvSpPr>
      <dsp:spPr>
        <a:xfrm>
          <a:off x="0" y="111057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844894"/>
          <a:ext cx="7360920" cy="53136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-Hilla</a:t>
          </a:r>
          <a:endParaRPr lang="en-US" sz="1800" b="1" kern="1200" dirty="0"/>
        </a:p>
      </dsp:txBody>
      <dsp:txXfrm>
        <a:off x="551719" y="870833"/>
        <a:ext cx="7309042" cy="479482"/>
      </dsp:txXfrm>
    </dsp:sp>
    <dsp:sp modelId="{51AC32D9-7989-4E30-91FE-24198DDE3706}">
      <dsp:nvSpPr>
        <dsp:cNvPr id="0" name=""/>
        <dsp:cNvSpPr/>
      </dsp:nvSpPr>
      <dsp:spPr>
        <a:xfrm>
          <a:off x="0" y="192705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1661374"/>
          <a:ext cx="7360920" cy="53136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/>
            <a:t>Vaadin-Next.js</a:t>
          </a:r>
          <a:endParaRPr lang="en-US" sz="1800" b="1" kern="1200" dirty="0"/>
        </a:p>
      </dsp:txBody>
      <dsp:txXfrm>
        <a:off x="551719" y="1687313"/>
        <a:ext cx="7309042" cy="479482"/>
      </dsp:txXfrm>
    </dsp:sp>
    <dsp:sp modelId="{B49ACACB-A413-4275-8F5A-66DCA8237DD0}">
      <dsp:nvSpPr>
        <dsp:cNvPr id="0" name=""/>
        <dsp:cNvSpPr/>
      </dsp:nvSpPr>
      <dsp:spPr>
        <a:xfrm>
          <a:off x="0" y="2743535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Entwickler</a:t>
          </a:r>
          <a:r>
            <a:rPr lang="en-US" sz="1800" b="0" kern="1200" dirty="0"/>
            <a:t> </a:t>
          </a:r>
          <a:r>
            <a:rPr lang="en-US" sz="1800" b="0" kern="1200" dirty="0" err="1"/>
            <a:t>haben</a:t>
          </a:r>
          <a:r>
            <a:rPr lang="en-US" sz="1800" b="0" kern="1200" dirty="0"/>
            <a:t> </a:t>
          </a:r>
          <a:r>
            <a:rPr lang="en-US" sz="1800" b="0" kern="1200" dirty="0" err="1"/>
            <a:t>freie</a:t>
          </a:r>
          <a:r>
            <a:rPr lang="en-US" sz="1800" b="0" kern="1200" dirty="0"/>
            <a:t> </a:t>
          </a:r>
          <a:r>
            <a:rPr lang="en-US" sz="1800" b="0" kern="1200" dirty="0" err="1"/>
            <a:t>Frameworkwahl</a:t>
          </a:r>
          <a:r>
            <a:rPr lang="en-US" sz="1800" b="0" kern="1200" dirty="0"/>
            <a:t> – </a:t>
          </a:r>
          <a:r>
            <a:rPr lang="en-US" sz="1800" b="0" kern="1200" dirty="0" err="1"/>
            <a:t>jede</a:t>
          </a:r>
          <a:r>
            <a:rPr lang="en-US" sz="1800" b="0" kern="1200" dirty="0"/>
            <a:t> </a:t>
          </a:r>
          <a:r>
            <a:rPr lang="en-US" sz="1800" b="0" kern="1200" dirty="0" err="1"/>
            <a:t>Applikations-Schicht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Unterstützt</a:t>
          </a:r>
          <a:r>
            <a:rPr lang="en-US" sz="1800" b="0" kern="1200" dirty="0"/>
            <a:t> React, Angular / REST </a:t>
          </a:r>
          <a:r>
            <a:rPr lang="en-US" sz="1800" b="0" kern="1200" dirty="0" err="1"/>
            <a:t>oder</a:t>
          </a:r>
          <a:r>
            <a:rPr lang="en-US" sz="1800" b="0" kern="1200" dirty="0"/>
            <a:t> </a:t>
          </a:r>
          <a:r>
            <a:rPr lang="en-US" sz="1800" b="0" kern="1200" dirty="0" err="1"/>
            <a:t>GraphSQL</a:t>
          </a:r>
          <a:r>
            <a:rPr lang="en-US" sz="1800" b="0" kern="1200" dirty="0"/>
            <a:t> / Spring-Boot, Node.js…</a:t>
          </a:r>
        </a:p>
      </dsp:txBody>
      <dsp:txXfrm>
        <a:off x="0" y="2743535"/>
        <a:ext cx="10515600" cy="1048950"/>
      </dsp:txXfrm>
    </dsp:sp>
    <dsp:sp modelId="{4A5A882E-5C30-49FD-B6A8-791DB3C33416}">
      <dsp:nvSpPr>
        <dsp:cNvPr id="0" name=""/>
        <dsp:cNvSpPr/>
      </dsp:nvSpPr>
      <dsp:spPr>
        <a:xfrm>
          <a:off x="525780" y="2477854"/>
          <a:ext cx="7360920" cy="5313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Decoupled</a:t>
          </a:r>
          <a:r>
            <a:rPr lang="de-AT" sz="1800" b="1" kern="1200" dirty="0"/>
            <a:t>-Approach</a:t>
          </a:r>
          <a:endParaRPr lang="en-US" sz="1800" b="1" kern="1200" dirty="0"/>
        </a:p>
      </dsp:txBody>
      <dsp:txXfrm>
        <a:off x="551719" y="2503793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FA01-F023-4377-89AC-C163B9E7E6D1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752-9513-49E6-880E-3937074FC4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42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2B3C0-DAC4-810A-682A-E736586D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9D65BD-6C69-1205-EF9B-29418D55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C9D21-95A4-5220-C63E-887ADB7B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7426-86D1-4430-A049-06D8092E65E2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6A231-14AE-A166-52A6-AE41E40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32DF3-A657-6CA2-57D1-7E8E69DB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0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53EA7-CAFE-FBA6-D122-0E9F40F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8B4D29-21DF-1EE3-14A5-AC9071D5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ACBA1-320D-3B7D-E24B-73FEC864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A1F-4CEB-4835-9A5C-2F9E019478A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DB26-4A87-4B3C-33A0-8F0E642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F61BB-E42D-BB0C-E767-A6320AB3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38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C1326A-5121-A7D8-F80C-0EC3D5B0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6C92-5806-44AB-2F78-6E8C92B2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22D7A-E530-583E-06FA-0DE5761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D8FD-26F5-45BE-A321-F0FFCC7A3233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269AF-A1A3-BD07-71E0-46992A1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AA493-4A9E-4B61-ACAB-127BCA63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1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3C03-5704-CE49-6B92-2248E2D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5F5B3-1834-EEFD-8E5B-46AB7943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3256E-370C-3310-326C-06A3CD57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53E15-03FB-57B3-9959-3E67DD8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3A395-37A3-B661-6C95-6893AE8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6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B849A-8E02-A290-1E8B-F4BDF60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4E7E0C-2F13-6173-F804-94331B5B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822-D875-0F7A-871C-E6FD00EB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C9B9-FBD9-40E9-9A50-344DDEEE4B2E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8DE-93C4-1E0E-CA6F-F61CFF47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EF6DE-ACFC-8B45-60C3-4B522D5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97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31B6-4EC6-1C9A-9E97-54882781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219C4-7482-F043-1A28-3A9DBFC0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C8A51-7A78-B839-DD44-3657DDF1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BEED1-871E-82F0-9F4A-37CE140C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C31D-080C-4A74-AF7A-6F3E55F236C4}" type="datetime1">
              <a:rPr lang="de-AT" smtClean="0"/>
              <a:t>01.04.2025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7DF80-CE73-0856-3DEA-C6F1E8C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33A4A-6776-8E9C-A847-468CBA9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7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71A9B-C48A-3047-34E6-F297F0C1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F2299-4CA4-8877-5F0E-3DD75E46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34299-23CE-4B2E-FFD1-60C02844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B667B-B65F-1B18-F1E1-5A940C95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8E7B65-FB38-EF92-28E0-EB942C062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5583A0-7321-D9BF-FFD6-EDBA793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BBD-7D16-4D89-A115-B9FED4687354}" type="datetime1">
              <a:rPr lang="de-AT" smtClean="0"/>
              <a:t>01.04.2025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D89941-6A76-E3A6-7620-140233E9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2A693-2A4C-19A4-9D07-9A20295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6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2DA00-E028-4E30-5072-158AF0C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A80BF4-4A03-1DD3-25A0-A261234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4D0E-A22E-4A65-8EA2-AFA19114667D}" type="datetime1">
              <a:rPr lang="de-AT" smtClean="0"/>
              <a:t>01.04.2025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C99903-F527-FA44-75F5-5F7563D2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23D3-EE07-1E75-1964-4C6451D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3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7BBE5E-8EC2-4518-6358-338BBA5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6AC-6CF7-457D-9838-1745E9877239}" type="datetime1">
              <a:rPr lang="de-AT" smtClean="0"/>
              <a:t>01.04.2025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CDE6F9-C40F-48DF-51C8-3D03D26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A54A6-96E1-3A67-F052-23036A9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8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7CB1-46CF-764E-9253-BD56D980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73656-1C75-F93F-FB0E-1601157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91BD2-E16B-B665-50AB-893BC5BD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67352-BE80-36DD-D1F7-47AA4576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33F-05D0-4A49-AB44-CE36B5ED24A9}" type="datetime1">
              <a:rPr lang="de-AT" smtClean="0"/>
              <a:t>01.04.2025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443AE-23EB-1D7F-513E-3EE6935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E7B09-8A1D-E42A-3A68-D5F759F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8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1B66-1C47-74CE-9F5B-21EAD344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14714-8942-497B-9479-EEA2F51E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12682F-12E4-BD27-E8E3-8E02ED7F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C462C3-B347-2EB1-9675-EDB282BA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C80-3BC6-453A-B3E1-783E722C379B}" type="datetime1">
              <a:rPr lang="de-AT" smtClean="0"/>
              <a:t>01.04.2025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DE3BF-3137-924E-87D0-1223BD4D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6D5DD-E481-AEA3-E395-7ADF90F4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1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9FD7F5-9C73-4E5A-B4A3-CED1D43A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263835-75F2-F0E7-A0AD-9AD0121A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510F4-63DF-A7DB-E380-12D2EA3D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5023A-80B9-4C94-9892-5C3A77B1931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31F65-6A97-F069-BFF0-93A34A00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4F33F-EBC1-A62C-61FB-69C83E88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99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aadin.com/docs/latest/getting-started/tutorial" TargetMode="External"/><Relationship Id="rId2" Type="http://schemas.openxmlformats.org/officeDocument/2006/relationships/hyperlink" Target="https://start.vaadin.com/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de/thumb/e/e1/Java-Logo.svg/1082px-Java-Logo.svg.png" TargetMode="External"/><Relationship Id="rId2" Type="http://schemas.openxmlformats.org/officeDocument/2006/relationships/hyperlink" Target="https://vaadin.com/images/trademark/PNG/VaadinLogomark_RGB_1000x1000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site.vaadin.com/hs-fs/hubfs/1.%20Website%20images/components/components-hero.png?width=704&amp;name=components-hero.png" TargetMode="External"/><Relationship Id="rId4" Type="http://schemas.openxmlformats.org/officeDocument/2006/relationships/hyperlink" Target="https://www.fu-berlin.de/campusleben/forschen/2017/1709xx-hyperstore/server.jpg?width=100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lbertprofe.dev/images/springboot/labsb08/lab08-1-vaadin-view-restaurantVaadin2.png" TargetMode="External"/><Relationship Id="rId2" Type="http://schemas.openxmlformats.org/officeDocument/2006/relationships/hyperlink" Target="https://website.vaadin.com/hs-fs/hubfs/swing-to-vaadin.png?width=1360&amp;height=847&amp;name=swing-to-vaadi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ademarks | Vaadin">
            <a:extLst>
              <a:ext uri="{FF2B5EF4-FFF2-40B4-BE49-F238E27FC236}">
                <a16:creationId xmlns:a16="http://schemas.microsoft.com/office/drawing/2014/main" id="{F6BFEEDC-B8FE-7038-D428-9BA947BD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EA2388-32DA-4D25-B549-769E045AD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Bahnschrift" panose="020B0502040204020203" pitchFamily="34" charset="0"/>
              </a:rPr>
              <a:t>Java </a:t>
            </a:r>
            <a:r>
              <a:rPr lang="de-AT" dirty="0" err="1">
                <a:latin typeface="Bahnschrift" panose="020B0502040204020203" pitchFamily="34" charset="0"/>
              </a:rPr>
              <a:t>Vaadin</a:t>
            </a:r>
            <a:endParaRPr lang="de-AT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3B97B-BF29-A92A-1741-046D72FC7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Bahnschrift" panose="020B0502040204020203" pitchFamily="34" charset="0"/>
              </a:rPr>
              <a:t>Jonas Aberger, Fabian Haslinger, Tim </a:t>
            </a:r>
            <a:r>
              <a:rPr lang="de-AT" dirty="0" err="1">
                <a:latin typeface="Bahnschrift" panose="020B0502040204020203" pitchFamily="34" charset="0"/>
              </a:rPr>
              <a:t>Hechenberger</a:t>
            </a:r>
            <a:endParaRPr lang="de-AT" dirty="0">
              <a:latin typeface="Bahnschrift" panose="020B0502040204020203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1BCF9-9E6F-2F03-0B94-9CD74D0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C7B-BA68-4F0A-9E92-4F20FF1EF566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7F55E-4A15-8194-78B5-F2E9A09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3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A2F95-528B-42AC-2F77-700ACFB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01D11-2B0E-65A3-57D8-2EE1F0E3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10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467C6E-AF6C-A6A4-CA28-7A3D4BA62F9A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711524B-0496-54DD-645D-3FF9FE66BEF3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BE415C9-C59F-A81F-B718-93C971E7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"/>
          <a:stretch/>
        </p:blipFill>
        <p:spPr>
          <a:xfrm>
            <a:off x="838201" y="1111425"/>
            <a:ext cx="10714700" cy="49926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37489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55AC-C266-0A80-A1F8-69766AB3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8EADF-424C-C172-6680-287CEE2F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758D0-2763-69A7-DF8F-C28D8E92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r>
              <a:rPr lang="de-AT" dirty="0"/>
              <a:t>Java-Framework zur Entwicklung moderner Webanwendungen</a:t>
            </a:r>
          </a:p>
          <a:p>
            <a:endParaRPr lang="de-AT" dirty="0"/>
          </a:p>
          <a:p>
            <a:r>
              <a:rPr lang="de-AT" dirty="0"/>
              <a:t>Server-Side-Rendering (SSR)-Ansatz</a:t>
            </a:r>
          </a:p>
          <a:p>
            <a:endParaRPr lang="de-AT" dirty="0"/>
          </a:p>
          <a:p>
            <a:r>
              <a:rPr lang="de-AT" dirty="0"/>
              <a:t>HTML, CSS und JS optional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8D8E7-4E95-ABB4-E7D8-0816E8F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028709-9582-FFF2-E983-530DA78E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11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CE4A06-D88F-A502-89CE-BF296AC2CD1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5A1EEAD-5536-2708-D2D8-AC39C451C4E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demarks | Vaadin">
            <a:extLst>
              <a:ext uri="{FF2B5EF4-FFF2-40B4-BE49-F238E27FC236}">
                <a16:creationId xmlns:a16="http://schemas.microsoft.com/office/drawing/2014/main" id="{5BE584C3-9632-4D4C-A83B-F41C1F32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07" y="3136489"/>
            <a:ext cx="2826774" cy="28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355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BAEE6-5C0E-7CA6-740F-0C2719D4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B625-1794-1654-6555-6A819650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230AC-E98C-442F-46EA-9B28371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5087350" cy="3685138"/>
          </a:xfrm>
        </p:spPr>
        <p:txBody>
          <a:bodyPr>
            <a:normAutofit/>
          </a:bodyPr>
          <a:lstStyle/>
          <a:p>
            <a:r>
              <a:rPr lang="de-AT" b="1" dirty="0"/>
              <a:t>Web Components:</a:t>
            </a:r>
          </a:p>
          <a:p>
            <a:pPr lvl="1"/>
            <a:r>
              <a:rPr lang="de-AT" sz="2200" dirty="0"/>
              <a:t>Wiederverwendbare Komponenten (z.B. Button, </a:t>
            </a:r>
            <a:r>
              <a:rPr lang="de-AT" sz="2200" dirty="0" err="1"/>
              <a:t>Grid</a:t>
            </a:r>
            <a:r>
              <a:rPr lang="de-AT" sz="2200" dirty="0"/>
              <a:t>)</a:t>
            </a:r>
          </a:p>
          <a:p>
            <a:pPr lvl="1"/>
            <a:r>
              <a:rPr lang="de-AT" sz="2200" dirty="0"/>
              <a:t>Vom Server über das Flow Framework gesteuert</a:t>
            </a:r>
          </a:p>
          <a:p>
            <a:pPr lvl="1"/>
            <a:endParaRPr lang="de-AT" sz="800" dirty="0"/>
          </a:p>
          <a:p>
            <a:r>
              <a:rPr lang="de-AT" b="1" dirty="0" err="1"/>
              <a:t>Theme</a:t>
            </a:r>
            <a:r>
              <a:rPr lang="de-AT" b="1" dirty="0"/>
              <a:t>:</a:t>
            </a:r>
          </a:p>
          <a:p>
            <a:pPr lvl="1"/>
            <a:r>
              <a:rPr lang="de-AT" sz="2200" dirty="0"/>
              <a:t>Visuelles Design</a:t>
            </a:r>
          </a:p>
          <a:p>
            <a:pPr lvl="1"/>
            <a:r>
              <a:rPr lang="de-AT" sz="2200" dirty="0"/>
              <a:t>Anpassungen erfolgt über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BAD89-377C-6DE7-34CA-67E8DAC5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A3FE4-23EE-8119-BC8B-A750459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12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7E3124-7DB8-64B0-80A8-4CA47FBAFE9A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50FCC2F-BDAC-F36A-1DFC-64CA8ABEFAEA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CAC70BC-8E38-1E18-76D7-7AB748BA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A639AEC-51C7-678E-A0FF-203230994931}"/>
              </a:ext>
            </a:extLst>
          </p:cNvPr>
          <p:cNvGrpSpPr/>
          <p:nvPr/>
        </p:nvGrpSpPr>
        <p:grpSpPr>
          <a:xfrm>
            <a:off x="5925550" y="1030500"/>
            <a:ext cx="5666682" cy="1116711"/>
            <a:chOff x="5925550" y="1030500"/>
            <a:chExt cx="5666682" cy="1116711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1548F13-DB0D-265C-987A-03A895A032A0}"/>
                </a:ext>
              </a:extLst>
            </p:cNvPr>
            <p:cNvCxnSpPr/>
            <p:nvPr/>
          </p:nvCxnSpPr>
          <p:spPr>
            <a:xfrm>
              <a:off x="5925551" y="103050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CDD30572-BB61-4253-223B-5A88429751E1}"/>
                </a:ext>
              </a:extLst>
            </p:cNvPr>
            <p:cNvCxnSpPr/>
            <p:nvPr/>
          </p:nvCxnSpPr>
          <p:spPr>
            <a:xfrm>
              <a:off x="5925550" y="2133876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498F95-BF98-7DD9-8681-2CE1C476980B}"/>
                </a:ext>
              </a:extLst>
            </p:cNvPr>
            <p:cNvCxnSpPr/>
            <p:nvPr/>
          </p:nvCxnSpPr>
          <p:spPr>
            <a:xfrm>
              <a:off x="5963650" y="1043835"/>
              <a:ext cx="0" cy="1103376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402477B-089C-2EBA-34B3-1284AF279AB9}"/>
                </a:ext>
              </a:extLst>
            </p:cNvPr>
            <p:cNvCxnSpPr/>
            <p:nvPr/>
          </p:nvCxnSpPr>
          <p:spPr>
            <a:xfrm>
              <a:off x="11555512" y="1030500"/>
              <a:ext cx="0" cy="1103376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80995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DBF48-B3D5-CAFC-F866-F851D5DE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B580B-DC31-616A-AB2F-E565AF89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9E220-28C1-99DE-9C8E-E02DCE86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5087350" cy="3685138"/>
          </a:xfrm>
        </p:spPr>
        <p:txBody>
          <a:bodyPr>
            <a:normAutofit/>
          </a:bodyPr>
          <a:lstStyle/>
          <a:p>
            <a:r>
              <a:rPr lang="de-AT" b="1" dirty="0"/>
              <a:t>Server-Side Components:</a:t>
            </a:r>
          </a:p>
          <a:p>
            <a:pPr lvl="1"/>
            <a:r>
              <a:rPr lang="de-AT" sz="2200" dirty="0"/>
              <a:t>Kernlogik der Anwendung</a:t>
            </a:r>
          </a:p>
          <a:p>
            <a:pPr lvl="1"/>
            <a:r>
              <a:rPr lang="de-AT" sz="2200" dirty="0"/>
              <a:t>Flow verwaltet UI vollständig auf dem Server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AT" sz="2200" dirty="0">
                <a:sym typeface="Wingdings" panose="05000000000000000000" pitchFamily="2" charset="2"/>
              </a:rPr>
              <a:t>Kein direkter Zugriff auf DOM </a:t>
            </a:r>
          </a:p>
          <a:p>
            <a:pPr marL="914400" lvl="2" indent="0">
              <a:buNone/>
            </a:pPr>
            <a:r>
              <a:rPr lang="de-AT" sz="2200" dirty="0">
                <a:sym typeface="Wingdings" panose="05000000000000000000" pitchFamily="2" charset="2"/>
              </a:rPr>
              <a:t>     oder JavaScript</a:t>
            </a:r>
            <a:endParaRPr lang="de-AT" sz="2200" dirty="0"/>
          </a:p>
          <a:p>
            <a:pPr marL="457200" lvl="1" indent="0">
              <a:buNone/>
            </a:pPr>
            <a:endParaRPr lang="de-AT" sz="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4DB74-59B4-C0AE-E13C-A93FC07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974CB-6628-76C9-EE0B-50AC495E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4BD3FC-E2F3-BFA9-A46D-101F444A6394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1FC7DBB-72EC-FD3F-6CB5-4F7A6ADD943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8979B7F3-BCE9-8C70-BAAB-47321DCF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FBA021-4934-69E6-75AE-E6EE189F05C2}"/>
              </a:ext>
            </a:extLst>
          </p:cNvPr>
          <p:cNvCxnSpPr/>
          <p:nvPr/>
        </p:nvCxnSpPr>
        <p:spPr>
          <a:xfrm>
            <a:off x="5925551" y="4962420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1CD7F8-ADCB-7300-2817-ACA0E51AACBC}"/>
              </a:ext>
            </a:extLst>
          </p:cNvPr>
          <p:cNvCxnSpPr/>
          <p:nvPr/>
        </p:nvCxnSpPr>
        <p:spPr>
          <a:xfrm>
            <a:off x="5925551" y="2443756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756FEF-438C-E509-2A4B-8CB0994B09D3}"/>
              </a:ext>
            </a:extLst>
          </p:cNvPr>
          <p:cNvCxnSpPr>
            <a:cxnSpLocks/>
          </p:cNvCxnSpPr>
          <p:nvPr/>
        </p:nvCxnSpPr>
        <p:spPr>
          <a:xfrm>
            <a:off x="5965920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44FFD57-D314-5891-71E2-EB0AEBD147D4}"/>
              </a:ext>
            </a:extLst>
          </p:cNvPr>
          <p:cNvCxnSpPr>
            <a:cxnSpLocks/>
          </p:cNvCxnSpPr>
          <p:nvPr/>
        </p:nvCxnSpPr>
        <p:spPr>
          <a:xfrm>
            <a:off x="11545352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D7C736A-2D07-1122-1442-87C5E0A7AB7E}"/>
              </a:ext>
            </a:extLst>
          </p:cNvPr>
          <p:cNvGrpSpPr/>
          <p:nvPr/>
        </p:nvGrpSpPr>
        <p:grpSpPr>
          <a:xfrm>
            <a:off x="5899881" y="2405656"/>
            <a:ext cx="5666681" cy="2613384"/>
            <a:chOff x="5899881" y="2405656"/>
            <a:chExt cx="5666681" cy="2613384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3DE7DB5-55BA-3781-4D56-CCAA2963C8E7}"/>
                </a:ext>
              </a:extLst>
            </p:cNvPr>
            <p:cNvCxnSpPr/>
            <p:nvPr/>
          </p:nvCxnSpPr>
          <p:spPr>
            <a:xfrm>
              <a:off x="5899881" y="498528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AC170B4-2C9E-0E42-F174-0B21BEBB1FAC}"/>
                </a:ext>
              </a:extLst>
            </p:cNvPr>
            <p:cNvCxnSpPr/>
            <p:nvPr/>
          </p:nvCxnSpPr>
          <p:spPr>
            <a:xfrm>
              <a:off x="5899881" y="2466616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5E2FF5C-DDB0-761E-E42D-BD2FB87438BD}"/>
                </a:ext>
              </a:extLst>
            </p:cNvPr>
            <p:cNvCxnSpPr>
              <a:cxnSpLocks/>
            </p:cNvCxnSpPr>
            <p:nvPr/>
          </p:nvCxnSpPr>
          <p:spPr>
            <a:xfrm>
              <a:off x="5942250" y="2405656"/>
              <a:ext cx="0" cy="26133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D173618-AC03-C7F2-4FF6-2AAB3AF7F0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19682" y="2428516"/>
              <a:ext cx="0" cy="25752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28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E467-E886-DCFD-01B0-4A51F8F4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FAF28-B0F6-12FD-14A3-EE29D387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D22D5-A116-DC03-6A57-E5361DCC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5087350" cy="4395020"/>
          </a:xfrm>
        </p:spPr>
        <p:txBody>
          <a:bodyPr>
            <a:normAutofit lnSpcReduction="10000"/>
          </a:bodyPr>
          <a:lstStyle/>
          <a:p>
            <a:r>
              <a:rPr lang="de-AT" b="1" dirty="0" err="1"/>
              <a:t>Application</a:t>
            </a:r>
            <a:r>
              <a:rPr lang="de-AT" b="1" dirty="0"/>
              <a:t> Views:</a:t>
            </a:r>
          </a:p>
          <a:p>
            <a:pPr lvl="1"/>
            <a:r>
              <a:rPr lang="de-AT" sz="2200" dirty="0"/>
              <a:t>Anwendung besteht aus Views</a:t>
            </a:r>
          </a:p>
          <a:p>
            <a:pPr lvl="1"/>
            <a:r>
              <a:rPr lang="de-AT" sz="2200" dirty="0"/>
              <a:t>Definieren die Struktur der UI</a:t>
            </a:r>
          </a:p>
          <a:p>
            <a:pPr lvl="1"/>
            <a:endParaRPr lang="de-AT" sz="800" b="1" dirty="0"/>
          </a:p>
          <a:p>
            <a:r>
              <a:rPr lang="de-AT" b="1" dirty="0"/>
              <a:t>Event </a:t>
            </a:r>
            <a:r>
              <a:rPr lang="de-AT" b="1" dirty="0" err="1"/>
              <a:t>Listeners</a:t>
            </a:r>
            <a:r>
              <a:rPr lang="de-AT" b="1" dirty="0"/>
              <a:t>:</a:t>
            </a:r>
          </a:p>
          <a:p>
            <a:pPr lvl="1"/>
            <a:r>
              <a:rPr lang="de-AT" sz="2200" dirty="0"/>
              <a:t>Benutzeraktionen (z.B. Button-Klicks)</a:t>
            </a:r>
          </a:p>
          <a:p>
            <a:pPr lvl="1"/>
            <a:r>
              <a:rPr lang="de-AT" sz="2200" dirty="0"/>
              <a:t>Events zwischen Browser und Server automatisch synchronisiert</a:t>
            </a:r>
          </a:p>
          <a:p>
            <a:pPr lvl="1"/>
            <a:endParaRPr lang="de-AT" sz="900" b="1" dirty="0"/>
          </a:p>
          <a:p>
            <a:r>
              <a:rPr lang="de-AT" b="1" dirty="0"/>
              <a:t>Data Binding:</a:t>
            </a:r>
          </a:p>
          <a:p>
            <a:pPr lvl="1"/>
            <a:r>
              <a:rPr lang="de-AT" sz="2200" dirty="0"/>
              <a:t>Binder zwischen UI-Komponenten und Datenmodellen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73DA8-EDF3-EC0D-CE2E-189254F3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32A8C-7F31-0445-0485-A38EBC6D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14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23F24F-3F89-F647-96B6-3478D12812B1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A78DA86-84BA-825C-248A-90A809A8915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289AD56-9D34-8D22-0C08-96553E9B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32CEF7F-6BA1-8638-4512-D93D5DF3E9ED}"/>
              </a:ext>
            </a:extLst>
          </p:cNvPr>
          <p:cNvCxnSpPr/>
          <p:nvPr/>
        </p:nvCxnSpPr>
        <p:spPr>
          <a:xfrm>
            <a:off x="5925551" y="4962420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28BAECF-CC8A-4665-77DD-10FF0449D2EF}"/>
              </a:ext>
            </a:extLst>
          </p:cNvPr>
          <p:cNvCxnSpPr/>
          <p:nvPr/>
        </p:nvCxnSpPr>
        <p:spPr>
          <a:xfrm>
            <a:off x="5925551" y="2443756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157619C-7FA4-BB6C-C902-EBFB7DCE509C}"/>
              </a:ext>
            </a:extLst>
          </p:cNvPr>
          <p:cNvCxnSpPr>
            <a:cxnSpLocks/>
          </p:cNvCxnSpPr>
          <p:nvPr/>
        </p:nvCxnSpPr>
        <p:spPr>
          <a:xfrm>
            <a:off x="5965920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E27AD0-A28B-E639-3A14-1F9668CAD8EF}"/>
              </a:ext>
            </a:extLst>
          </p:cNvPr>
          <p:cNvCxnSpPr>
            <a:cxnSpLocks/>
          </p:cNvCxnSpPr>
          <p:nvPr/>
        </p:nvCxnSpPr>
        <p:spPr>
          <a:xfrm>
            <a:off x="11545352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0987B2E-212B-68BA-A304-F1DA7E4FC47A}"/>
              </a:ext>
            </a:extLst>
          </p:cNvPr>
          <p:cNvGrpSpPr/>
          <p:nvPr/>
        </p:nvGrpSpPr>
        <p:grpSpPr>
          <a:xfrm>
            <a:off x="5899881" y="2405656"/>
            <a:ext cx="5666681" cy="2613384"/>
            <a:chOff x="5899881" y="2405656"/>
            <a:chExt cx="5666681" cy="2613384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DD5F2FE-120B-ACDA-0226-90967D21C32B}"/>
                </a:ext>
              </a:extLst>
            </p:cNvPr>
            <p:cNvCxnSpPr/>
            <p:nvPr/>
          </p:nvCxnSpPr>
          <p:spPr>
            <a:xfrm>
              <a:off x="5899881" y="498528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E489F36-0FC3-CE6A-B77B-BDA72440EE50}"/>
                </a:ext>
              </a:extLst>
            </p:cNvPr>
            <p:cNvCxnSpPr/>
            <p:nvPr/>
          </p:nvCxnSpPr>
          <p:spPr>
            <a:xfrm>
              <a:off x="5899881" y="2466616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348A49E-A480-86C3-E5CA-C4CC3B477BE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250" y="2405656"/>
              <a:ext cx="0" cy="26133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82E0C7F-F2A4-65AC-4D9C-69C700E8AFDE}"/>
                </a:ext>
              </a:extLst>
            </p:cNvPr>
            <p:cNvCxnSpPr>
              <a:cxnSpLocks/>
            </p:cNvCxnSpPr>
            <p:nvPr/>
          </p:nvCxnSpPr>
          <p:spPr>
            <a:xfrm>
              <a:off x="11519682" y="2428516"/>
              <a:ext cx="0" cy="25752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96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2640-E025-C782-8E65-B730412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2A924-EB69-44FE-2457-7DA9617A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BF00E-A46E-BDC4-89AE-6586CE77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5087350" cy="4395020"/>
          </a:xfrm>
        </p:spPr>
        <p:txBody>
          <a:bodyPr>
            <a:normAutofit/>
          </a:bodyPr>
          <a:lstStyle/>
          <a:p>
            <a:r>
              <a:rPr lang="de-AT" b="1" dirty="0"/>
              <a:t>REST:</a:t>
            </a:r>
          </a:p>
          <a:p>
            <a:pPr lvl="1"/>
            <a:r>
              <a:rPr lang="de-AT" sz="2200" dirty="0"/>
              <a:t>REST-APIs können bereitgestellt werden</a:t>
            </a:r>
          </a:p>
          <a:p>
            <a:pPr lvl="1"/>
            <a:r>
              <a:rPr lang="de-AT" sz="2200" dirty="0"/>
              <a:t>Spring Boot kann integriert werden</a:t>
            </a:r>
          </a:p>
          <a:p>
            <a:pPr lvl="1"/>
            <a:endParaRPr lang="de-AT" sz="1400" dirty="0"/>
          </a:p>
          <a:p>
            <a:r>
              <a:rPr lang="de-AT" b="1" dirty="0"/>
              <a:t>Business </a:t>
            </a:r>
            <a:r>
              <a:rPr lang="de-AT" b="1" dirty="0" err="1"/>
              <a:t>Logic</a:t>
            </a:r>
            <a:r>
              <a:rPr lang="de-AT" b="1" dirty="0"/>
              <a:t>:</a:t>
            </a:r>
          </a:p>
          <a:p>
            <a:pPr lvl="1"/>
            <a:r>
              <a:rPr lang="de-AT" sz="2200" dirty="0"/>
              <a:t>In Service-Klassen gekapselt</a:t>
            </a:r>
          </a:p>
          <a:p>
            <a:pPr lvl="1"/>
            <a:endParaRPr lang="de-AT" sz="1400" dirty="0"/>
          </a:p>
          <a:p>
            <a:r>
              <a:rPr lang="de-AT" b="1" dirty="0"/>
              <a:t>Database:</a:t>
            </a:r>
          </a:p>
          <a:p>
            <a:pPr lvl="1"/>
            <a:r>
              <a:rPr lang="de-AT" sz="2200" dirty="0"/>
              <a:t>Datenbankzugriff erfolgt meist mit Spring Data JPA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B5FA2-5BF8-48A9-A6A3-6664B9A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31952-8617-C9D2-A9A1-F5CFDFA4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B33659-A3A3-BFD9-DB0C-ACEB7B0467C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73F3B1-5412-8E4D-B2A9-147A832D454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0C6BA16B-6250-593B-63E9-C6A8EC5B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AAAD69-FFBF-BD36-73E6-7EF9EFC44E39}"/>
              </a:ext>
            </a:extLst>
          </p:cNvPr>
          <p:cNvGrpSpPr/>
          <p:nvPr/>
        </p:nvGrpSpPr>
        <p:grpSpPr>
          <a:xfrm>
            <a:off x="5925550" y="5231166"/>
            <a:ext cx="5683381" cy="1393057"/>
            <a:chOff x="5925550" y="5231166"/>
            <a:chExt cx="5683381" cy="1393057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0834B266-955C-2E51-945D-23999D3DA683}"/>
                </a:ext>
              </a:extLst>
            </p:cNvPr>
            <p:cNvCxnSpPr/>
            <p:nvPr/>
          </p:nvCxnSpPr>
          <p:spPr>
            <a:xfrm>
              <a:off x="5925550" y="658368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9FCA218-F9F6-A4A2-3D3C-2F2B69EE1F6D}"/>
                </a:ext>
              </a:extLst>
            </p:cNvPr>
            <p:cNvCxnSpPr/>
            <p:nvPr/>
          </p:nvCxnSpPr>
          <p:spPr>
            <a:xfrm>
              <a:off x="5942250" y="5275447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9116303-1DCC-A6EE-C245-B2EF6BD245AD}"/>
                </a:ext>
              </a:extLst>
            </p:cNvPr>
            <p:cNvCxnSpPr>
              <a:cxnSpLocks/>
            </p:cNvCxnSpPr>
            <p:nvPr/>
          </p:nvCxnSpPr>
          <p:spPr>
            <a:xfrm>
              <a:off x="5958948" y="5231166"/>
              <a:ext cx="0" cy="135251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198703F4-1E92-EE6B-0253-5B5237DA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575504" y="5231166"/>
              <a:ext cx="0" cy="139305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67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7776A-850C-8E81-055B-EEE6A224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DA40-2217-69AA-CEA4-DEF6ED4D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D6EB-F440-BFCE-9BF7-551D6EAF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46"/>
            <a:ext cx="10980174" cy="4696029"/>
          </a:xfrm>
        </p:spPr>
        <p:txBody>
          <a:bodyPr>
            <a:normAutofit fontScale="92500" lnSpcReduction="10000"/>
          </a:bodyPr>
          <a:lstStyle/>
          <a:p>
            <a:r>
              <a:rPr lang="de-AT" b="1" dirty="0"/>
              <a:t>Java-</a:t>
            </a:r>
            <a:r>
              <a:rPr lang="de-AT" b="1" dirty="0" err="1"/>
              <a:t>only</a:t>
            </a:r>
            <a:r>
              <a:rPr lang="de-AT" b="1" dirty="0"/>
              <a:t> Entwicklung: </a:t>
            </a:r>
          </a:p>
          <a:p>
            <a:pPr lvl="3"/>
            <a:r>
              <a:rPr lang="de-AT" sz="2200" dirty="0"/>
              <a:t>Kein direkter Umgang mit HTML, JavaScript, etc.</a:t>
            </a:r>
            <a:endParaRPr lang="de-AT" sz="2400" dirty="0"/>
          </a:p>
          <a:p>
            <a:pPr marL="0" indent="0">
              <a:buNone/>
            </a:pPr>
            <a:endParaRPr lang="de-AT" sz="900" b="1" dirty="0"/>
          </a:p>
          <a:p>
            <a:r>
              <a:rPr lang="de-AT" b="1" dirty="0" err="1"/>
              <a:t>Stateful</a:t>
            </a:r>
            <a:r>
              <a:rPr lang="de-AT" b="1" dirty="0"/>
              <a:t>-Framework:</a:t>
            </a:r>
          </a:p>
          <a:p>
            <a:pPr lvl="3"/>
            <a:r>
              <a:rPr lang="de-AT" sz="2200" dirty="0"/>
              <a:t>Server speichert Anwendungsstatus</a:t>
            </a:r>
          </a:p>
          <a:p>
            <a:pPr lvl="3"/>
            <a:endParaRPr lang="de-AT" sz="900" dirty="0"/>
          </a:p>
          <a:p>
            <a:r>
              <a:rPr lang="de-AT" b="1" dirty="0"/>
              <a:t>Einfache Integration mit Java-</a:t>
            </a:r>
            <a:r>
              <a:rPr lang="de-AT" b="1" dirty="0" err="1"/>
              <a:t>Backends</a:t>
            </a:r>
            <a:r>
              <a:rPr lang="de-AT" b="1" dirty="0"/>
              <a:t>:</a:t>
            </a:r>
          </a:p>
          <a:p>
            <a:pPr lvl="3"/>
            <a:r>
              <a:rPr lang="de-AT" sz="2200" dirty="0"/>
              <a:t>Funktioniert mit Spring Boot, Hibernate usw.</a:t>
            </a:r>
          </a:p>
          <a:p>
            <a:pPr lvl="3"/>
            <a:endParaRPr lang="de-AT" sz="1000" dirty="0"/>
          </a:p>
          <a:p>
            <a:r>
              <a:rPr lang="de-AT" b="1" dirty="0"/>
              <a:t>Automatische UI-Updates:</a:t>
            </a:r>
          </a:p>
          <a:p>
            <a:pPr lvl="3"/>
            <a:r>
              <a:rPr lang="de-AT" sz="2200" dirty="0"/>
              <a:t>Änderungen werden direkt angezeigt</a:t>
            </a:r>
          </a:p>
          <a:p>
            <a:pPr lvl="3"/>
            <a:endParaRPr lang="de-AT" sz="1000" dirty="0"/>
          </a:p>
          <a:p>
            <a:r>
              <a:rPr lang="de-AT" b="1" dirty="0" err="1"/>
              <a:t>Vaadin-Theming</a:t>
            </a:r>
            <a:r>
              <a:rPr lang="de-AT" b="1" dirty="0"/>
              <a:t>:</a:t>
            </a:r>
          </a:p>
          <a:p>
            <a:pPr lvl="3"/>
            <a:r>
              <a:rPr lang="de-AT" sz="2200" dirty="0"/>
              <a:t>Anpassung des Designs über CSS oder den integrierten </a:t>
            </a:r>
            <a:r>
              <a:rPr lang="de-AT" sz="2200" dirty="0" err="1"/>
              <a:t>Lumo</a:t>
            </a:r>
            <a:r>
              <a:rPr lang="de-AT" sz="2200" dirty="0"/>
              <a:t>-</a:t>
            </a:r>
            <a:r>
              <a:rPr lang="de-AT" sz="2200" dirty="0" err="1"/>
              <a:t>Theme</a:t>
            </a:r>
            <a:r>
              <a:rPr lang="de-AT" sz="2200" dirty="0"/>
              <a:t>-Editor</a:t>
            </a:r>
            <a:endParaRPr lang="de-AT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AD986-2A75-8639-AC9F-F72D4BF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14F19-5841-3CF6-9A30-44A75BD7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6D8020-E89B-2BC5-1E2B-5A4F29DBEF00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A6A0E38-5B5C-2755-0DBC-D23A06A5AAE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3DBCC0-EE09-E78D-B6F3-4691E849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654" y="1701499"/>
            <a:ext cx="1983146" cy="37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091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88E-24B7-33C0-3D83-3841D4DB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1953-E51B-8D10-6EA2-F359392E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61F17-BD5B-F9F2-2707-89891FA2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46"/>
            <a:ext cx="6899787" cy="4696029"/>
          </a:xfrm>
        </p:spPr>
        <p:txBody>
          <a:bodyPr>
            <a:normAutofit/>
          </a:bodyPr>
          <a:lstStyle/>
          <a:p>
            <a:r>
              <a:rPr lang="de-AT" b="1" dirty="0"/>
              <a:t>Serverlast: </a:t>
            </a:r>
          </a:p>
          <a:p>
            <a:pPr lvl="3"/>
            <a:r>
              <a:rPr lang="de-AT" sz="2200" dirty="0"/>
              <a:t>UI-Logik läuft auf dem Server </a:t>
            </a:r>
          </a:p>
          <a:p>
            <a:pPr marL="1371600" lvl="3" indent="0">
              <a:buNone/>
            </a:pPr>
            <a:r>
              <a:rPr lang="de-AT" sz="2200" dirty="0">
                <a:sym typeface="Wingdings" panose="05000000000000000000" pitchFamily="2" charset="2"/>
              </a:rPr>
              <a:t>     Performance-Probleme bei vielen Nutzern</a:t>
            </a:r>
            <a:endParaRPr lang="de-AT" sz="2400" dirty="0"/>
          </a:p>
          <a:p>
            <a:pPr marL="0" indent="0">
              <a:buNone/>
            </a:pPr>
            <a:endParaRPr lang="de-AT" sz="900" b="1" dirty="0"/>
          </a:p>
          <a:p>
            <a:r>
              <a:rPr lang="de-AT" b="1" dirty="0"/>
              <a:t>Größere Speicherbelastung:</a:t>
            </a:r>
          </a:p>
          <a:p>
            <a:pPr lvl="3"/>
            <a:r>
              <a:rPr lang="de-AT" sz="2200" dirty="0"/>
              <a:t>Anwendung benötigt mehr RAM</a:t>
            </a:r>
          </a:p>
          <a:p>
            <a:pPr lvl="3"/>
            <a:endParaRPr lang="de-AT" sz="900" dirty="0"/>
          </a:p>
          <a:p>
            <a:r>
              <a:rPr lang="de-AT" b="1" dirty="0"/>
              <a:t>Eingeschränkte Kontrolle über Frontend:</a:t>
            </a:r>
          </a:p>
          <a:p>
            <a:pPr lvl="3"/>
            <a:r>
              <a:rPr lang="de-AT" sz="2200" dirty="0"/>
              <a:t>Bei tiefgreifenden, komplexen Frontend-Anpassungen ist CSS und JavaScript nötig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C2D93-6265-C0E5-B27E-F97EA356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0216E2-F757-4B10-17FB-27CB5479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17</a:t>
            </a:fld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8A475-50C3-E8A2-2664-FB16D2B24F2C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1DB1D45-4C3D-8F1C-6156-6F9DADBE8745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Forschung mit Hochgeschwindigkeit • campus.leben • Freie Universität Berlin">
            <a:extLst>
              <a:ext uri="{FF2B5EF4-FFF2-40B4-BE49-F238E27FC236}">
                <a16:creationId xmlns:a16="http://schemas.microsoft.com/office/drawing/2014/main" id="{92368F3B-61BA-FEFF-E59B-4FAD86A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16" y="1749464"/>
            <a:ext cx="4236155" cy="28212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572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545A47-157F-2B9A-8C16-0C5487E0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159760"/>
            <a:ext cx="10515600" cy="2012315"/>
          </a:xfrm>
        </p:spPr>
        <p:txBody>
          <a:bodyPr/>
          <a:lstStyle/>
          <a:p>
            <a:r>
              <a:rPr lang="de-AT" b="1" dirty="0"/>
              <a:t>Demo Projekt </a:t>
            </a:r>
            <a:br>
              <a:rPr lang="de-AT" b="1" dirty="0"/>
            </a:br>
            <a:r>
              <a:rPr lang="de-AT" b="1" dirty="0"/>
              <a:t>ToDo-List &amp; Contact Manager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2CE83-E486-4FB6-7722-84D4907D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2119A4-8F9D-C0DE-456D-49423767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18</a:t>
            </a:fld>
            <a:endParaRPr lang="de-AT"/>
          </a:p>
        </p:txBody>
      </p:sp>
      <p:pic>
        <p:nvPicPr>
          <p:cNvPr id="2056" name="Picture 8" descr="Contact Management Software | Try Freshsales for free">
            <a:extLst>
              <a:ext uri="{FF2B5EF4-FFF2-40B4-BE49-F238E27FC236}">
                <a16:creationId xmlns:a16="http://schemas.microsoft.com/office/drawing/2014/main" id="{F1D99617-83C1-DBF2-2438-6C0A3012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442" y="1491218"/>
            <a:ext cx="3980016" cy="24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8DF7975-5E01-7D62-E050-CC468E81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531967"/>
            <a:ext cx="1730477" cy="21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032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2C8C0-9D37-D10F-2F0A-32A3C0DE1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ED00B-0CC4-86BE-C2C0-0D13105B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Einführung und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B390A-561E-FC15-6D90-9BEDCF99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2" y="2278125"/>
            <a:ext cx="10515600" cy="368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Simple ToDo-Applikation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Grundlegende CRUD-Funktionalitäten</a:t>
            </a:r>
          </a:p>
          <a:p>
            <a:pPr lvl="1"/>
            <a:endParaRPr lang="de-AT" dirty="0"/>
          </a:p>
          <a:p>
            <a:pPr marL="0" lvl="1" indent="0">
              <a:spcBef>
                <a:spcPts val="1000"/>
              </a:spcBef>
              <a:buNone/>
            </a:pPr>
            <a:r>
              <a:rPr lang="de-AT" sz="2800" b="1" dirty="0"/>
              <a:t>Contact-Manager</a:t>
            </a:r>
          </a:p>
          <a:p>
            <a:pPr marL="800100" lvl="2" indent="-342900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de-AT" sz="2400" dirty="0"/>
              <a:t>Erstellen von Benutzerkonten</a:t>
            </a:r>
          </a:p>
          <a:p>
            <a:pPr marL="800100" lvl="2" indent="-342900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de-AT" sz="2400" dirty="0"/>
              <a:t>Abrufen / Auswählen erstellter Nutzer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de-AT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de-AT" sz="2800" i="1" dirty="0"/>
              <a:t>Konsistente Speicherung mithilfe einer PostgreSQL-DB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AE3A0-7AB7-558F-9243-1900AAF2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1903C9-A0B8-1388-FE00-B4A293FB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19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3A169-B046-C6B4-9CF3-392793F6E140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Demoprojekt : ToDo-List &amp; Contact Manager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8608657-9BD5-F350-00AA-DED66492AB2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9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Lab#SB08-2: Vaadin – albertprofe wiki">
            <a:extLst>
              <a:ext uri="{FF2B5EF4-FFF2-40B4-BE49-F238E27FC236}">
                <a16:creationId xmlns:a16="http://schemas.microsoft.com/office/drawing/2014/main" id="{6C48D870-20FF-BBD5-69D4-5D8305F1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30" y="4445000"/>
            <a:ext cx="390144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ACB8C-F6B9-6940-B4B2-B34210C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D412A-91C6-421A-EDA9-3D49B3E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/>
              <a:t>Allgemeines</a:t>
            </a:r>
          </a:p>
          <a:p>
            <a:endParaRPr lang="de-AT" sz="500" b="1" dirty="0"/>
          </a:p>
          <a:p>
            <a:r>
              <a:rPr lang="de-AT" b="1" dirty="0"/>
              <a:t>Grundwissen &amp; Theorie</a:t>
            </a:r>
          </a:p>
          <a:p>
            <a:pPr lvl="1"/>
            <a:r>
              <a:rPr lang="de-AT" b="1" dirty="0"/>
              <a:t>Architekturüberblick</a:t>
            </a:r>
          </a:p>
          <a:p>
            <a:pPr lvl="1"/>
            <a:r>
              <a:rPr lang="de-AT" b="1" dirty="0"/>
              <a:t>Flow im Detail</a:t>
            </a:r>
          </a:p>
          <a:p>
            <a:pPr lvl="1"/>
            <a:endParaRPr lang="de-AT" sz="500" b="1" dirty="0"/>
          </a:p>
          <a:p>
            <a:pPr marL="228600" lvl="1">
              <a:spcBef>
                <a:spcPts val="1000"/>
              </a:spcBef>
            </a:pPr>
            <a:r>
              <a:rPr lang="de-AT" sz="2800" b="1" dirty="0"/>
              <a:t>Demo-Projekt</a:t>
            </a:r>
          </a:p>
          <a:p>
            <a:pPr marL="685800" lvl="2">
              <a:spcBef>
                <a:spcPts val="1000"/>
              </a:spcBef>
            </a:pPr>
            <a:r>
              <a:rPr lang="de-AT" sz="2400" b="1" dirty="0"/>
              <a:t>Einführung und Übersicht</a:t>
            </a:r>
          </a:p>
          <a:p>
            <a:pPr marL="685800" lvl="2">
              <a:spcBef>
                <a:spcPts val="1000"/>
              </a:spcBef>
            </a:pPr>
            <a:r>
              <a:rPr lang="de-AT" sz="2400" b="1" dirty="0"/>
              <a:t>Live-Demo</a:t>
            </a:r>
          </a:p>
          <a:p>
            <a:pPr marL="685800" lvl="2">
              <a:spcBef>
                <a:spcPts val="1000"/>
              </a:spcBef>
            </a:pPr>
            <a:endParaRPr lang="de-AT" sz="500" b="1" dirty="0"/>
          </a:p>
          <a:p>
            <a:pPr marL="228600" lvl="1">
              <a:spcBef>
                <a:spcPts val="1000"/>
              </a:spcBef>
            </a:pPr>
            <a:r>
              <a:rPr lang="de-AT" sz="2800" b="1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3BD13-1DE7-48C6-5C7B-A3EB9543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11F861-1408-D5E3-DE65-D1E96FB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</a:t>
            </a:fld>
            <a:endParaRPr lang="de-AT"/>
          </a:p>
        </p:txBody>
      </p:sp>
      <p:pic>
        <p:nvPicPr>
          <p:cNvPr id="6146" name="Picture 2" descr="Vaadin UI Components Library for Java Web Apps | Vaadin">
            <a:extLst>
              <a:ext uri="{FF2B5EF4-FFF2-40B4-BE49-F238E27FC236}">
                <a16:creationId xmlns:a16="http://schemas.microsoft.com/office/drawing/2014/main" id="{F375E108-8742-792F-CC9F-3528A3A4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30" y="882303"/>
            <a:ext cx="2824210" cy="24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utomate Legacy Java App Migration to Web Apps | Vaadin Modernization">
            <a:extLst>
              <a:ext uri="{FF2B5EF4-FFF2-40B4-BE49-F238E27FC236}">
                <a16:creationId xmlns:a16="http://schemas.microsoft.com/office/drawing/2014/main" id="{4D3529B5-0BB4-F596-3A04-3ECE9EEE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0960" y="2121212"/>
            <a:ext cx="4326890" cy="2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8962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36BC5CA-5AA6-F0D0-2774-A333F9A76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de-AT" sz="5600" dirty="0"/>
              <a:t>Demoprojekt-</a:t>
            </a:r>
            <a:r>
              <a:rPr lang="de-AT" sz="5600" dirty="0" err="1"/>
              <a:t>LiveDemo</a:t>
            </a:r>
            <a:br>
              <a:rPr lang="de-AT" sz="5600" dirty="0"/>
            </a:br>
            <a:r>
              <a:rPr lang="de-AT" sz="5600" dirty="0"/>
              <a:t>ToDo-List &amp; Contact Manager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E40B6-9593-1813-0E61-7942C783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4D5CCA-44DE-413B-B5C1-1D136BF17977}" type="datetime1">
              <a:rPr lang="de-AT" smtClean="0"/>
              <a:pPr>
                <a:spcAft>
                  <a:spcPts val="600"/>
                </a:spcAft>
              </a:pPr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BE5546-50F2-2013-373F-46DD20F2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EFCB84-3E55-4BB4-B142-FD608455239A}" type="slidenum">
              <a:rPr lang="de-AT" smtClean="0"/>
              <a:pPr>
                <a:spcAft>
                  <a:spcPts val="600"/>
                </a:spcAft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8837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0E7DE1B-D638-971A-8BC5-913E9E3E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2327000"/>
            <a:ext cx="4418623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für Eure Aufmerksamkeit!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tHub - vaadin/vaadin-menu-bar: Web component for displaying a ...">
            <a:extLst>
              <a:ext uri="{FF2B5EF4-FFF2-40B4-BE49-F238E27FC236}">
                <a16:creationId xmlns:a16="http://schemas.microsoft.com/office/drawing/2014/main" id="{7E992515-9DA1-8FBD-1105-044C5530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22AA2-84A6-3175-0821-BC1CA6D8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22492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4D5CCA-44DE-413B-B5C1-1D136BF17977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4/1/2025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A072-E140-A55D-A221-F92DB14E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EFCB84-3E55-4BB4-B142-FD608455239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718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D8C9B-A750-E19B-1660-7C30D719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Informationsquellen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9C8A-8E72-3738-7CCC-B319B2E1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https://start.vaadin.com/app</a:t>
            </a:r>
            <a:endParaRPr lang="de-AT" dirty="0"/>
          </a:p>
          <a:p>
            <a:r>
              <a:rPr lang="de-AT">
                <a:hlinkClick r:id="rId3"/>
              </a:rPr>
              <a:t>https://vaadin.com/docs/latest/getting-started/tutorial</a:t>
            </a:r>
            <a:r>
              <a:rPr lang="de-AT"/>
              <a:t>  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47218-D928-A48E-1609-E7FC627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A0A57-F27F-4BBD-D123-1499772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02797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4C22D-83C8-B213-BAD9-F5B817E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 (#1)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FA5C5-F85E-C892-C9B3-C1CF9061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https://vaadin.com/images/trademark/PNG/VaadinLogomark_RGB_1000x1000.png</a:t>
            </a:r>
            <a:r>
              <a:rPr lang="de-AT" dirty="0"/>
              <a:t> </a:t>
            </a:r>
          </a:p>
          <a:p>
            <a:r>
              <a:rPr lang="de-AT" dirty="0">
                <a:hlinkClick r:id="rId3"/>
              </a:rPr>
              <a:t>https://upload.wikimedia.org/wikipedia/de/thumb/e/e1/Java-Logo.svg/1082px-Java-Logo.svg.png</a:t>
            </a:r>
            <a:r>
              <a:rPr lang="de-AT" dirty="0"/>
              <a:t> </a:t>
            </a:r>
          </a:p>
          <a:p>
            <a:r>
              <a:rPr lang="de-AT" dirty="0">
                <a:hlinkClick r:id="rId4"/>
              </a:rPr>
              <a:t>https://www.fu-berlin.de/campusleben/forschen/2017/1709xx-hyperstore/server.jpg?width=1000</a:t>
            </a:r>
            <a:r>
              <a:rPr lang="de-AT" dirty="0"/>
              <a:t> </a:t>
            </a:r>
          </a:p>
          <a:p>
            <a:r>
              <a:rPr lang="de-AT" dirty="0">
                <a:hlinkClick r:id="rId5"/>
              </a:rPr>
              <a:t>https://website.vaadin.com/hs-fs/hubfs/1.%20Website%20images/components/components-hero.png?width=704&amp;name=components-hero.png</a:t>
            </a:r>
            <a:r>
              <a:rPr lang="de-AT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70152-B2FD-0F3A-CF19-4E122E04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83DB7-80A7-F5EF-0B25-58D1F8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4450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43513-9FF8-C9FA-FED8-DCBFED4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 (#2)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B15E3-CA8C-934D-C45E-CCA2083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https://website.vaadin.com/hs-fs/hubfs/swing-to-vaadin.png?width=1360&amp;height=847&amp;name=swing-to-vaadin.png</a:t>
            </a:r>
            <a:endParaRPr lang="de-DE" dirty="0"/>
          </a:p>
          <a:p>
            <a:r>
              <a:rPr lang="de-DE" dirty="0">
                <a:hlinkClick r:id="rId3"/>
              </a:rPr>
              <a:t>https://albertprofe.dev/images/springboot/labsb08/lab08-1-vaadin-view-restaurantVaadin2.png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A76A6-37FD-82A7-E28D-E94EEDF4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19C51-A5A4-A14B-83C3-3CE3385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7119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D9E1B-2835-0D2E-597A-26B645BA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9A2C2-06ED-65CB-DD9C-CEEAC132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Kurze Definition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Open-Source-Web-Framework für Java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Erstellung moderner Web-Applikationen ohne tiefgehende Kenntnisse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Server-Seitige Architektur – UI-Komponenten auf dem Server gerendert</a:t>
            </a:r>
          </a:p>
          <a:p>
            <a:pPr lvl="1"/>
            <a:endParaRPr lang="de-AT" dirty="0"/>
          </a:p>
          <a:p>
            <a:pPr marL="0" lvl="1" indent="0">
              <a:spcBef>
                <a:spcPts val="1000"/>
              </a:spcBef>
              <a:buNone/>
            </a:pPr>
            <a:r>
              <a:rPr lang="de-AT" sz="2800" b="1" dirty="0"/>
              <a:t>Oberflächliche Einordnung &amp; Ziel</a:t>
            </a:r>
          </a:p>
          <a:p>
            <a:pPr marL="800100" lvl="2" indent="-342900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de-AT" sz="2400" dirty="0"/>
              <a:t>Java affine Unternehmen</a:t>
            </a:r>
          </a:p>
          <a:p>
            <a:pPr marL="800100" lvl="2" indent="-342900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de-AT" sz="2400" dirty="0"/>
              <a:t>Moderne, responsive Webanwendungen</a:t>
            </a:r>
          </a:p>
          <a:p>
            <a:pPr marL="800100" lvl="2" indent="-342900">
              <a:spcBef>
                <a:spcPts val="1000"/>
              </a:spcBef>
              <a:buFont typeface="Symbol" panose="05050102010706020507" pitchFamily="18" charset="2"/>
              <a:buChar char="-"/>
            </a:pPr>
            <a:r>
              <a:rPr lang="de-AT" sz="2400" dirty="0"/>
              <a:t>Umfangreiche Bibliothek von UI-Komponenten</a:t>
            </a:r>
          </a:p>
          <a:p>
            <a:pPr marL="685800" lvl="2">
              <a:spcBef>
                <a:spcPts val="1000"/>
              </a:spcBef>
            </a:pPr>
            <a:endParaRPr lang="de-AT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5670E-0B5F-CDC8-18C1-0830E3E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023D1-B1FB-451D-3BFC-22D4B82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8912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EA1BEF-08A9-23D8-9301-89F8B665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Grundwissen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Theorie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0CE095-A8D4-551C-F1E5-3F9759EF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0F9ED5"/>
          </a:solidFill>
          <a:ln w="41275" cap="rnd">
            <a:solidFill>
              <a:srgbClr val="0F9E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3B4E5-DDE4-9A22-63A8-552DD759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4D5CCA-44DE-413B-B5C1-1D136BF17977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4/1/2025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F63CC3-6592-79D5-D4C0-49842CE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EFCB84-3E55-4BB4-B142-FD608455239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031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33F10-9E73-9AA9-581A-1D2B0FF6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3484B-3C6E-631D-518F-43FAA5A8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9514D356-9A52-5E27-0CB5-6369B4295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43608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FE36B-C7B6-72D2-6EC7-A3021DD7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14307-C7C0-E149-99E0-926FC7AD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3DCBB9-7E81-DD97-599C-8AA19D0CC76D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F5EE936-2210-B657-4402-D907DEFE7C0A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9063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816A5-326D-0585-A5B3-CD1D8EE7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451F-8087-62E7-9BB3-909CFE27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453E1A20-1988-87DC-3773-0732F0D6C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326543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5CFB6-395D-3294-7FE1-B34C561E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6C4510-F855-E5E4-0A3F-218FED94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4A6271-A6BF-D61F-ADD6-281CB8278DB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09CD56B-DCE5-0191-EA27-5A911040C918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0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18BD-43CD-BFAE-7EE6-593C4819F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77F46-4707-AED7-3F69-3D7B131E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885B54C-7293-958F-F4BF-B2D66C9E1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631530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71358-910F-94CF-0C01-33BE473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EAC2AB-1305-8E9B-2BB8-2E8B37F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7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0B6CA4-0F35-B12F-3F46-C502A6D6771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6814A55-9AA6-9A78-A386-280C6556F4C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9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4CE6-45D5-60A1-B0B7-A3B1435C5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1565E-0BC9-364D-2830-6378C0C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ECAF4B5-04C7-544A-2C7B-689D0D6D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599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2CDEE-23F0-843F-C92E-EBB02AB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6F05AB-EE4A-7A88-5337-111676DC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8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A56A4C-EB2B-01D8-E2FB-28998FE09E6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BEE48-D44D-0855-5055-5F9C62670E7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9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5504-AF47-842C-178B-6E67A4FE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75C32-B8CA-7F66-D9BB-A1E25536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FFEF82A0-E328-B4D6-1C73-0433F482A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8238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9877D-37BB-EB7A-83D5-192EAACE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01.04.2025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8C61-7B5E-48A0-ED48-A6A60001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9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894C60-CA72-A4A4-9D0D-DDB876A6A484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E1BCD0E-1CDC-29C8-C5E7-AAD4F89C741B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0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Breitbild</PresentationFormat>
  <Paragraphs>211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Bahnschrift</vt:lpstr>
      <vt:lpstr>Symbol</vt:lpstr>
      <vt:lpstr>Wingdings</vt:lpstr>
      <vt:lpstr>Office</vt:lpstr>
      <vt:lpstr>Java Vaadin</vt:lpstr>
      <vt:lpstr>Inhalt</vt:lpstr>
      <vt:lpstr>Allgemeines</vt:lpstr>
      <vt:lpstr>Grundwissen &amp; Theorie</vt:lpstr>
      <vt:lpstr>Architekturüberblick</vt:lpstr>
      <vt:lpstr>Architekturüberblick</vt:lpstr>
      <vt:lpstr>Architekturüberblick</vt:lpstr>
      <vt:lpstr>Architekturüberblick</vt:lpstr>
      <vt:lpstr>Architekturüberblick</vt:lpstr>
      <vt:lpstr>PowerPoint-Präsentation</vt:lpstr>
      <vt:lpstr>Flow</vt:lpstr>
      <vt:lpstr>Flow - Architektur</vt:lpstr>
      <vt:lpstr>Flow - Architektur</vt:lpstr>
      <vt:lpstr>Flow - Architektur</vt:lpstr>
      <vt:lpstr>Flow - Architektur</vt:lpstr>
      <vt:lpstr>Flow - Vorteile</vt:lpstr>
      <vt:lpstr>Flow - Nachteile</vt:lpstr>
      <vt:lpstr>Demo Projekt  ToDo-List &amp; Contact Manager</vt:lpstr>
      <vt:lpstr>Einführung und Übersicht</vt:lpstr>
      <vt:lpstr>Demoprojekt-LiveDemo ToDo-List &amp; Contact Manager</vt:lpstr>
      <vt:lpstr>Vielen Dank für Eure Aufmerksamkeit!</vt:lpstr>
      <vt:lpstr>Informationsquellen</vt:lpstr>
      <vt:lpstr>Bildquellen (#1)</vt:lpstr>
      <vt:lpstr>Bildquellen (#2)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Aberger Jonas</dc:creator>
  <cp:lastModifiedBy>Aberger Jonas</cp:lastModifiedBy>
  <cp:revision>32</cp:revision>
  <dcterms:created xsi:type="dcterms:W3CDTF">2025-03-11T11:11:05Z</dcterms:created>
  <dcterms:modified xsi:type="dcterms:W3CDTF">2025-04-01T09:20:33Z</dcterms:modified>
</cp:coreProperties>
</file>