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omments/modernComment_251_5ADF084.xml" ContentType="application/vnd.ms-powerpoint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61" r:id="rId5"/>
    <p:sldId id="582" r:id="rId6"/>
    <p:sldId id="586" r:id="rId7"/>
    <p:sldId id="592" r:id="rId8"/>
    <p:sldId id="570" r:id="rId9"/>
    <p:sldId id="585" r:id="rId10"/>
    <p:sldId id="584" r:id="rId11"/>
    <p:sldId id="583" r:id="rId12"/>
    <p:sldId id="593" r:id="rId13"/>
    <p:sldId id="588" r:id="rId14"/>
    <p:sldId id="58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B8EEC4-2817-02E0-61C1-69E6795FE54E}" name="Aberger Jonas" initials="JA" userId="S::jonas.aberger@htl-saalfelden.at::ceb1aaf8-5544-4c36-af61-de230cd7d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80" y="80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Burndown</a:t>
            </a:r>
            <a:r>
              <a:rPr lang="de-AT" baseline="0"/>
              <a:t> </a:t>
            </a:r>
            <a:r>
              <a:rPr lang="de-AT"/>
              <a:t>Chart-Sprint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1-41A8-9BF2-9AA8A5AD8CB1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1-41A8-9BF2-9AA8A5AD8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D-45FB-95BF-383865BE6CEF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6D-45FB-95BF-383865BE6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Sprint3!$B$13:$B$15</c:f>
              <c:strCache>
                <c:ptCount val="3"/>
                <c:pt idx="0">
                  <c:v>Sprint I</c:v>
                </c:pt>
                <c:pt idx="1">
                  <c:v>Sprint II</c:v>
                </c:pt>
                <c:pt idx="2">
                  <c:v>Sprint III</c:v>
                </c:pt>
              </c:strCache>
            </c:strRef>
          </c:cat>
          <c:val>
            <c:numRef>
              <c:f>Sprint3!$C$13:$C$15</c:f>
              <c:numCache>
                <c:formatCode>General</c:formatCode>
                <c:ptCount val="3"/>
                <c:pt idx="0">
                  <c:v>105</c:v>
                </c:pt>
                <c:pt idx="1">
                  <c:v>250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D-44E0-83FA-D61E3445E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404831"/>
        <c:axId val="557406271"/>
      </c:barChart>
      <c:catAx>
        <c:axId val="55740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6271"/>
        <c:crosses val="autoZero"/>
        <c:auto val="1"/>
        <c:lblAlgn val="ctr"/>
        <c:lblOffset val="100"/>
        <c:noMultiLvlLbl val="0"/>
      </c:catAx>
      <c:valAx>
        <c:axId val="55740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251_5ADF0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BF2D5A-9A72-4FA9-8156-F91480D6379C}" authorId="{3FB8EEC4-2817-02E0-61C1-69E6795FE54E}" created="2025-04-22T18:48:32.2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5285380" sldId="593"/>
      <ac:spMk id="3" creationId="{CC72A9FA-848B-2740-6D96-BA53A545324E}"/>
      <ac:txMk cp="271" len="25">
        <ac:context len="325" hash="1360552643"/>
      </ac:txMk>
    </ac:txMkLst>
    <p188:pos x="2697557" y="3819144"/>
    <p188:txBody>
      <a:bodyPr/>
      <a:lstStyle/>
      <a:p>
        <a:r>
          <a:rPr lang="de-AT"/>
          <a:t>Aigner oder Eigner?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22.04.2025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‹#›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51_5ADF0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III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Sprint III (13.03 - 09.04)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 dirty="0">
              <a:latin typeface="Calibri" panose="020F050202020403020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Discovery-Mode Breakthrough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Basierend auf gewonnen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Know-How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Fortschritte erzielen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200" b="1" dirty="0">
                <a:latin typeface="Arial" panose="020B0604020202020204" pitchFamily="34" charset="0"/>
              </a:rPr>
              <a:t>Unit-Test der Fahrstrecken-Module</a:t>
            </a:r>
          </a:p>
          <a:p>
            <a:r>
              <a:rPr lang="de-DE" sz="2000" dirty="0"/>
              <a:t>-     Den Bedarf / Umsetzbarkeit dieser prüfen und implementieren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 dirty="0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 dirty="0"/>
              <a:t>Aufgaben für den nächsten Sprint priorisieren und planen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3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18942866"/>
              </p:ext>
            </p:extLst>
          </p:nvPr>
        </p:nvGraphicFramePr>
        <p:xfrm>
          <a:off x="320670" y="2134675"/>
          <a:ext cx="8661339" cy="134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DB-Konfiguration</a:t>
                      </a:r>
                    </a:p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DB-Kommunikation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Letzen Sprint abgeschlossen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91211"/>
              </p:ext>
            </p:extLst>
          </p:nvPr>
        </p:nvGraphicFramePr>
        <p:xfrm>
          <a:off x="323146" y="4484051"/>
          <a:ext cx="8511609" cy="1344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122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49262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</a:rPr>
                        <a:t>Fahrstreckenlogik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80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erledigt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Tim </a:t>
                      </a:r>
                      <a:r>
                        <a:rPr lang="de-DE" altLang="en-US" sz="1600" kern="1200" dirty="0" err="1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Hechenberger</a:t>
                      </a:r>
                      <a:endParaRPr lang="de-DE" altLang="en-US" sz="160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Kartographie-Modul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2371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28879829-5A04-B93F-DB86-EB0E930855B8}"/>
              </a:ext>
            </a:extLst>
          </p:cNvPr>
          <p:cNvSpPr txBox="1"/>
          <p:nvPr/>
        </p:nvSpPr>
        <p:spPr>
          <a:xfrm>
            <a:off x="611505" y="4006975"/>
            <a:ext cx="75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Anstehende User Stories - Sprint 4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11560" y="1736229"/>
            <a:ext cx="82232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 </a:t>
            </a:r>
            <a:r>
              <a:rPr lang="de-DE" sz="1600" dirty="0"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charset="0"/>
              </a:rPr>
              <a:t>Aufarbeitung der empfangenen Daten</a:t>
            </a:r>
            <a:endParaRPr lang="de-DE" altLang="en-US" sz="16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53E9-6166-CF3D-3EE1-DB4107F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6A-E766-2D55-D5F3-EEB55AC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BF8D9-DCE0-7B7F-9C08-49CE5B2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495D-E4C0-3B07-6B9C-615E20B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66CC7F4-F96D-0561-E199-ECB595680539}"/>
              </a:ext>
            </a:extLst>
          </p:cNvPr>
          <p:cNvSpPr txBox="1"/>
          <p:nvPr/>
        </p:nvSpPr>
        <p:spPr>
          <a:xfrm>
            <a:off x="611560" y="1736229"/>
            <a:ext cx="822325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 </a:t>
            </a:r>
            <a:r>
              <a:rPr lang="de-DE" sz="1600" dirty="0">
                <a:solidFill>
                  <a:srgbClr val="00B050"/>
                </a:solidFill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rgbClr val="00B050"/>
                </a:solidFill>
                <a:latin typeface="Calibri" panose="020F0502020204030204" charset="0"/>
              </a:rPr>
              <a:t>Aufarbeitung der empfangenen Daten</a:t>
            </a:r>
            <a:endParaRPr lang="de-DE" altLang="en-US" sz="1600" dirty="0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</a:t>
            </a:r>
            <a:r>
              <a:rPr lang="de-DE" altLang="en-US" dirty="0" err="1">
                <a:latin typeface="Calibri" panose="020F0502020204030204" charset="0"/>
              </a:rPr>
              <a:t>Burndown</a:t>
            </a:r>
            <a:r>
              <a:rPr lang="de-DE" altLang="en-US" dirty="0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libri" panose="020F0502020204030204" charset="0"/>
              </a:rPr>
              <a:t>Geplante Story Points		65	=&gt;	DB-Modul bereits II-Sprint</a:t>
            </a:r>
          </a:p>
          <a:p>
            <a:r>
              <a:rPr lang="de-DE" sz="1600" b="1" dirty="0">
                <a:latin typeface="Calibri" panose="020F0502020204030204" charset="0"/>
              </a:rPr>
              <a:t>Erledigte Story Points		80</a:t>
            </a:r>
          </a:p>
          <a:p>
            <a:r>
              <a:rPr lang="de-DE" sz="1600" b="1" dirty="0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 dirty="0">
                <a:latin typeface="Calibri" panose="020F0502020204030204" charset="0"/>
              </a:rPr>
              <a:t>Verbleibende Story Points	90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2930678-EE46-E12A-A874-2623ECE26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37894"/>
              </p:ext>
            </p:extLst>
          </p:nvPr>
        </p:nvGraphicFramePr>
        <p:xfrm>
          <a:off x="1821396" y="2925627"/>
          <a:ext cx="5501208" cy="298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 dirty="0"/>
              <a:t>Sprint </a:t>
            </a:r>
            <a:r>
              <a:rPr lang="de-DE" altLang="en-US" dirty="0" err="1"/>
              <a:t>Burndown</a:t>
            </a:r>
            <a:r>
              <a:rPr lang="de-DE" altLang="en-US" dirty="0"/>
              <a:t>-Chart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6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81821B5-5374-A281-A3FE-2F2C0A9BC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28281"/>
              </p:ext>
            </p:extLst>
          </p:nvPr>
        </p:nvGraphicFramePr>
        <p:xfrm>
          <a:off x="491305" y="1556792"/>
          <a:ext cx="8161389" cy="47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latin typeface="Calibri"/>
                <a:ea typeface="Calibri"/>
                <a:cs typeface="Calibri"/>
              </a:rPr>
              <a:t>Velocity Sprint 3	     80</a:t>
            </a:r>
          </a:p>
          <a:p>
            <a:r>
              <a:rPr lang="de-DE" b="1" dirty="0">
                <a:latin typeface="Calibri"/>
                <a:ea typeface="Calibri"/>
                <a:cs typeface="Calibri"/>
              </a:rPr>
              <a:t>Velocity            	      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145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3BBD75E-A2C2-C8DB-0561-9BB46420D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92507"/>
              </p:ext>
            </p:extLst>
          </p:nvPr>
        </p:nvGraphicFramePr>
        <p:xfrm>
          <a:off x="1026241" y="2282239"/>
          <a:ext cx="6652533" cy="397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Fahrstrecken-Logik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Dokumentation Sprint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Sprint-Review III</a:t>
            </a:r>
            <a:endParaRPr lang="de-DE" sz="1000" dirty="0">
              <a:latin typeface="Calibri" panose="020F0502020204030204" charset="0"/>
            </a:endParaRPr>
          </a:p>
          <a:p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3B18A-F36F-08C7-B620-C08FA27E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Spike-Story – „Discovery-Mode“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2A9FA-848B-2740-6D96-BA53A545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Timeboxing</a:t>
            </a:r>
          </a:p>
          <a:p>
            <a:r>
              <a:rPr lang="de-AT" sz="1900" dirty="0"/>
              <a:t>3 Wochen für Algorithmus zum Abfahren der Strecke, Sammeln der Daten (Sensor) und Karten-Mapping  </a:t>
            </a:r>
          </a:p>
          <a:p>
            <a:pPr marL="0" indent="0">
              <a:buNone/>
            </a:pPr>
            <a:r>
              <a:rPr lang="de-AT" sz="2400" b="1" dirty="0"/>
              <a:t>Prototypen / Variantenbildung</a:t>
            </a:r>
          </a:p>
          <a:p>
            <a:r>
              <a:rPr lang="de-AT" sz="1900" b="1" dirty="0"/>
              <a:t> </a:t>
            </a:r>
            <a:r>
              <a:rPr lang="de-AT" sz="1900" dirty="0"/>
              <a:t>BFS (Breitensuche)</a:t>
            </a:r>
          </a:p>
          <a:p>
            <a:r>
              <a:rPr lang="de-AT" sz="1900" dirty="0"/>
              <a:t> DFS (Tiefensuche)</a:t>
            </a:r>
          </a:p>
          <a:p>
            <a:r>
              <a:rPr lang="de-AT" sz="1900" dirty="0"/>
              <a:t> A</a:t>
            </a:r>
            <a:r>
              <a:rPr lang="de-DE" sz="1900" dirty="0"/>
              <a:t>(A-Stern)</a:t>
            </a:r>
            <a:r>
              <a:rPr lang="de-AT" sz="1900" dirty="0"/>
              <a:t>*</a:t>
            </a:r>
          </a:p>
          <a:p>
            <a:r>
              <a:rPr lang="de-AT" sz="1900" dirty="0"/>
              <a:t> </a:t>
            </a:r>
            <a:r>
              <a:rPr lang="de-DE" sz="1900" dirty="0"/>
              <a:t>Neander Förmig</a:t>
            </a:r>
            <a:endParaRPr lang="de-AT" sz="1900" b="1" dirty="0"/>
          </a:p>
          <a:p>
            <a:pPr marL="0" indent="0">
              <a:buNone/>
            </a:pPr>
            <a:r>
              <a:rPr lang="de-AT" sz="2400" b="1" dirty="0"/>
              <a:t>Lösungsansatze</a:t>
            </a:r>
          </a:p>
          <a:p>
            <a:r>
              <a:rPr lang="de-AT" sz="1900" dirty="0"/>
              <a:t>Alte Ansätze wurden verworfen -&gt; zu kompliziert</a:t>
            </a:r>
          </a:p>
          <a:p>
            <a:r>
              <a:rPr lang="de-AT" sz="1900" dirty="0"/>
              <a:t>Herr Prof. Aigner-Ansatz verwendet -&gt; SLAM-Ansatz</a:t>
            </a:r>
          </a:p>
          <a:p>
            <a:pPr marL="0" indent="0">
              <a:buNone/>
            </a:pPr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endParaRPr lang="de-AT" sz="24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D5292-0EDF-8AD0-CDB4-D5CA095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5FC72-C180-563A-216A-63A47193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2853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(4:3)</PresentationFormat>
  <Paragraphs>148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III 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Spike-Story – „Discovery-Mode“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25</cp:revision>
  <cp:lastPrinted>2023-02-02T13:47:16Z</cp:lastPrinted>
  <dcterms:created xsi:type="dcterms:W3CDTF">2023-02-02T13:47:16Z</dcterms:created>
  <dcterms:modified xsi:type="dcterms:W3CDTF">2025-04-22T18:49:55Z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