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361" r:id="rId5"/>
    <p:sldId id="582" r:id="rId6"/>
    <p:sldId id="586" r:id="rId7"/>
    <p:sldId id="594" r:id="rId8"/>
    <p:sldId id="584" r:id="rId9"/>
    <p:sldId id="583" r:id="rId10"/>
    <p:sldId id="595" r:id="rId11"/>
    <p:sldId id="596" r:id="rId12"/>
    <p:sldId id="597" r:id="rId13"/>
    <p:sldId id="598" r:id="rId14"/>
    <p:sldId id="599" r:id="rId15"/>
    <p:sldId id="600" r:id="rId16"/>
    <p:sldId id="606" r:id="rId17"/>
    <p:sldId id="601" r:id="rId18"/>
    <p:sldId id="602" r:id="rId19"/>
    <p:sldId id="603" r:id="rId20"/>
    <p:sldId id="605" r:id="rId21"/>
    <p:sldId id="604" r:id="rId22"/>
    <p:sldId id="587" r:id="rId23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>
          <p15:clr>
            <a:srgbClr val="A4A3A4"/>
          </p15:clr>
        </p15:guide>
        <p15:guide id="2" pos="296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BE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3E33DC-53F4-4870-BAA3-918BCB69C5AD}" v="32" dt="2025-03-18T17:41:43.280"/>
    <p1510:client id="{EA7060BC-80AA-53E1-F212-CDCC2255C1B0}" v="69" dt="2025-03-19T07:03:41.786"/>
    <p1510:client id="{FE944A50-3F13-4E87-840A-81C73DC3B33F}" v="14" dt="2025-03-19T06:52:09.471"/>
  </p1510:revLst>
</p1510:revInfo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594" y="62"/>
      </p:cViewPr>
      <p:guideLst>
        <p:guide orient="horz" pos="2136"/>
        <p:guide pos="296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chenberger Tim" userId="093c6863-ec22-468a-9ff4-dc91df2ed95d" providerId="ADAL" clId="{CFE4A233-5E9B-4F8D-BA0B-CA654921F22B}"/>
    <pc:docChg chg="undo redo custSel modSld">
      <pc:chgData name="Hechenberger Tim" userId="093c6863-ec22-468a-9ff4-dc91df2ed95d" providerId="ADAL" clId="{CFE4A233-5E9B-4F8D-BA0B-CA654921F22B}" dt="2025-03-19T07:05:47.359" v="471" actId="1076"/>
      <pc:docMkLst>
        <pc:docMk/>
      </pc:docMkLst>
      <pc:sldChg chg="addSp delSp modSp mod">
        <pc:chgData name="Hechenberger Tim" userId="093c6863-ec22-468a-9ff4-dc91df2ed95d" providerId="ADAL" clId="{CFE4A233-5E9B-4F8D-BA0B-CA654921F22B}" dt="2025-03-13T08:00:46.564" v="125" actId="1076"/>
        <pc:sldMkLst>
          <pc:docMk/>
          <pc:sldMk cId="0" sldId="570"/>
        </pc:sldMkLst>
        <pc:picChg chg="add mod">
          <ac:chgData name="Hechenberger Tim" userId="093c6863-ec22-468a-9ff4-dc91df2ed95d" providerId="ADAL" clId="{CFE4A233-5E9B-4F8D-BA0B-CA654921F22B}" dt="2025-03-13T08:00:46.564" v="125" actId="1076"/>
          <ac:picMkLst>
            <pc:docMk/>
            <pc:sldMk cId="0" sldId="570"/>
            <ac:picMk id="4" creationId="{FE527C48-6522-AB4E-0D6D-E405FE990941}"/>
          </ac:picMkLst>
        </pc:picChg>
      </pc:sldChg>
      <pc:sldChg chg="addSp delSp modSp mod">
        <pc:chgData name="Hechenberger Tim" userId="093c6863-ec22-468a-9ff4-dc91df2ed95d" providerId="ADAL" clId="{CFE4A233-5E9B-4F8D-BA0B-CA654921F22B}" dt="2025-03-19T07:05:47.359" v="471" actId="1076"/>
        <pc:sldMkLst>
          <pc:docMk/>
          <pc:sldMk cId="0" sldId="583"/>
        </pc:sldMkLst>
        <pc:spChg chg="mod">
          <ac:chgData name="Hechenberger Tim" userId="093c6863-ec22-468a-9ff4-dc91df2ed95d" providerId="ADAL" clId="{CFE4A233-5E9B-4F8D-BA0B-CA654921F22B}" dt="2025-03-13T08:52:04.537" v="419" actId="14100"/>
          <ac:spMkLst>
            <pc:docMk/>
            <pc:sldMk cId="0" sldId="583"/>
            <ac:spMk id="5" creationId="{00000000-0000-0000-0000-000000000000}"/>
          </ac:spMkLst>
        </pc:spChg>
        <pc:picChg chg="mod">
          <ac:chgData name="Hechenberger Tim" userId="093c6863-ec22-468a-9ff4-dc91df2ed95d" providerId="ADAL" clId="{CFE4A233-5E9B-4F8D-BA0B-CA654921F22B}" dt="2025-03-19T07:05:47.359" v="471" actId="1076"/>
          <ac:picMkLst>
            <pc:docMk/>
            <pc:sldMk cId="0" sldId="583"/>
            <ac:picMk id="3" creationId="{2D58AD18-FE3C-29C3-EA77-775B9320647E}"/>
          </ac:picMkLst>
        </pc:picChg>
      </pc:sldChg>
      <pc:sldChg chg="addSp delSp modSp mod">
        <pc:chgData name="Hechenberger Tim" userId="093c6863-ec22-468a-9ff4-dc91df2ed95d" providerId="ADAL" clId="{CFE4A233-5E9B-4F8D-BA0B-CA654921F22B}" dt="2025-03-13T08:01:37.667" v="144" actId="26606"/>
        <pc:sldMkLst>
          <pc:docMk/>
          <pc:sldMk cId="341093366" sldId="585"/>
        </pc:sldMkLst>
        <pc:spChg chg="mod">
          <ac:chgData name="Hechenberger Tim" userId="093c6863-ec22-468a-9ff4-dc91df2ed95d" providerId="ADAL" clId="{CFE4A233-5E9B-4F8D-BA0B-CA654921F22B}" dt="2025-03-13T08:01:37.667" v="144" actId="26606"/>
          <ac:spMkLst>
            <pc:docMk/>
            <pc:sldMk cId="341093366" sldId="585"/>
            <ac:spMk id="2" creationId="{1D9D7134-FBE0-0891-9981-CE46659BD0C8}"/>
          </ac:spMkLst>
        </pc:spChg>
        <pc:spChg chg="mod">
          <ac:chgData name="Hechenberger Tim" userId="093c6863-ec22-468a-9ff4-dc91df2ed95d" providerId="ADAL" clId="{CFE4A233-5E9B-4F8D-BA0B-CA654921F22B}" dt="2025-03-13T08:01:37.667" v="144" actId="26606"/>
          <ac:spMkLst>
            <pc:docMk/>
            <pc:sldMk cId="341093366" sldId="585"/>
            <ac:spMk id="8" creationId="{BECC516A-B531-962F-2E39-88810D7F81F4}"/>
          </ac:spMkLst>
        </pc:spChg>
        <pc:spChg chg="mod">
          <ac:chgData name="Hechenberger Tim" userId="093c6863-ec22-468a-9ff4-dc91df2ed95d" providerId="ADAL" clId="{CFE4A233-5E9B-4F8D-BA0B-CA654921F22B}" dt="2025-03-13T08:01:37.667" v="144" actId="26606"/>
          <ac:spMkLst>
            <pc:docMk/>
            <pc:sldMk cId="341093366" sldId="585"/>
            <ac:spMk id="9" creationId="{3CE6950B-BCBF-B9E6-BEF6-84659182E354}"/>
          </ac:spMkLst>
        </pc:spChg>
        <pc:picChg chg="add mod ord">
          <ac:chgData name="Hechenberger Tim" userId="093c6863-ec22-468a-9ff4-dc91df2ed95d" providerId="ADAL" clId="{CFE4A233-5E9B-4F8D-BA0B-CA654921F22B}" dt="2025-03-13T08:01:37.667" v="144" actId="26606"/>
          <ac:picMkLst>
            <pc:docMk/>
            <pc:sldMk cId="341093366" sldId="585"/>
            <ac:picMk id="6" creationId="{C2E3B315-7EF5-61A5-F6BD-CE5BAEE2A1E0}"/>
          </ac:picMkLst>
        </pc:picChg>
      </pc:sldChg>
      <pc:sldChg chg="modSp mod">
        <pc:chgData name="Hechenberger Tim" userId="093c6863-ec22-468a-9ff4-dc91df2ed95d" providerId="ADAL" clId="{CFE4A233-5E9B-4F8D-BA0B-CA654921F22B}" dt="2025-03-13T08:15:08.710" v="326" actId="20577"/>
        <pc:sldMkLst>
          <pc:docMk/>
          <pc:sldMk cId="2169003669" sldId="586"/>
        </pc:sldMkLst>
        <pc:spChg chg="mod">
          <ac:chgData name="Hechenberger Tim" userId="093c6863-ec22-468a-9ff4-dc91df2ed95d" providerId="ADAL" clId="{CFE4A233-5E9B-4F8D-BA0B-CA654921F22B}" dt="2025-03-13T08:15:08.710" v="326" actId="20577"/>
          <ac:spMkLst>
            <pc:docMk/>
            <pc:sldMk cId="2169003669" sldId="586"/>
            <ac:spMk id="3" creationId="{CE487F2E-9A57-C8B6-AB21-78C93F44F45A}"/>
          </ac:spMkLst>
        </pc:spChg>
      </pc:sldChg>
      <pc:sldChg chg="modSp mod">
        <pc:chgData name="Hechenberger Tim" userId="093c6863-ec22-468a-9ff4-dc91df2ed95d" providerId="ADAL" clId="{CFE4A233-5E9B-4F8D-BA0B-CA654921F22B}" dt="2025-03-13T08:20:49.142" v="392" actId="20577"/>
        <pc:sldMkLst>
          <pc:docMk/>
          <pc:sldMk cId="3242529399" sldId="588"/>
        </pc:sldMkLst>
        <pc:spChg chg="mod">
          <ac:chgData name="Hechenberger Tim" userId="093c6863-ec22-468a-9ff4-dc91df2ed95d" providerId="ADAL" clId="{CFE4A233-5E9B-4F8D-BA0B-CA654921F22B}" dt="2025-03-13T08:20:49.142" v="392" actId="20577"/>
          <ac:spMkLst>
            <pc:docMk/>
            <pc:sldMk cId="3242529399" sldId="588"/>
            <ac:spMk id="5" creationId="{E532628E-B40F-DA96-1242-F76BDAF8565B}"/>
          </ac:spMkLst>
        </pc:spChg>
      </pc:sldChg>
      <pc:sldChg chg="modSp mod">
        <pc:chgData name="Hechenberger Tim" userId="093c6863-ec22-468a-9ff4-dc91df2ed95d" providerId="ADAL" clId="{CFE4A233-5E9B-4F8D-BA0B-CA654921F22B}" dt="2025-03-13T08:16:29.309" v="370" actId="108"/>
        <pc:sldMkLst>
          <pc:docMk/>
          <pc:sldMk cId="1621142184" sldId="589"/>
        </pc:sldMkLst>
      </pc:sldChg>
      <pc:sldChg chg="modSp mod">
        <pc:chgData name="Hechenberger Tim" userId="093c6863-ec22-468a-9ff4-dc91df2ed95d" providerId="ADAL" clId="{CFE4A233-5E9B-4F8D-BA0B-CA654921F22B}" dt="2025-03-13T09:03:47.055" v="434" actId="20577"/>
        <pc:sldMkLst>
          <pc:docMk/>
          <pc:sldMk cId="4012849368" sldId="589"/>
        </pc:sldMkLst>
      </pc:sldChg>
      <pc:sldChg chg="modSp mod">
        <pc:chgData name="Hechenberger Tim" userId="093c6863-ec22-468a-9ff4-dc91df2ed95d" providerId="ADAL" clId="{CFE4A233-5E9B-4F8D-BA0B-CA654921F22B}" dt="2025-03-13T09:04:47.804" v="460" actId="207"/>
        <pc:sldMkLst>
          <pc:docMk/>
          <pc:sldMk cId="2194312492" sldId="590"/>
        </pc:sldMkLst>
        <pc:spChg chg="mod">
          <ac:chgData name="Hechenberger Tim" userId="093c6863-ec22-468a-9ff4-dc91df2ed95d" providerId="ADAL" clId="{CFE4A233-5E9B-4F8D-BA0B-CA654921F22B}" dt="2025-03-13T09:04:47.804" v="460" actId="207"/>
          <ac:spMkLst>
            <pc:docMk/>
            <pc:sldMk cId="2194312492" sldId="590"/>
            <ac:spMk id="3" creationId="{1A10B2C2-82F8-934A-0B18-17D072162585}"/>
          </ac:spMkLst>
        </pc:spChg>
      </pc:sldChg>
      <pc:sldChg chg="modSp mod">
        <pc:chgData name="Hechenberger Tim" userId="093c6863-ec22-468a-9ff4-dc91df2ed95d" providerId="ADAL" clId="{CFE4A233-5E9B-4F8D-BA0B-CA654921F22B}" dt="2025-03-19T07:01:44.756" v="462" actId="1035"/>
        <pc:sldMkLst>
          <pc:docMk/>
          <pc:sldMk cId="2930177661" sldId="591"/>
        </pc:sldMkLst>
        <pc:spChg chg="mod">
          <ac:chgData name="Hechenberger Tim" userId="093c6863-ec22-468a-9ff4-dc91df2ed95d" providerId="ADAL" clId="{CFE4A233-5E9B-4F8D-BA0B-CA654921F22B}" dt="2025-03-19T07:01:44.756" v="462" actId="1035"/>
          <ac:spMkLst>
            <pc:docMk/>
            <pc:sldMk cId="2930177661" sldId="591"/>
            <ac:spMk id="6" creationId="{299103D3-BE70-ACB6-D8B4-4CE2FDD5A311}"/>
          </ac:spMkLst>
        </pc:spChg>
      </pc:sldChg>
    </pc:docChg>
  </pc:docChgLst>
  <pc:docChgLst>
    <pc:chgData name="Aberger Jonas" userId="S::jonas.aberger@htl-saalfelden.at::ceb1aaf8-5544-4c36-af61-de230cd7d456" providerId="AD" clId="Web-{FE944A50-3F13-4E87-840A-81C73DC3B33F}"/>
    <pc:docChg chg="modSld">
      <pc:chgData name="Aberger Jonas" userId="S::jonas.aberger@htl-saalfelden.at::ceb1aaf8-5544-4c36-af61-de230cd7d456" providerId="AD" clId="Web-{FE944A50-3F13-4E87-840A-81C73DC3B33F}" dt="2025-03-19T06:52:08.830" v="3" actId="20577"/>
      <pc:docMkLst>
        <pc:docMk/>
      </pc:docMkLst>
      <pc:sldChg chg="modSp">
        <pc:chgData name="Aberger Jonas" userId="S::jonas.aberger@htl-saalfelden.at::ceb1aaf8-5544-4c36-af61-de230cd7d456" providerId="AD" clId="Web-{FE944A50-3F13-4E87-840A-81C73DC3B33F}" dt="2025-03-19T06:52:08.830" v="3" actId="20577"/>
        <pc:sldMkLst>
          <pc:docMk/>
          <pc:sldMk cId="0" sldId="584"/>
        </pc:sldMkLst>
        <pc:spChg chg="mod">
          <ac:chgData name="Aberger Jonas" userId="S::jonas.aberger@htl-saalfelden.at::ceb1aaf8-5544-4c36-af61-de230cd7d456" providerId="AD" clId="Web-{FE944A50-3F13-4E87-840A-81C73DC3B33F}" dt="2025-03-19T06:52:08.830" v="3" actId="20577"/>
          <ac:spMkLst>
            <pc:docMk/>
            <pc:sldMk cId="0" sldId="584"/>
            <ac:spMk id="5" creationId="{00000000-0000-0000-0000-000000000000}"/>
          </ac:spMkLst>
        </pc:spChg>
      </pc:sldChg>
    </pc:docChg>
  </pc:docChgLst>
  <pc:docChgLst>
    <pc:chgData name="Aberger Jonas" userId="ceb1aaf8-5544-4c36-af61-de230cd7d456" providerId="ADAL" clId="{79290D25-4696-4BB9-AA0F-EA02DF7984C8}"/>
    <pc:docChg chg="undo custSel addSld delSld modSld">
      <pc:chgData name="Aberger Jonas" userId="ceb1aaf8-5544-4c36-af61-de230cd7d456" providerId="ADAL" clId="{79290D25-4696-4BB9-AA0F-EA02DF7984C8}" dt="2025-03-13T09:05:19.760" v="592" actId="20577"/>
      <pc:docMkLst>
        <pc:docMk/>
      </pc:docMkLst>
      <pc:sldChg chg="modSp mod">
        <pc:chgData name="Aberger Jonas" userId="ceb1aaf8-5544-4c36-af61-de230cd7d456" providerId="ADAL" clId="{79290D25-4696-4BB9-AA0F-EA02DF7984C8}" dt="2025-03-13T09:05:19.760" v="592" actId="20577"/>
        <pc:sldMkLst>
          <pc:docMk/>
          <pc:sldMk cId="0" sldId="570"/>
        </pc:sldMkLst>
        <pc:spChg chg="mod">
          <ac:chgData name="Aberger Jonas" userId="ceb1aaf8-5544-4c36-af61-de230cd7d456" providerId="ADAL" clId="{79290D25-4696-4BB9-AA0F-EA02DF7984C8}" dt="2025-03-13T09:05:19.760" v="592" actId="20577"/>
          <ac:spMkLst>
            <pc:docMk/>
            <pc:sldMk cId="0" sldId="570"/>
            <ac:spMk id="5" creationId="{00000000-0000-0000-0000-000000000000}"/>
          </ac:spMkLst>
        </pc:spChg>
        <pc:spChg chg="mod">
          <ac:chgData name="Aberger Jonas" userId="ceb1aaf8-5544-4c36-af61-de230cd7d456" providerId="ADAL" clId="{79290D25-4696-4BB9-AA0F-EA02DF7984C8}" dt="2025-03-13T09:04:26.305" v="529" actId="1076"/>
          <ac:spMkLst>
            <pc:docMk/>
            <pc:sldMk cId="0" sldId="570"/>
            <ac:spMk id="8" creationId="{00000000-0000-0000-0000-000000000000}"/>
          </ac:spMkLst>
        </pc:spChg>
        <pc:spChg chg="mod">
          <ac:chgData name="Aberger Jonas" userId="ceb1aaf8-5544-4c36-af61-de230cd7d456" providerId="ADAL" clId="{79290D25-4696-4BB9-AA0F-EA02DF7984C8}" dt="2025-03-13T09:04:31.897" v="531" actId="1076"/>
          <ac:spMkLst>
            <pc:docMk/>
            <pc:sldMk cId="0" sldId="570"/>
            <ac:spMk id="9" creationId="{00000000-0000-0000-0000-000000000000}"/>
          </ac:spMkLst>
        </pc:spChg>
        <pc:picChg chg="mod">
          <ac:chgData name="Aberger Jonas" userId="ceb1aaf8-5544-4c36-af61-de230cd7d456" providerId="ADAL" clId="{79290D25-4696-4BB9-AA0F-EA02DF7984C8}" dt="2025-03-13T09:04:28.558" v="530" actId="1076"/>
          <ac:picMkLst>
            <pc:docMk/>
            <pc:sldMk cId="0" sldId="570"/>
            <ac:picMk id="4" creationId="{FE527C48-6522-AB4E-0D6D-E405FE990941}"/>
          </ac:picMkLst>
        </pc:picChg>
      </pc:sldChg>
      <pc:sldChg chg="addSp modSp mod">
        <pc:chgData name="Aberger Jonas" userId="ceb1aaf8-5544-4c36-af61-de230cd7d456" providerId="ADAL" clId="{79290D25-4696-4BB9-AA0F-EA02DF7984C8}" dt="2025-03-13T07:40:08.268" v="432" actId="1076"/>
        <pc:sldMkLst>
          <pc:docMk/>
          <pc:sldMk cId="0" sldId="582"/>
        </pc:sldMkLst>
        <pc:graphicFrameChg chg="mod modGraphic">
          <ac:chgData name="Aberger Jonas" userId="ceb1aaf8-5544-4c36-af61-de230cd7d456" providerId="ADAL" clId="{79290D25-4696-4BB9-AA0F-EA02DF7984C8}" dt="2025-03-13T07:40:08.268" v="432" actId="1076"/>
          <ac:graphicFrameMkLst>
            <pc:docMk/>
            <pc:sldMk cId="0" sldId="582"/>
            <ac:graphicFrameMk id="4" creationId="{00000000-0000-0000-0000-000000000000}"/>
          </ac:graphicFrameMkLst>
        </pc:graphicFrameChg>
        <pc:graphicFrameChg chg="add mod modGraphic">
          <ac:chgData name="Aberger Jonas" userId="ceb1aaf8-5544-4c36-af61-de230cd7d456" providerId="ADAL" clId="{79290D25-4696-4BB9-AA0F-EA02DF7984C8}" dt="2025-03-13T07:39:06.535" v="406" actId="113"/>
          <ac:graphicFrameMkLst>
            <pc:docMk/>
            <pc:sldMk cId="0" sldId="582"/>
            <ac:graphicFrameMk id="5" creationId="{89CB81FB-1A16-6B34-3DCD-C6FE35D11712}"/>
          </ac:graphicFrameMkLst>
        </pc:graphicFrameChg>
      </pc:sldChg>
      <pc:sldChg chg="delSp mod">
        <pc:chgData name="Aberger Jonas" userId="ceb1aaf8-5544-4c36-af61-de230cd7d456" providerId="ADAL" clId="{79290D25-4696-4BB9-AA0F-EA02DF7984C8}" dt="2025-03-13T07:33:09.682" v="330" actId="478"/>
        <pc:sldMkLst>
          <pc:docMk/>
          <pc:sldMk cId="0" sldId="583"/>
        </pc:sldMkLst>
      </pc:sldChg>
      <pc:sldChg chg="modSp mod">
        <pc:chgData name="Aberger Jonas" userId="ceb1aaf8-5544-4c36-af61-de230cd7d456" providerId="ADAL" clId="{79290D25-4696-4BB9-AA0F-EA02DF7984C8}" dt="2025-03-13T09:03:42.462" v="519" actId="20577"/>
        <pc:sldMkLst>
          <pc:docMk/>
          <pc:sldMk cId="2169003669" sldId="586"/>
        </pc:sldMkLst>
        <pc:spChg chg="mod">
          <ac:chgData name="Aberger Jonas" userId="ceb1aaf8-5544-4c36-af61-de230cd7d456" providerId="ADAL" clId="{79290D25-4696-4BB9-AA0F-EA02DF7984C8}" dt="2025-03-13T09:03:42.462" v="519" actId="20577"/>
          <ac:spMkLst>
            <pc:docMk/>
            <pc:sldMk cId="2169003669" sldId="586"/>
            <ac:spMk id="3" creationId="{CE487F2E-9A57-C8B6-AB21-78C93F44F45A}"/>
          </ac:spMkLst>
        </pc:spChg>
      </pc:sldChg>
      <pc:sldChg chg="del">
        <pc:chgData name="Aberger Jonas" userId="ceb1aaf8-5544-4c36-af61-de230cd7d456" providerId="ADAL" clId="{79290D25-4696-4BB9-AA0F-EA02DF7984C8}" dt="2025-03-13T07:30:41.464" v="269" actId="2696"/>
        <pc:sldMkLst>
          <pc:docMk/>
          <pc:sldMk cId="161331846" sldId="589"/>
        </pc:sldMkLst>
      </pc:sldChg>
      <pc:sldChg chg="modSp add del mod">
        <pc:chgData name="Aberger Jonas" userId="ceb1aaf8-5544-4c36-af61-de230cd7d456" providerId="ADAL" clId="{79290D25-4696-4BB9-AA0F-EA02DF7984C8}" dt="2025-03-13T09:03:03.576" v="511" actId="47"/>
        <pc:sldMkLst>
          <pc:docMk/>
          <pc:sldMk cId="1621142184" sldId="589"/>
        </pc:sldMkLst>
      </pc:sldChg>
      <pc:sldChg chg="add">
        <pc:chgData name="Aberger Jonas" userId="ceb1aaf8-5544-4c36-af61-de230cd7d456" providerId="ADAL" clId="{79290D25-4696-4BB9-AA0F-EA02DF7984C8}" dt="2025-03-13T09:03:36.846" v="517" actId="2890"/>
        <pc:sldMkLst>
          <pc:docMk/>
          <pc:sldMk cId="2194312492" sldId="589"/>
        </pc:sldMkLst>
      </pc:sldChg>
      <pc:sldChg chg="add del">
        <pc:chgData name="Aberger Jonas" userId="ceb1aaf8-5544-4c36-af61-de230cd7d456" providerId="ADAL" clId="{79290D25-4696-4BB9-AA0F-EA02DF7984C8}" dt="2025-03-13T09:03:39.998" v="518" actId="47"/>
        <pc:sldMkLst>
          <pc:docMk/>
          <pc:sldMk cId="4012849368" sldId="589"/>
        </pc:sldMkLst>
      </pc:sldChg>
      <pc:sldChg chg="add del">
        <pc:chgData name="Aberger Jonas" userId="ceb1aaf8-5544-4c36-af61-de230cd7d456" providerId="ADAL" clId="{79290D25-4696-4BB9-AA0F-EA02DF7984C8}" dt="2025-03-13T07:31:10.579" v="311" actId="2696"/>
        <pc:sldMkLst>
          <pc:docMk/>
          <pc:sldMk cId="4178760075" sldId="589"/>
        </pc:sldMkLst>
      </pc:sldChg>
      <pc:sldChg chg="modSp mod">
        <pc:chgData name="Aberger Jonas" userId="ceb1aaf8-5544-4c36-af61-de230cd7d456" providerId="ADAL" clId="{79290D25-4696-4BB9-AA0F-EA02DF7984C8}" dt="2025-03-13T09:03:44.732" v="520" actId="20577"/>
        <pc:sldMkLst>
          <pc:docMk/>
          <pc:sldMk cId="2194312492" sldId="590"/>
        </pc:sldMkLst>
        <pc:spChg chg="mod">
          <ac:chgData name="Aberger Jonas" userId="ceb1aaf8-5544-4c36-af61-de230cd7d456" providerId="ADAL" clId="{79290D25-4696-4BB9-AA0F-EA02DF7984C8}" dt="2025-03-13T09:03:44.732" v="520" actId="20577"/>
          <ac:spMkLst>
            <pc:docMk/>
            <pc:sldMk cId="2194312492" sldId="590"/>
            <ac:spMk id="3" creationId="{1A10B2C2-82F8-934A-0B18-17D072162585}"/>
          </ac:spMkLst>
        </pc:spChg>
      </pc:sldChg>
      <pc:sldChg chg="del">
        <pc:chgData name="Aberger Jonas" userId="ceb1aaf8-5544-4c36-af61-de230cd7d456" providerId="ADAL" clId="{79290D25-4696-4BB9-AA0F-EA02DF7984C8}" dt="2025-03-13T07:30:01.733" v="169" actId="47"/>
        <pc:sldMkLst>
          <pc:docMk/>
          <pc:sldMk cId="4137457548" sldId="590"/>
        </pc:sldMkLst>
      </pc:sldChg>
    </pc:docChg>
  </pc:docChgLst>
  <pc:docChgLst>
    <pc:chgData name="Haslinger Fabian" userId="cdf8a651-5f22-44fb-9814-56de1b5a862a" providerId="ADAL" clId="{06F561FD-860A-45C9-87C9-FAF3B346966E}"/>
    <pc:docChg chg="custSel addSld modSld">
      <pc:chgData name="Haslinger Fabian" userId="cdf8a651-5f22-44fb-9814-56de1b5a862a" providerId="ADAL" clId="{06F561FD-860A-45C9-87C9-FAF3B346966E}" dt="2025-03-19T07:56:25.536" v="90" actId="20577"/>
      <pc:docMkLst>
        <pc:docMk/>
      </pc:docMkLst>
      <pc:sldChg chg="modSp mod">
        <pc:chgData name="Haslinger Fabian" userId="cdf8a651-5f22-44fb-9814-56de1b5a862a" providerId="ADAL" clId="{06F561FD-860A-45C9-87C9-FAF3B346966E}" dt="2025-03-19T07:56:25.536" v="90" actId="20577"/>
        <pc:sldMkLst>
          <pc:docMk/>
          <pc:sldMk cId="0" sldId="582"/>
        </pc:sldMkLst>
        <pc:graphicFrameChg chg="modGraphic">
          <ac:chgData name="Haslinger Fabian" userId="cdf8a651-5f22-44fb-9814-56de1b5a862a" providerId="ADAL" clId="{06F561FD-860A-45C9-87C9-FAF3B346966E}" dt="2025-03-13T08:05:23.541" v="86" actId="20577"/>
          <ac:graphicFrameMkLst>
            <pc:docMk/>
            <pc:sldMk cId="0" sldId="582"/>
            <ac:graphicFrameMk id="4" creationId="{00000000-0000-0000-0000-000000000000}"/>
          </ac:graphicFrameMkLst>
        </pc:graphicFrameChg>
        <pc:graphicFrameChg chg="modGraphic">
          <ac:chgData name="Haslinger Fabian" userId="cdf8a651-5f22-44fb-9814-56de1b5a862a" providerId="ADAL" clId="{06F561FD-860A-45C9-87C9-FAF3B346966E}" dt="2025-03-19T07:56:25.536" v="90" actId="20577"/>
          <ac:graphicFrameMkLst>
            <pc:docMk/>
            <pc:sldMk cId="0" sldId="582"/>
            <ac:graphicFrameMk id="5" creationId="{89CB81FB-1A16-6B34-3DCD-C6FE35D11712}"/>
          </ac:graphicFrameMkLst>
        </pc:graphicFrameChg>
      </pc:sldChg>
      <pc:sldChg chg="modSp mod">
        <pc:chgData name="Haslinger Fabian" userId="cdf8a651-5f22-44fb-9814-56de1b5a862a" providerId="ADAL" clId="{06F561FD-860A-45C9-87C9-FAF3B346966E}" dt="2025-03-13T07:13:38.625" v="25" actId="20577"/>
        <pc:sldMkLst>
          <pc:docMk/>
          <pc:sldMk cId="0" sldId="583"/>
        </pc:sldMkLst>
        <pc:spChg chg="mod">
          <ac:chgData name="Haslinger Fabian" userId="cdf8a651-5f22-44fb-9814-56de1b5a862a" providerId="ADAL" clId="{06F561FD-860A-45C9-87C9-FAF3B346966E}" dt="2025-03-13T07:13:38.625" v="25" actId="20577"/>
          <ac:spMkLst>
            <pc:docMk/>
            <pc:sldMk cId="0" sldId="583"/>
            <ac:spMk id="5" creationId="{00000000-0000-0000-0000-000000000000}"/>
          </ac:spMkLst>
        </pc:spChg>
      </pc:sldChg>
      <pc:sldChg chg="modSp mod">
        <pc:chgData name="Haslinger Fabian" userId="cdf8a651-5f22-44fb-9814-56de1b5a862a" providerId="ADAL" clId="{06F561FD-860A-45C9-87C9-FAF3B346966E}" dt="2025-03-13T07:23:25.193" v="27" actId="20577"/>
        <pc:sldMkLst>
          <pc:docMk/>
          <pc:sldMk cId="2169003669" sldId="586"/>
        </pc:sldMkLst>
        <pc:spChg chg="mod">
          <ac:chgData name="Haslinger Fabian" userId="cdf8a651-5f22-44fb-9814-56de1b5a862a" providerId="ADAL" clId="{06F561FD-860A-45C9-87C9-FAF3B346966E}" dt="2025-03-13T07:23:25.193" v="27" actId="20577"/>
          <ac:spMkLst>
            <pc:docMk/>
            <pc:sldMk cId="2169003669" sldId="586"/>
            <ac:spMk id="3" creationId="{CE487F2E-9A57-C8B6-AB21-78C93F44F45A}"/>
          </ac:spMkLst>
        </pc:spChg>
      </pc:sldChg>
      <pc:sldChg chg="new">
        <pc:chgData name="Haslinger Fabian" userId="cdf8a651-5f22-44fb-9814-56de1b5a862a" providerId="ADAL" clId="{06F561FD-860A-45C9-87C9-FAF3B346966E}" dt="2025-03-13T07:22:43.357" v="26" actId="680"/>
        <pc:sldMkLst>
          <pc:docMk/>
          <pc:sldMk cId="4137457548" sldId="590"/>
        </pc:sldMkLst>
      </pc:sldChg>
    </pc:docChg>
  </pc:docChgLst>
  <pc:docChgLst>
    <pc:chgData name="Gastbenutzer" userId="S::urn:spo:anon#09f1d4bfa5e4bac3697403d4b3e600c7967aec4fc8b7a748add182db40e47c6d::" providerId="AD" clId="Web-{EA7060BC-80AA-53E1-F212-CDCC2255C1B0}"/>
    <pc:docChg chg="modSld">
      <pc:chgData name="Gastbenutzer" userId="S::urn:spo:anon#09f1d4bfa5e4bac3697403d4b3e600c7967aec4fc8b7a748add182db40e47c6d::" providerId="AD" clId="Web-{EA7060BC-80AA-53E1-F212-CDCC2255C1B0}" dt="2025-03-19T07:03:41.786" v="42" actId="1076"/>
      <pc:docMkLst>
        <pc:docMk/>
      </pc:docMkLst>
      <pc:sldChg chg="addSp delSp modSp">
        <pc:chgData name="Gastbenutzer" userId="S::urn:spo:anon#09f1d4bfa5e4bac3697403d4b3e600c7967aec4fc8b7a748add182db40e47c6d::" providerId="AD" clId="Web-{EA7060BC-80AA-53E1-F212-CDCC2255C1B0}" dt="2025-03-19T07:03:17.785" v="36" actId="1076"/>
        <pc:sldMkLst>
          <pc:docMk/>
          <pc:sldMk cId="0" sldId="583"/>
        </pc:sldMkLst>
        <pc:picChg chg="add mod">
          <ac:chgData name="Gastbenutzer" userId="S::urn:spo:anon#09f1d4bfa5e4bac3697403d4b3e600c7967aec4fc8b7a748add182db40e47c6d::" providerId="AD" clId="Web-{EA7060BC-80AA-53E1-F212-CDCC2255C1B0}" dt="2025-03-19T07:03:17.785" v="36" actId="1076"/>
          <ac:picMkLst>
            <pc:docMk/>
            <pc:sldMk cId="0" sldId="583"/>
            <ac:picMk id="3" creationId="{2D58AD18-FE3C-29C3-EA77-775B9320647E}"/>
          </ac:picMkLst>
        </pc:picChg>
        <pc:picChg chg="del">
          <ac:chgData name="Gastbenutzer" userId="S::urn:spo:anon#09f1d4bfa5e4bac3697403d4b3e600c7967aec4fc8b7a748add182db40e47c6d::" providerId="AD" clId="Web-{EA7060BC-80AA-53E1-F212-CDCC2255C1B0}" dt="2025-03-19T07:03:09.285" v="31"/>
          <ac:picMkLst>
            <pc:docMk/>
            <pc:sldMk cId="0" sldId="583"/>
            <ac:picMk id="11" creationId="{21B7E7F0-30E1-A7B7-C1C1-0DD155950B3E}"/>
          </ac:picMkLst>
        </pc:picChg>
      </pc:sldChg>
      <pc:sldChg chg="addSp modSp">
        <pc:chgData name="Gastbenutzer" userId="S::urn:spo:anon#09f1d4bfa5e4bac3697403d4b3e600c7967aec4fc8b7a748add182db40e47c6d::" providerId="AD" clId="Web-{EA7060BC-80AA-53E1-F212-CDCC2255C1B0}" dt="2025-03-19T06:59:52.264" v="30" actId="1076"/>
        <pc:sldMkLst>
          <pc:docMk/>
          <pc:sldMk cId="0" sldId="584"/>
        </pc:sldMkLst>
        <pc:spChg chg="mod">
          <ac:chgData name="Gastbenutzer" userId="S::urn:spo:anon#09f1d4bfa5e4bac3697403d4b3e600c7967aec4fc8b7a748add182db40e47c6d::" providerId="AD" clId="Web-{EA7060BC-80AA-53E1-F212-CDCC2255C1B0}" dt="2025-03-19T06:59:49.685" v="29" actId="20577"/>
          <ac:spMkLst>
            <pc:docMk/>
            <pc:sldMk cId="0" sldId="584"/>
            <ac:spMk id="5" creationId="{00000000-0000-0000-0000-000000000000}"/>
          </ac:spMkLst>
        </pc:spChg>
        <pc:picChg chg="add mod">
          <ac:chgData name="Gastbenutzer" userId="S::urn:spo:anon#09f1d4bfa5e4bac3697403d4b3e600c7967aec4fc8b7a748add182db40e47c6d::" providerId="AD" clId="Web-{EA7060BC-80AA-53E1-F212-CDCC2255C1B0}" dt="2025-03-19T06:59:52.264" v="30" actId="1076"/>
          <ac:picMkLst>
            <pc:docMk/>
            <pc:sldMk cId="0" sldId="584"/>
            <ac:picMk id="3" creationId="{2A85C470-A438-BF0F-C7C6-5ADAFFA2D22F}"/>
          </ac:picMkLst>
        </pc:picChg>
      </pc:sldChg>
      <pc:sldChg chg="addSp delSp modSp">
        <pc:chgData name="Gastbenutzer" userId="S::urn:spo:anon#09f1d4bfa5e4bac3697403d4b3e600c7967aec4fc8b7a748add182db40e47c6d::" providerId="AD" clId="Web-{EA7060BC-80AA-53E1-F212-CDCC2255C1B0}" dt="2025-03-19T07:03:41.786" v="42" actId="1076"/>
        <pc:sldMkLst>
          <pc:docMk/>
          <pc:sldMk cId="2930177661" sldId="591"/>
        </pc:sldMkLst>
        <pc:picChg chg="add mod">
          <ac:chgData name="Gastbenutzer" userId="S::urn:spo:anon#09f1d4bfa5e4bac3697403d4b3e600c7967aec4fc8b7a748add182db40e47c6d::" providerId="AD" clId="Web-{EA7060BC-80AA-53E1-F212-CDCC2255C1B0}" dt="2025-03-19T07:03:41.786" v="42" actId="1076"/>
          <ac:picMkLst>
            <pc:docMk/>
            <pc:sldMk cId="2930177661" sldId="591"/>
            <ac:picMk id="2" creationId="{749BF051-6B43-502F-18EF-3C4A767F68FC}"/>
          </ac:picMkLst>
        </pc:picChg>
        <pc:picChg chg="del">
          <ac:chgData name="Gastbenutzer" userId="S::urn:spo:anon#09f1d4bfa5e4bac3697403d4b3e600c7967aec4fc8b7a748add182db40e47c6d::" providerId="AD" clId="Web-{EA7060BC-80AA-53E1-F212-CDCC2255C1B0}" dt="2025-03-19T07:03:20.910" v="37"/>
          <ac:picMkLst>
            <pc:docMk/>
            <pc:sldMk cId="2930177661" sldId="591"/>
            <ac:picMk id="9" creationId="{1C1C9DD6-5DA3-17E1-6F54-B3AD7CB8C490}"/>
          </ac:picMkLst>
        </pc:picChg>
      </pc:sldChg>
    </pc:docChg>
  </pc:docChgLst>
  <pc:docChgLst>
    <pc:chgData name="Aberger Jonas" userId="S::jonas.aberger@htl-saalfelden.at::ceb1aaf8-5544-4c36-af61-de230cd7d456" providerId="AD" clId="Web-{3A3E33DC-53F4-4870-BAA3-918BCB69C5AD}"/>
    <pc:docChg chg="addSld modSld">
      <pc:chgData name="Aberger Jonas" userId="S::jonas.aberger@htl-saalfelden.at::ceb1aaf8-5544-4c36-af61-de230cd7d456" providerId="AD" clId="Web-{3A3E33DC-53F4-4870-BAA3-918BCB69C5AD}" dt="2025-03-18T17:41:43.280" v="19"/>
      <pc:docMkLst>
        <pc:docMk/>
      </pc:docMkLst>
      <pc:sldChg chg="modSp">
        <pc:chgData name="Aberger Jonas" userId="S::jonas.aberger@htl-saalfelden.at::ceb1aaf8-5544-4c36-af61-de230cd7d456" providerId="AD" clId="Web-{3A3E33DC-53F4-4870-BAA3-918BCB69C5AD}" dt="2025-03-18T17:40:39.918" v="8" actId="20577"/>
        <pc:sldMkLst>
          <pc:docMk/>
          <pc:sldMk cId="0" sldId="584"/>
        </pc:sldMkLst>
        <pc:spChg chg="mod">
          <ac:chgData name="Aberger Jonas" userId="S::jonas.aberger@htl-saalfelden.at::ceb1aaf8-5544-4c36-af61-de230cd7d456" providerId="AD" clId="Web-{3A3E33DC-53F4-4870-BAA3-918BCB69C5AD}" dt="2025-03-18T17:40:39.918" v="8" actId="20577"/>
          <ac:spMkLst>
            <pc:docMk/>
            <pc:sldMk cId="0" sldId="584"/>
            <ac:spMk id="5" creationId="{00000000-0000-0000-0000-000000000000}"/>
          </ac:spMkLst>
        </pc:spChg>
      </pc:sldChg>
      <pc:sldChg chg="addSp delSp modSp new mod modTransition modClrScheme chgLayout">
        <pc:chgData name="Aberger Jonas" userId="S::jonas.aberger@htl-saalfelden.at::ceb1aaf8-5544-4c36-af61-de230cd7d456" providerId="AD" clId="Web-{3A3E33DC-53F4-4870-BAA3-918BCB69C5AD}" dt="2025-03-18T17:41:43.280" v="19"/>
        <pc:sldMkLst>
          <pc:docMk/>
          <pc:sldMk cId="2930177661" sldId="591"/>
        </pc:sldMkLst>
        <pc:spChg chg="del">
          <ac:chgData name="Aberger Jonas" userId="S::jonas.aberger@htl-saalfelden.at::ceb1aaf8-5544-4c36-af61-de230cd7d456" providerId="AD" clId="Web-{3A3E33DC-53F4-4870-BAA3-918BCB69C5AD}" dt="2025-03-18T17:40:55.544" v="10"/>
          <ac:spMkLst>
            <pc:docMk/>
            <pc:sldMk cId="2930177661" sldId="591"/>
            <ac:spMk id="2" creationId="{2F9EA218-E6A1-7B44-464C-8504945CD243}"/>
          </ac:spMkLst>
        </pc:spChg>
        <pc:spChg chg="del">
          <ac:chgData name="Aberger Jonas" userId="S::jonas.aberger@htl-saalfelden.at::ceb1aaf8-5544-4c36-af61-de230cd7d456" providerId="AD" clId="Web-{3A3E33DC-53F4-4870-BAA3-918BCB69C5AD}" dt="2025-03-18T17:40:55.544" v="10"/>
          <ac:spMkLst>
            <pc:docMk/>
            <pc:sldMk cId="2930177661" sldId="591"/>
            <ac:spMk id="3" creationId="{941B68AF-7B52-CC5B-66B9-13521835F27C}"/>
          </ac:spMkLst>
        </pc:spChg>
        <pc:spChg chg="mod ord">
          <ac:chgData name="Aberger Jonas" userId="S::jonas.aberger@htl-saalfelden.at::ceb1aaf8-5544-4c36-af61-de230cd7d456" providerId="AD" clId="Web-{3A3E33DC-53F4-4870-BAA3-918BCB69C5AD}" dt="2025-03-18T17:41:38.936" v="18"/>
          <ac:spMkLst>
            <pc:docMk/>
            <pc:sldMk cId="2930177661" sldId="591"/>
            <ac:spMk id="4" creationId="{6348FD1D-2AA3-6514-F58C-777BE1A2DF25}"/>
          </ac:spMkLst>
        </pc:spChg>
        <pc:spChg chg="mod ord">
          <ac:chgData name="Aberger Jonas" userId="S::jonas.aberger@htl-saalfelden.at::ceb1aaf8-5544-4c36-af61-de230cd7d456" providerId="AD" clId="Web-{3A3E33DC-53F4-4870-BAA3-918BCB69C5AD}" dt="2025-03-18T17:41:38.936" v="18"/>
          <ac:spMkLst>
            <pc:docMk/>
            <pc:sldMk cId="2930177661" sldId="591"/>
            <ac:spMk id="5" creationId="{6CC270A2-ABE4-1025-1169-45C529811EAF}"/>
          </ac:spMkLst>
        </pc:spChg>
        <pc:spChg chg="add mod ord">
          <ac:chgData name="Aberger Jonas" userId="S::jonas.aberger@htl-saalfelden.at::ceb1aaf8-5544-4c36-af61-de230cd7d456" providerId="AD" clId="Web-{3A3E33DC-53F4-4870-BAA3-918BCB69C5AD}" dt="2025-03-18T17:41:38.936" v="18"/>
          <ac:spMkLst>
            <pc:docMk/>
            <pc:sldMk cId="2930177661" sldId="591"/>
            <ac:spMk id="6" creationId="{299103D3-BE70-ACB6-D8B4-4CE2FDD5A311}"/>
          </ac:spMkLst>
        </pc:spChg>
        <pc:spChg chg="add del mod ord">
          <ac:chgData name="Aberger Jonas" userId="S::jonas.aberger@htl-saalfelden.at::ceb1aaf8-5544-4c36-af61-de230cd7d456" providerId="AD" clId="Web-{3A3E33DC-53F4-4870-BAA3-918BCB69C5AD}" dt="2025-03-18T17:41:25.592" v="15"/>
          <ac:spMkLst>
            <pc:docMk/>
            <pc:sldMk cId="2930177661" sldId="591"/>
            <ac:spMk id="7" creationId="{8D0E04B4-3A9E-F3B6-DED0-429F393A8B2F}"/>
          </ac:spMkLst>
        </pc:spChg>
        <pc:picChg chg="add mod ord">
          <ac:chgData name="Aberger Jonas" userId="S::jonas.aberger@htl-saalfelden.at::ceb1aaf8-5544-4c36-af61-de230cd7d456" providerId="AD" clId="Web-{3A3E33DC-53F4-4870-BAA3-918BCB69C5AD}" dt="2025-03-18T17:41:38.936" v="18"/>
          <ac:picMkLst>
            <pc:docMk/>
            <pc:sldMk cId="2930177661" sldId="591"/>
            <ac:picMk id="9" creationId="{1C1C9DD6-5DA3-17E1-6F54-B3AD7CB8C49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6363" cy="5129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4755" tIns="47377" rIns="94755" bIns="47377" numCol="1" anchor="t" anchorCtr="0" compatLnSpc="1"/>
          <a:lstStyle>
            <a:lvl1pPr defTabSz="948055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 bwMode="auto">
          <a:xfrm>
            <a:off x="4021294" y="0"/>
            <a:ext cx="3076363" cy="5129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4755" tIns="47377" rIns="94755" bIns="47377" numCol="1" anchor="t" anchorCtr="0" compatLnSpc="1"/>
          <a:lstStyle>
            <a:lvl1pPr algn="r" defTabSz="948055">
              <a:defRPr sz="1200"/>
            </a:lvl1pPr>
          </a:lstStyle>
          <a:p>
            <a:pPr>
              <a:defRPr/>
            </a:pPr>
            <a:fld id="{3953DA5E-C6E2-4FA2-8BC8-7FF9A5EB6734}" type="datetimeFigureOut">
              <a:rPr lang="de-DE"/>
              <a:t>28.05.2025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 bwMode="auto">
          <a:xfrm>
            <a:off x="0" y="9720023"/>
            <a:ext cx="3076363" cy="5129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4755" tIns="47377" rIns="94755" bIns="47377" numCol="1" anchor="b" anchorCtr="0" compatLnSpc="1"/>
          <a:lstStyle>
            <a:lvl1pPr defTabSz="948055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 bwMode="auto">
          <a:xfrm>
            <a:off x="4021294" y="9720023"/>
            <a:ext cx="3076363" cy="5129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4755" tIns="47377" rIns="94755" bIns="47377" numCol="1" anchor="b" anchorCtr="0" compatLnSpc="1"/>
          <a:lstStyle>
            <a:lvl1pPr algn="r" defTabSz="948055">
              <a:defRPr sz="1200"/>
            </a:lvl1pPr>
          </a:lstStyle>
          <a:p>
            <a:pPr>
              <a:defRPr/>
            </a:pPr>
            <a:fld id="{89A9BFB2-3314-459B-BBF3-97A86AECA4E3}" type="slidenum">
              <a:rPr lang="de-DE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DE360A-102B-474E-BEC0-79AC7566E430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D8EB10-9094-CC46-9BCA-615730AD1A2C}" type="slidenum">
              <a:rPr lang="en-US" smtClean="0"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8EB10-9094-CC46-9BCA-615730AD1A2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6985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CF6811-27A0-4092-0350-697ADC0736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B973850F-CCC7-666B-3D6D-7ACD6138D5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F673A14B-3CD4-248C-3FC2-8B5C408E6A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43DEACF-ED16-0AA3-805A-C4901F4343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8EB10-9094-CC46-9BCA-615730AD1A2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7144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68F1F2-0D32-8845-1E6C-1EA78EF669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038AB7AA-DB90-6806-FEFE-5D0818D072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962A91C2-821E-1017-A805-5F442C4B8B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7484706-851B-26F4-7161-64DE5666E6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8EB10-9094-CC46-9BCA-615730AD1A2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7826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7688D4-2D9B-8D87-5CE2-319B2EFA4C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5152C2B8-633B-30BE-EBE9-13E9199571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54E09F56-C0ED-DAAC-2705-1AF9910A7E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D6EE6D3-C4A7-7904-88CF-1544243EE6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8EB10-9094-CC46-9BCA-615730AD1A2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2046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6FA3BB-B418-0FA6-D1AD-F1B94C435C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E9103901-2CE2-2DA4-A584-EE1ADB9BB5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740B0696-7D55-C852-DE34-ACEFCC854A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5FF9443-1C17-C8C1-84DE-C393997CFC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8EB10-9094-CC46-9BCA-615730AD1A2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515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28A3A2-01AD-A199-54CC-63BE763EC3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F3CC57B3-805A-3C09-1F56-3520815B66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567D9B22-A10A-3ED6-5EC1-E0FCF9F347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E8E838E-504C-50B9-E715-A8881936D9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8EB10-9094-CC46-9BCA-615730AD1A2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6683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6C0B04-7B73-2CE5-AECA-E0E8646212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C02628F1-1C84-C11E-CF24-169C28B250C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484C21BC-3B89-8B58-60CF-B5F9A2AFA0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6A55A78-2C8B-D6DB-1732-3CCD82AECD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8EB10-9094-CC46-9BCA-615730AD1A2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4444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B0F8F1-26EE-F8F2-7963-E4C5E2F1C3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3EA4AD18-C4D2-6AAF-EB0E-81C39A3921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0CF1F4F-099E-7E30-C5F2-2FA2B92C2A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3BE752A-7B6C-3A74-E7C0-E9A9B52EEA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8EB10-9094-CC46-9BCA-615730AD1A2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1934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23CF2D-3295-C61B-15F6-F5B98F8B27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A831FCF0-B87A-7FC4-733B-F0EE238BF0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CCE3F69C-E534-49F8-4AAE-A383D99E2A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A2E43CA-FAE5-D28D-D58F-91E1ED0031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8EB10-9094-CC46-9BCA-615730AD1A2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0178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303888-7678-DBBC-ECDB-0615390B42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2EF7C9FD-B50A-94B2-07CD-2BC018D7017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0A43681F-B13B-4C92-2FAD-475174D466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75F5AAA-CE8D-F465-47BF-479F0D6A86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8EB10-9094-CC46-9BCA-615730AD1A2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1772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C8C4A4-1467-53AE-CF9E-9A5A5121B0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785BFFA0-78AF-7765-605D-348E987300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6B28A58F-3596-F69E-47F2-9DD96CE2BA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17CC27B-B1AC-E4E5-504C-EFCBF983FF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8EB10-9094-CC46-9BCA-615730AD1A2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5435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915A02-F8AE-F7B9-2211-4B4AF3239A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50678E8E-67A3-9348-4AA2-DFE7CB66FE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62093F72-56F6-8DC6-B3AB-C71591788A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04DAEDD-6837-C78C-18FA-1AC6EEFD59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8EB10-9094-CC46-9BCA-615730AD1A2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7844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3D43B8-4591-87AE-E69A-FBDC69D410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20674FA0-7CD0-FCCA-1E5D-25BC2F0BC5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73DC3CC4-13A1-8899-65B4-77BFB161C2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E3BD618-5143-2BBA-E1DE-C4CFB6A106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8EB10-9094-CC46-9BCA-615730AD1A2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308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712" y="365127"/>
            <a:ext cx="6535638" cy="831626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E8938C-29B8-4D68-B3E2-65383D25561A}" type="slidenum">
              <a:rPr lang="de-AT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AA92CB-F91D-4CDD-843E-C20D96A57C63}" type="slidenum">
              <a:rPr lang="de-AT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D08048-23C5-41A6-899C-F663368C05D2}" type="slidenum">
              <a:rPr lang="de-AT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6F7C12-618F-49D7-BEDD-2077C6E49D94}" type="slidenum">
              <a:rPr lang="de-AT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365127"/>
            <a:ext cx="6607646" cy="75961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50000">
                <a:schemeClr val="bg2">
                  <a:shade val="100000"/>
                  <a:hueMod val="100000"/>
                  <a:satMod val="110000"/>
                  <a:lumMod val="130000"/>
                </a:schemeClr>
              </a:gs>
              <a:gs pos="99000">
                <a:schemeClr val="bg1"/>
              </a:gs>
            </a:gsLst>
            <a:lin ang="0" scaled="1"/>
            <a:tileRect/>
          </a:gradFill>
        </p:spPr>
        <p:txBody>
          <a:bodyPr anchor="ctr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712" y="365127"/>
            <a:ext cx="6535638" cy="831626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712" y="365127"/>
            <a:ext cx="6535638" cy="831626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56792"/>
            <a:ext cx="7886700" cy="46201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10062"/>
            <a:ext cx="1196981" cy="1325563"/>
          </a:xfrm>
          <a:prstGeom prst="rect">
            <a:avLst/>
          </a:prstGeom>
        </p:spPr>
      </p:pic>
      <p:sp>
        <p:nvSpPr>
          <p:cNvPr id="8" name="Title 1"/>
          <p:cNvSpPr txBox="1"/>
          <p:nvPr userDrawn="1"/>
        </p:nvSpPr>
        <p:spPr>
          <a:xfrm>
            <a:off x="1907704" y="365127"/>
            <a:ext cx="6607646" cy="75961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50000">
                <a:schemeClr val="bg2">
                  <a:shade val="100000"/>
                  <a:hueMod val="100000"/>
                  <a:satMod val="110000"/>
                  <a:lumMod val="130000"/>
                </a:schemeClr>
              </a:gs>
              <a:gs pos="99000">
                <a:schemeClr val="bg1"/>
              </a:gs>
            </a:gsLst>
            <a:lin ang="0" scaled="1"/>
            <a:tileRect/>
          </a:gradFill>
        </p:spPr>
        <p:txBody>
          <a:bodyPr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/>
              <a:t>Click to edit Master title style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365126"/>
            <a:ext cx="7056784" cy="975641"/>
          </a:xfrm>
        </p:spPr>
        <p:txBody>
          <a:bodyPr/>
          <a:lstStyle/>
          <a:p>
            <a:r>
              <a:rPr lang="de-DE" altLang="en-US" dirty="0">
                <a:latin typeface="Calibri" panose="020F0502020204030204" charset="0"/>
              </a:rPr>
              <a:t>Abschlusspräsentation &amp; Sprint V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85800" y="2132856"/>
            <a:ext cx="7772400" cy="39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de-DE" sz="4000" dirty="0">
              <a:latin typeface="Bahnschrift" panose="020B0502040204020203" pitchFamily="34" charset="0"/>
            </a:endParaRPr>
          </a:p>
          <a:p>
            <a:pPr algn="ctr"/>
            <a:r>
              <a:rPr lang="de-DE" sz="4000" dirty="0">
                <a:latin typeface="Bahnschrift" panose="020B0502040204020203" pitchFamily="34" charset="0"/>
              </a:rPr>
              <a:t>Projekt </a:t>
            </a:r>
            <a:r>
              <a:rPr lang="de-DE" sz="4000" dirty="0" err="1">
                <a:latin typeface="Bahnschrift" panose="020B0502040204020203" pitchFamily="34" charset="0"/>
              </a:rPr>
              <a:t>Mbot</a:t>
            </a:r>
            <a:r>
              <a:rPr lang="de-DE" sz="4000" dirty="0">
                <a:latin typeface="Bahnschrift" panose="020B0502040204020203" pitchFamily="34" charset="0"/>
              </a:rPr>
              <a:t>-Applikation</a:t>
            </a:r>
          </a:p>
          <a:p>
            <a:pPr algn="ctr"/>
            <a:r>
              <a:rPr lang="de-DE" sz="2400" i="1" dirty="0">
                <a:latin typeface="Bahnschrift" panose="020B0502040204020203" pitchFamily="34" charset="0"/>
              </a:rPr>
              <a:t>Backend-Gruppe „</a:t>
            </a:r>
            <a:r>
              <a:rPr lang="de-DE" sz="2400" i="1" dirty="0" err="1">
                <a:latin typeface="Bahnschrift" panose="020B0502040204020203" pitchFamily="34" charset="0"/>
              </a:rPr>
              <a:t>Mbot</a:t>
            </a:r>
            <a:r>
              <a:rPr lang="de-DE" sz="2400" i="1" dirty="0">
                <a:latin typeface="Bahnschrift" panose="020B0502040204020203" pitchFamily="34" charset="0"/>
              </a:rPr>
              <a:t>-Lore“</a:t>
            </a:r>
          </a:p>
          <a:p>
            <a:pPr algn="ctr"/>
            <a:endParaRPr lang="de-DE" altLang="de-AT" sz="3600" dirty="0">
              <a:latin typeface="Calibri" panose="020F0502020204030204" charset="0"/>
              <a:cs typeface="+mj-lt"/>
            </a:endParaRPr>
          </a:p>
          <a:p>
            <a:pPr algn="ctr"/>
            <a:endParaRPr lang="de-DE" altLang="de-AT" sz="3600" dirty="0">
              <a:latin typeface="Calibri" panose="020F0502020204030204" charset="0"/>
              <a:cs typeface="+mj-lt"/>
            </a:endParaRPr>
          </a:p>
          <a:p>
            <a:pPr algn="ctr"/>
            <a:endParaRPr lang="de-DE" altLang="de-AT" sz="3600" dirty="0">
              <a:latin typeface="Calibri" panose="020F0502020204030204" charset="0"/>
              <a:cs typeface="+mj-lt"/>
            </a:endParaRPr>
          </a:p>
          <a:p>
            <a:pPr algn="ctr"/>
            <a:endParaRPr lang="de-DE" altLang="de-AT" sz="3600" dirty="0">
              <a:latin typeface="Calibri" panose="020F0502020204030204" charset="0"/>
              <a:cs typeface="+mj-lt"/>
            </a:endParaRPr>
          </a:p>
          <a:p>
            <a:pPr algn="ctr"/>
            <a:r>
              <a:rPr lang="de-DE" altLang="de-AT" sz="3000" i="1" dirty="0">
                <a:cs typeface="+mj-lt"/>
              </a:rPr>
              <a:t>Abschlusspräsentation &amp; Sprint V</a:t>
            </a:r>
          </a:p>
          <a:p>
            <a:pPr algn="ctr"/>
            <a:endParaRPr lang="de-DE" altLang="de-AT" sz="3600" dirty="0">
              <a:cs typeface="+mj-lt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1</a:t>
            </a:fld>
            <a:endParaRPr lang="de-AT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34BF55-528B-855C-2DAD-30468BD72D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7A003-A818-95B5-8740-656B9F70C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7231" y="303130"/>
            <a:ext cx="6607646" cy="759618"/>
          </a:xfrm>
        </p:spPr>
        <p:txBody>
          <a:bodyPr/>
          <a:lstStyle/>
          <a:p>
            <a:r>
              <a:rPr lang="de-DE" altLang="en-US" dirty="0">
                <a:latin typeface="Calibri" panose="020F0502020204030204" charset="0"/>
              </a:rPr>
              <a:t>Demo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2062A5-4CE3-2BEA-5C46-BC1F94BBA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DI(FH) Falkensteiner Markus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E8636C-DD24-B517-098D-7FFEB4A12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10</a:t>
            </a:fld>
            <a:endParaRPr lang="de-AT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992E6D-0E02-14D2-4D83-A0D58B275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919" y="1589469"/>
            <a:ext cx="4240161" cy="4240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3839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939B1D-891A-7E47-8131-613EDF68CB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4FF95-C3CE-48A4-FD8E-0A42AE60A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7231" y="303130"/>
            <a:ext cx="6607646" cy="759618"/>
          </a:xfrm>
        </p:spPr>
        <p:txBody>
          <a:bodyPr/>
          <a:lstStyle/>
          <a:p>
            <a:r>
              <a:rPr lang="de-DE" altLang="en-US" dirty="0" err="1">
                <a:latin typeface="Calibri" panose="020F0502020204030204" charset="0"/>
              </a:rPr>
              <a:t>TechStack</a:t>
            </a:r>
            <a:endParaRPr lang="de-DE" altLang="en-US" dirty="0">
              <a:latin typeface="Calibri" panose="020F050202020403020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C9075B-2492-DDC1-7A55-89F5AE68A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DI(FH) Falkensteiner Markus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DAF454-6361-0A61-C4DF-32039F024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11</a:t>
            </a:fld>
            <a:endParaRPr lang="de-AT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2ACC9B38-59D9-1FC2-B688-935A0642EB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368" y="1702549"/>
            <a:ext cx="7970475" cy="4226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425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420519-61F7-564D-9ED7-E4994BB036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D4165-03B4-6444-7496-561E38BE8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7231" y="303130"/>
            <a:ext cx="6607646" cy="759618"/>
          </a:xfrm>
        </p:spPr>
        <p:txBody>
          <a:bodyPr/>
          <a:lstStyle/>
          <a:p>
            <a:r>
              <a:rPr lang="de-DE" altLang="en-US" dirty="0">
                <a:latin typeface="Calibri" panose="020F0502020204030204" charset="0"/>
              </a:rPr>
              <a:t>Wie wurde das Projekt umgesetzt?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AE3E2E-5E0B-1CF1-F061-7C791BF74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DI(FH) Falkensteiner Markus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D23DC3-69DF-BEBE-E86C-F450B1941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12</a:t>
            </a:fld>
            <a:endParaRPr lang="de-AT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2343340E-26F7-1B61-704B-35B870F026AC}"/>
              </a:ext>
            </a:extLst>
          </p:cNvPr>
          <p:cNvSpPr/>
          <p:nvPr/>
        </p:nvSpPr>
        <p:spPr>
          <a:xfrm>
            <a:off x="3028950" y="1657691"/>
            <a:ext cx="2526890" cy="53094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b="1" dirty="0"/>
              <a:t>main.py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F038D88D-702D-B9C2-6572-6F8C52A34056}"/>
              </a:ext>
            </a:extLst>
          </p:cNvPr>
          <p:cNvSpPr/>
          <p:nvPr/>
        </p:nvSpPr>
        <p:spPr>
          <a:xfrm>
            <a:off x="2749345" y="2764158"/>
            <a:ext cx="3086100" cy="53094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b="1" dirty="0"/>
              <a:t>service_manager.py</a:t>
            </a:r>
          </a:p>
        </p:txBody>
      </p:sp>
      <p:sp>
        <p:nvSpPr>
          <p:cNvPr id="7" name="Pfeil: nach unten 6">
            <a:extLst>
              <a:ext uri="{FF2B5EF4-FFF2-40B4-BE49-F238E27FC236}">
                <a16:creationId xmlns:a16="http://schemas.microsoft.com/office/drawing/2014/main" id="{5E688FD3-7FA4-A3C1-BC02-35320471BCC6}"/>
              </a:ext>
            </a:extLst>
          </p:cNvPr>
          <p:cNvSpPr/>
          <p:nvPr/>
        </p:nvSpPr>
        <p:spPr>
          <a:xfrm>
            <a:off x="4050079" y="2187891"/>
            <a:ext cx="484632" cy="56940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863C3C50-9E8F-5942-6BB4-ED9A2816CB6B}"/>
              </a:ext>
            </a:extLst>
          </p:cNvPr>
          <p:cNvSpPr/>
          <p:nvPr/>
        </p:nvSpPr>
        <p:spPr>
          <a:xfrm>
            <a:off x="2749345" y="3870625"/>
            <a:ext cx="3086100" cy="530942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b="1" dirty="0"/>
              <a:t>frontend_bridge.py</a:t>
            </a:r>
          </a:p>
        </p:txBody>
      </p:sp>
      <p:sp>
        <p:nvSpPr>
          <p:cNvPr id="11" name="Pfeil: nach unten 10">
            <a:extLst>
              <a:ext uri="{FF2B5EF4-FFF2-40B4-BE49-F238E27FC236}">
                <a16:creationId xmlns:a16="http://schemas.microsoft.com/office/drawing/2014/main" id="{C8414537-3A12-6C19-8585-40CA5088BC59}"/>
              </a:ext>
            </a:extLst>
          </p:cNvPr>
          <p:cNvSpPr/>
          <p:nvPr/>
        </p:nvSpPr>
        <p:spPr>
          <a:xfrm>
            <a:off x="4050079" y="3287498"/>
            <a:ext cx="484632" cy="569407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Pfeil: nach unten 11">
            <a:extLst>
              <a:ext uri="{FF2B5EF4-FFF2-40B4-BE49-F238E27FC236}">
                <a16:creationId xmlns:a16="http://schemas.microsoft.com/office/drawing/2014/main" id="{E110854C-70EB-C61E-5FA7-CA3FEC074882}"/>
              </a:ext>
            </a:extLst>
          </p:cNvPr>
          <p:cNvSpPr/>
          <p:nvPr/>
        </p:nvSpPr>
        <p:spPr>
          <a:xfrm>
            <a:off x="2749345" y="4401567"/>
            <a:ext cx="484632" cy="569407"/>
          </a:xfrm>
          <a:prstGeom prst="down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Pfeil: nach unten 12">
            <a:extLst>
              <a:ext uri="{FF2B5EF4-FFF2-40B4-BE49-F238E27FC236}">
                <a16:creationId xmlns:a16="http://schemas.microsoft.com/office/drawing/2014/main" id="{68836279-41B8-B1B1-45C2-5D6D60179B86}"/>
              </a:ext>
            </a:extLst>
          </p:cNvPr>
          <p:cNvSpPr/>
          <p:nvPr/>
        </p:nvSpPr>
        <p:spPr>
          <a:xfrm>
            <a:off x="5313524" y="4395773"/>
            <a:ext cx="484632" cy="569407"/>
          </a:xfrm>
          <a:prstGeom prst="down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0104BA2D-4D59-0EE9-BDFF-198C0BBAC382}"/>
              </a:ext>
            </a:extLst>
          </p:cNvPr>
          <p:cNvSpPr/>
          <p:nvPr/>
        </p:nvSpPr>
        <p:spPr>
          <a:xfrm>
            <a:off x="549653" y="4965180"/>
            <a:ext cx="2775155" cy="530942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b="1" dirty="0"/>
              <a:t>db_bridge.py</a:t>
            </a: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EA9EC26D-7856-C492-9360-DD3E5CE5B16D}"/>
              </a:ext>
            </a:extLst>
          </p:cNvPr>
          <p:cNvSpPr/>
          <p:nvPr/>
        </p:nvSpPr>
        <p:spPr>
          <a:xfrm>
            <a:off x="5241054" y="4965180"/>
            <a:ext cx="2775155" cy="530942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b="1" dirty="0"/>
              <a:t>mbot_bridge.py</a:t>
            </a:r>
          </a:p>
        </p:txBody>
      </p:sp>
    </p:spTree>
    <p:extLst>
      <p:ext uri="{BB962C8B-B14F-4D97-AF65-F5344CB8AC3E}">
        <p14:creationId xmlns:p14="http://schemas.microsoft.com/office/powerpoint/2010/main" val="1627836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086092-51C1-8D0C-D3B9-8CFBE126ED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6D44F-7BE0-E3A3-97EC-20E659FF3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7231" y="303130"/>
            <a:ext cx="6607646" cy="759618"/>
          </a:xfrm>
        </p:spPr>
        <p:txBody>
          <a:bodyPr/>
          <a:lstStyle/>
          <a:p>
            <a:endParaRPr lang="de-DE" altLang="en-US" dirty="0">
              <a:latin typeface="Calibri" panose="020F050202020403020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BBE790-931D-00BD-1EFB-9968300AA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DI(FH) Falkensteiner Markus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3DA740-BDF0-32C4-D0C4-8147B4DFF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13</a:t>
            </a:fld>
            <a:endParaRPr lang="de-AT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531EA11-1739-2828-961A-74CC5992F49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3589"/>
          <a:stretch/>
        </p:blipFill>
        <p:spPr bwMode="auto">
          <a:xfrm>
            <a:off x="1864524" y="136524"/>
            <a:ext cx="5709920" cy="64693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5871248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AB4504-277E-A663-0D89-34C37DE65C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44CE3-0442-1129-54CB-20911D32B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7704" y="365127"/>
            <a:ext cx="6607646" cy="759618"/>
          </a:xfrm>
        </p:spPr>
        <p:txBody>
          <a:bodyPr anchor="ctr">
            <a:normAutofit/>
          </a:bodyPr>
          <a:lstStyle/>
          <a:p>
            <a:r>
              <a:rPr lang="de-DE" altLang="en-US"/>
              <a:t>Wichtige Code-Abschnitte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BAC26B-2931-281B-DFE7-806F8C493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de-DE" dirty="0"/>
              <a:t>DI(FH) Falkensteiner Markus</a:t>
            </a:r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D0756A-BD99-D003-3866-798667A02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AE4538FE-AEB4-413B-B741-EC1BAEEF6B8F}" type="slidenum">
              <a:rPr lang="de-AT" smtClean="0"/>
              <a:pPr>
                <a:spcAft>
                  <a:spcPts val="600"/>
                </a:spcAft>
                <a:defRPr/>
              </a:pPr>
              <a:t>14</a:t>
            </a:fld>
            <a:endParaRPr lang="de-AT"/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D397EE66-1653-7F17-16AC-BDE6C51077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89654"/>
            <a:ext cx="9144000" cy="2988481"/>
          </a:xfrm>
          <a:prstGeom prst="rect">
            <a:avLst/>
          </a:prstGeom>
        </p:spPr>
      </p:pic>
      <p:sp>
        <p:nvSpPr>
          <p:cNvPr id="20" name="Textfeld 19">
            <a:extLst>
              <a:ext uri="{FF2B5EF4-FFF2-40B4-BE49-F238E27FC236}">
                <a16:creationId xmlns:a16="http://schemas.microsoft.com/office/drawing/2014/main" id="{E3BDC1F9-7BF3-F8EC-05D0-25DB8C103B4A}"/>
              </a:ext>
            </a:extLst>
          </p:cNvPr>
          <p:cNvSpPr txBox="1"/>
          <p:nvPr/>
        </p:nvSpPr>
        <p:spPr>
          <a:xfrm>
            <a:off x="1700981" y="1827408"/>
            <a:ext cx="54864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300" b="1" dirty="0"/>
              <a:t>Verbindung zum </a:t>
            </a:r>
            <a:r>
              <a:rPr lang="de-DE" sz="2300" b="1" dirty="0" err="1"/>
              <a:t>mBot</a:t>
            </a:r>
            <a:r>
              <a:rPr lang="de-DE" sz="2300" b="1" dirty="0"/>
              <a:t> herstellen</a:t>
            </a:r>
          </a:p>
        </p:txBody>
      </p:sp>
    </p:spTree>
    <p:extLst>
      <p:ext uri="{BB962C8B-B14F-4D97-AF65-F5344CB8AC3E}">
        <p14:creationId xmlns:p14="http://schemas.microsoft.com/office/powerpoint/2010/main" val="3285334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0A9CE9-A192-74AA-7B7C-39C733C2CE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CF890-C8FA-0488-32FD-1B83C1760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7704" y="365127"/>
            <a:ext cx="6607646" cy="759618"/>
          </a:xfrm>
        </p:spPr>
        <p:txBody>
          <a:bodyPr anchor="ctr">
            <a:normAutofit/>
          </a:bodyPr>
          <a:lstStyle/>
          <a:p>
            <a:r>
              <a:rPr lang="de-DE" altLang="en-US"/>
              <a:t>Wichtige Code-Abschnitte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3C5D8E-504E-AE33-5CAB-ECA08D512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de-DE" dirty="0"/>
              <a:t>DI(FH) Falkensteiner Markus</a:t>
            </a:r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AE6E00-2259-33A1-9B5C-2D9F4E794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AE4538FE-AEB4-413B-B741-EC1BAEEF6B8F}" type="slidenum">
              <a:rPr lang="de-AT" smtClean="0"/>
              <a:pPr>
                <a:spcAft>
                  <a:spcPts val="600"/>
                </a:spcAft>
                <a:defRPr/>
              </a:pPr>
              <a:t>15</a:t>
            </a:fld>
            <a:endParaRPr lang="de-AT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81CDD34E-9FB6-4FC1-0E88-4A31CC7375DC}"/>
              </a:ext>
            </a:extLst>
          </p:cNvPr>
          <p:cNvSpPr txBox="1"/>
          <p:nvPr/>
        </p:nvSpPr>
        <p:spPr>
          <a:xfrm>
            <a:off x="1700981" y="1827408"/>
            <a:ext cx="54864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300" b="1" dirty="0"/>
              <a:t>Drei </a:t>
            </a:r>
            <a:r>
              <a:rPr lang="de-DE" sz="2300" b="1" dirty="0" err="1"/>
              <a:t>Betirebsmodi</a:t>
            </a:r>
            <a:endParaRPr lang="de-DE" sz="2300" b="1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E2BA7EA-D6BB-4D26-0753-ED64AE1629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62146"/>
            <a:ext cx="9144000" cy="370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9941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950047-9AA1-B015-1876-6A051A3DA7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79D91-8BDA-B0DC-D4BB-CDBD26F33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7704" y="365127"/>
            <a:ext cx="6607646" cy="759618"/>
          </a:xfrm>
        </p:spPr>
        <p:txBody>
          <a:bodyPr anchor="ctr">
            <a:normAutofit/>
          </a:bodyPr>
          <a:lstStyle/>
          <a:p>
            <a:r>
              <a:rPr lang="de-DE" altLang="en-US"/>
              <a:t>Wichtige Code-Abschnitte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3137E2-34A4-F3F7-ADFB-99473A8B9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de-DE" dirty="0"/>
              <a:t>DI(FH) Falkensteiner Markus</a:t>
            </a:r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356C2D-0C61-A697-E59D-7FA588BBF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AE4538FE-AEB4-413B-B741-EC1BAEEF6B8F}" type="slidenum">
              <a:rPr lang="de-AT" smtClean="0"/>
              <a:pPr>
                <a:spcAft>
                  <a:spcPts val="600"/>
                </a:spcAft>
                <a:defRPr/>
              </a:pPr>
              <a:t>16</a:t>
            </a:fld>
            <a:endParaRPr lang="de-AT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E3F290FA-3FDE-A943-3703-9329DA0F62D1}"/>
              </a:ext>
            </a:extLst>
          </p:cNvPr>
          <p:cNvSpPr txBox="1"/>
          <p:nvPr/>
        </p:nvSpPr>
        <p:spPr>
          <a:xfrm>
            <a:off x="1681316" y="1661927"/>
            <a:ext cx="54864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300" b="1" dirty="0"/>
              <a:t>Entgegennahme der Befehle im Controller Modus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B4F23E7-8BCD-B661-5808-A40EB40734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72698"/>
            <a:ext cx="9144000" cy="2931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635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60D187-0F8D-F933-2505-452ED1078F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622B3-2EDC-4EEE-6856-E922158B9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7704" y="365127"/>
            <a:ext cx="6607646" cy="759618"/>
          </a:xfrm>
        </p:spPr>
        <p:txBody>
          <a:bodyPr anchor="ctr">
            <a:normAutofit/>
          </a:bodyPr>
          <a:lstStyle/>
          <a:p>
            <a:r>
              <a:rPr lang="de-DE" altLang="en-US"/>
              <a:t>Wichtige Code-Abschnitte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E079C2-3B92-A665-3CE3-3632B4C92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de-DE" dirty="0"/>
              <a:t>DI(FH) Falkensteiner Markus</a:t>
            </a:r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27DA1E-2300-BDC6-3DC7-3C746E062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AE4538FE-AEB4-413B-B741-EC1BAEEF6B8F}" type="slidenum">
              <a:rPr lang="de-AT" smtClean="0"/>
              <a:pPr>
                <a:spcAft>
                  <a:spcPts val="600"/>
                </a:spcAft>
                <a:defRPr/>
              </a:pPr>
              <a:t>17</a:t>
            </a:fld>
            <a:endParaRPr lang="de-AT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E6910B90-64B7-3210-3841-66CED5DC9777}"/>
              </a:ext>
            </a:extLst>
          </p:cNvPr>
          <p:cNvSpPr txBox="1"/>
          <p:nvPr/>
        </p:nvSpPr>
        <p:spPr>
          <a:xfrm>
            <a:off x="1681316" y="1661927"/>
            <a:ext cx="54864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300" b="1" dirty="0"/>
              <a:t>Daten an das Backend senden (z.B. Strecke im Discovery Modus)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6479A12-6C8A-CDC3-4A18-04EC014C43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2899092"/>
            <a:ext cx="9645445" cy="2473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0795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0EC4AF-87D1-CE42-09B5-9EC797B957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9DC35-5A0F-E698-3A93-DD48A8884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7704" y="365127"/>
            <a:ext cx="6607646" cy="759618"/>
          </a:xfrm>
        </p:spPr>
        <p:txBody>
          <a:bodyPr anchor="ctr">
            <a:normAutofit/>
          </a:bodyPr>
          <a:lstStyle/>
          <a:p>
            <a:r>
              <a:rPr lang="de-DE" altLang="en-US"/>
              <a:t>Wichtige Code-Abschnitte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A4766C-116B-0F05-584C-3E3644D43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de-DE" dirty="0"/>
              <a:t>DI(FH) Falkensteiner Markus</a:t>
            </a:r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59ABF3-CCF5-B6C9-5786-EED3AED43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AE4538FE-AEB4-413B-B741-EC1BAEEF6B8F}" type="slidenum">
              <a:rPr lang="de-AT" smtClean="0"/>
              <a:pPr>
                <a:spcAft>
                  <a:spcPts val="600"/>
                </a:spcAft>
                <a:defRPr/>
              </a:pPr>
              <a:t>18</a:t>
            </a:fld>
            <a:endParaRPr lang="de-AT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22090431-30F3-2497-8E56-E8BEDD306415}"/>
              </a:ext>
            </a:extLst>
          </p:cNvPr>
          <p:cNvSpPr txBox="1"/>
          <p:nvPr/>
        </p:nvSpPr>
        <p:spPr>
          <a:xfrm>
            <a:off x="1681316" y="1661927"/>
            <a:ext cx="570271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300" b="1" dirty="0"/>
              <a:t>Variablen bei einem Fehler oder einem Verbindungsabbruch zurücksetzen 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2B62E32-9325-4CFE-DFE5-60B6987933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62146"/>
            <a:ext cx="10057938" cy="340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2925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023566-529E-043A-5868-33CEE7686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b="1"/>
              <a:t>Vielen Dank für Eure Aufmerksamkeit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942A9F4-5A19-123D-9935-AB9D4F939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8CC9DD3-4AFF-88C7-B3EE-688A0CE83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19</a:t>
            </a:fld>
            <a:endParaRPr lang="de-AT"/>
          </a:p>
        </p:txBody>
      </p:sp>
      <p:pic>
        <p:nvPicPr>
          <p:cNvPr id="1026" name="Picture 2" descr="mBot - Mobile01">
            <a:extLst>
              <a:ext uri="{FF2B5EF4-FFF2-40B4-BE49-F238E27FC236}">
                <a16:creationId xmlns:a16="http://schemas.microsoft.com/office/drawing/2014/main" id="{61152454-6CA8-15FF-58A1-3E5CA20CF36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773" y="1556792"/>
            <a:ext cx="6772453" cy="5072196"/>
          </a:xfrm>
          <a:prstGeom prst="rect">
            <a:avLst/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fik 5" descr="Ein Bild, das Text, Cartoon, Schwarzweiß enthält.&#10;&#10;KI-generierte Inhalte können fehlerhaft sein.">
            <a:extLst>
              <a:ext uri="{FF2B5EF4-FFF2-40B4-BE49-F238E27FC236}">
                <a16:creationId xmlns:a16="http://schemas.microsoft.com/office/drawing/2014/main" id="{8D1BE6BB-123F-D7F6-E490-2400006F65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712" y="1556949"/>
            <a:ext cx="6769514" cy="5074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394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7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>
                <a:cs typeface="+mj-lt"/>
              </a:rPr>
              <a:t>Sprint V Review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2</a:t>
            </a:fld>
            <a:endParaRPr lang="de-AT"/>
          </a:p>
        </p:txBody>
      </p:sp>
      <p:sp>
        <p:nvSpPr>
          <p:cNvPr id="3" name="Text Box 2"/>
          <p:cNvSpPr txBox="1"/>
          <p:nvPr/>
        </p:nvSpPr>
        <p:spPr>
          <a:xfrm>
            <a:off x="611505" y="1628775"/>
            <a:ext cx="8223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de-DE" altLang="en-US" b="1" dirty="0">
                <a:latin typeface="Calibri" panose="020F0502020204030204" charset="0"/>
              </a:rPr>
              <a:t>User Stories - Sprint 5</a:t>
            </a:r>
            <a:r>
              <a:rPr lang="de-DE" altLang="en-US" sz="1400" b="1" dirty="0">
                <a:latin typeface="Calibri" panose="020F0502020204030204" charset="0"/>
              </a:rPr>
              <a:t>.</a:t>
            </a:r>
            <a:endParaRPr lang="de-DE" altLang="en-US" dirty="0">
              <a:latin typeface="Calibri" panose="020F0502020204030204" charset="0"/>
            </a:endParaRPr>
          </a:p>
        </p:txBody>
      </p:sp>
      <p:graphicFrame>
        <p:nvGraphicFramePr>
          <p:cNvPr id="4" name="Table 3"/>
          <p:cNvGraphicFramePr/>
          <p:nvPr>
            <p:extLst>
              <p:ext uri="{D42A27DB-BD31-4B8C-83A1-F6EECF244321}">
                <p14:modId xmlns:p14="http://schemas.microsoft.com/office/powerpoint/2010/main" val="3382988870"/>
              </p:ext>
            </p:extLst>
          </p:nvPr>
        </p:nvGraphicFramePr>
        <p:xfrm>
          <a:off x="320670" y="2134675"/>
          <a:ext cx="8661339" cy="14950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5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15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78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26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35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720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altLang="en-US" sz="1600">
                          <a:latin typeface="Calibri" panose="020F0502020204030204" charset="0"/>
                        </a:rPr>
                        <a:t>User Story Nummer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altLang="en-US" sz="1600">
                          <a:latin typeface="Calibri" panose="020F0502020204030204" charset="0"/>
                        </a:rPr>
                        <a:t>Bearbeitet von…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altLang="en-US" sz="1600">
                          <a:latin typeface="Calibri" panose="020F0502020204030204" charset="0"/>
                        </a:rPr>
                        <a:t>User Story 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altLang="en-US" sz="1600">
                          <a:latin typeface="Calibri" panose="020F0502020204030204" charset="0"/>
                        </a:rPr>
                        <a:t>Story Points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altLang="en-US" sz="1600">
                          <a:latin typeface="Calibri" panose="020F0502020204030204" charset="0"/>
                        </a:rPr>
                        <a:t>Status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20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altLang="en-US" sz="1600" dirty="0">
                          <a:latin typeface="Calibri" panose="020F0502020204030204" charset="0"/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de-DE" altLang="en-US" sz="1600" dirty="0">
                          <a:latin typeface="Calibri" panose="020F0502020204030204" charset="0"/>
                          <a:sym typeface="+mn-ea"/>
                        </a:rPr>
                        <a:t>Jonas Aberger</a:t>
                      </a:r>
                    </a:p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de-DE" altLang="en-US" sz="1600" dirty="0">
                          <a:latin typeface="Calibri" panose="020F0502020204030204" charset="0"/>
                          <a:sym typeface="+mn-ea"/>
                        </a:rPr>
                        <a:t>Tim Hechenberger</a:t>
                      </a:r>
                    </a:p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de-DE" altLang="en-US" sz="1600" dirty="0">
                          <a:latin typeface="Calibri" panose="020F0502020204030204" charset="0"/>
                          <a:sym typeface="+mn-ea"/>
                        </a:rPr>
                        <a:t>Tim Hechenberger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altLang="en-US" sz="1600" dirty="0">
                          <a:latin typeface="Calibri" panose="020F0502020204030204" charset="0"/>
                        </a:rPr>
                        <a:t>Dokumentation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altLang="en-US" sz="1600" dirty="0">
                          <a:latin typeface="Calibri" panose="020F0502020204030204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altLang="en-US" sz="1600" b="1" kern="120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</a:rPr>
                        <a:t>In Progress</a:t>
                      </a:r>
                      <a:endParaRPr lang="de-DE" altLang="en-US" sz="1600" b="1" kern="1200" dirty="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  <a:latin typeface="Calibri" panose="020F050202020403020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2830740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A09882-E12B-9EB5-BE91-18A3D13A8E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44508-ACE3-C10E-C618-1E96EACA7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>
                <a:cs typeface="+mj-lt"/>
              </a:rPr>
              <a:t>Sprint Review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D05216-2096-35C5-C377-FD477D6F5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5D7FD2-4146-C7B4-F457-E15045A3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3</a:t>
            </a:fld>
            <a:endParaRPr lang="de-AT"/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CE487F2E-9A57-C8B6-AB21-78C93F44F45A}"/>
              </a:ext>
            </a:extLst>
          </p:cNvPr>
          <p:cNvSpPr txBox="1"/>
          <p:nvPr/>
        </p:nvSpPr>
        <p:spPr>
          <a:xfrm>
            <a:off x="628650" y="1643163"/>
            <a:ext cx="82232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de-DE" altLang="en-US" sz="2400" b="1" dirty="0">
                <a:latin typeface="Calibri" panose="020F0502020204030204" charset="0"/>
              </a:rPr>
              <a:t>Sprint V – Zieldefinition</a:t>
            </a:r>
          </a:p>
          <a:p>
            <a:pPr indent="0">
              <a:buFont typeface="Arial" panose="020B0604020202020204" pitchFamily="34" charset="0"/>
              <a:buNone/>
            </a:pPr>
            <a:endParaRPr lang="de-DE" altLang="en-US" sz="1400" b="1" dirty="0">
              <a:latin typeface="Calibri" panose="020F0502020204030204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de-DE" altLang="en-US" b="1" dirty="0">
                <a:latin typeface="Calibri" panose="020F0502020204030204" charset="0"/>
              </a:rPr>
              <a:t>Dokumentation</a:t>
            </a:r>
          </a:p>
          <a:p>
            <a:pPr marL="285750" indent="-285750">
              <a:buFontTx/>
              <a:buChar char="-"/>
            </a:pPr>
            <a:r>
              <a:rPr lang="de-DE" altLang="en-US" dirty="0">
                <a:latin typeface="Calibri" panose="020F0502020204030204" charset="0"/>
              </a:rPr>
              <a:t>UML-Diagramme</a:t>
            </a:r>
          </a:p>
          <a:p>
            <a:pPr marL="285750" indent="-285750">
              <a:buFontTx/>
              <a:buChar char="-"/>
            </a:pPr>
            <a:r>
              <a:rPr lang="de-DE" altLang="en-US" dirty="0">
                <a:latin typeface="Calibri" panose="020F0502020204030204" charset="0"/>
              </a:rPr>
              <a:t>Sprint-Dokumentation</a:t>
            </a:r>
          </a:p>
          <a:p>
            <a:pPr marL="285750" indent="-285750">
              <a:buFontTx/>
              <a:buChar char="-"/>
            </a:pPr>
            <a:r>
              <a:rPr lang="de-DE" altLang="en-US" dirty="0">
                <a:latin typeface="Calibri" panose="020F0502020204030204" charset="0"/>
              </a:rPr>
              <a:t>C4</a:t>
            </a:r>
          </a:p>
          <a:p>
            <a:endParaRPr lang="de-DE" sz="1700" dirty="0">
              <a:latin typeface="Calibri" panose="020F0502020204030204" charset="0"/>
            </a:endParaRPr>
          </a:p>
          <a:p>
            <a:endParaRPr lang="de-DE" sz="1700" dirty="0">
              <a:latin typeface="Calibri" panose="020F050202020403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003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AA9F47-B925-7544-B400-E45083A918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D2EBF-D2EA-1DE7-EA9B-F4653745B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>
                <a:cs typeface="+mj-lt"/>
              </a:rPr>
              <a:t>Sprint Review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FB916D-1BB9-41CC-0F97-20203DC53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DI(FH) Falkensteiner Markus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D683A9-85AC-1B67-BF5B-FFAB2C53B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4</a:t>
            </a:fld>
            <a:endParaRPr lang="de-AT"/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7EE115C0-B54C-5FCD-A957-B34FB12C5E44}"/>
              </a:ext>
            </a:extLst>
          </p:cNvPr>
          <p:cNvSpPr txBox="1"/>
          <p:nvPr/>
        </p:nvSpPr>
        <p:spPr>
          <a:xfrm>
            <a:off x="628650" y="1643163"/>
            <a:ext cx="82232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de-DE" altLang="en-US" sz="2400" b="1" dirty="0">
                <a:latin typeface="Calibri" panose="020F0502020204030204" charset="0"/>
              </a:rPr>
              <a:t>Sprint V – Zieldefinition</a:t>
            </a:r>
          </a:p>
          <a:p>
            <a:pPr indent="0">
              <a:buFont typeface="Arial" panose="020B0604020202020204" pitchFamily="34" charset="0"/>
              <a:buNone/>
            </a:pPr>
            <a:endParaRPr lang="de-DE" altLang="en-US" sz="1400" b="1" dirty="0">
              <a:latin typeface="Calibri" panose="020F0502020204030204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de-DE" altLang="en-US" b="1" dirty="0">
                <a:latin typeface="Calibri" panose="020F0502020204030204" charset="0"/>
              </a:rPr>
              <a:t>Dokumentation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altLang="en-US" dirty="0">
                <a:solidFill>
                  <a:srgbClr val="00B050"/>
                </a:solidFill>
                <a:latin typeface="Calibri" panose="020F0502020204030204" charset="0"/>
              </a:rPr>
              <a:t>UML-Diagramme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altLang="en-US" dirty="0">
                <a:solidFill>
                  <a:srgbClr val="00B050"/>
                </a:solidFill>
                <a:latin typeface="Calibri" panose="020F0502020204030204" charset="0"/>
              </a:rPr>
              <a:t>Sprint-Dokumentation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altLang="en-US" dirty="0">
                <a:solidFill>
                  <a:srgbClr val="00B050"/>
                </a:solidFill>
                <a:latin typeface="Calibri" panose="020F0502020204030204" charset="0"/>
              </a:rPr>
              <a:t>C4</a:t>
            </a:r>
          </a:p>
          <a:p>
            <a:endParaRPr lang="de-DE" sz="1700" dirty="0">
              <a:latin typeface="Calibri" panose="020F0502020204030204" charset="0"/>
            </a:endParaRPr>
          </a:p>
          <a:p>
            <a:endParaRPr lang="de-DE" sz="1700" dirty="0">
              <a:latin typeface="Calibri" panose="020F050202020403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9490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>
                <a:latin typeface="Calibri" panose="020F0502020204030204" charset="0"/>
              </a:rPr>
              <a:t>Sprint Velocity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1625729"/>
            <a:ext cx="7060565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de-DE" b="1" dirty="0">
                <a:latin typeface="Calibri"/>
                <a:ea typeface="Calibri"/>
                <a:cs typeface="Calibri"/>
              </a:rPr>
              <a:t>Velocity            	     </a:t>
            </a:r>
            <a:r>
              <a:rPr lang="de-AT" dirty="0">
                <a:solidFill>
                  <a:srgbClr val="000000"/>
                </a:solidFill>
                <a:latin typeface="Aptos Narrow" panose="020B0004020202020204" pitchFamily="34" charset="0"/>
                <a:ea typeface="Calibri"/>
                <a:cs typeface="Calibri"/>
              </a:rPr>
              <a:t>131,25</a:t>
            </a:r>
            <a:r>
              <a:rPr lang="de-AT" dirty="0"/>
              <a:t> </a:t>
            </a:r>
            <a:endParaRPr lang="de-DE" b="1" dirty="0">
              <a:ea typeface="Calibri"/>
              <a:cs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5</a:t>
            </a:fld>
            <a:endParaRPr lang="de-AT"/>
          </a:p>
        </p:txBody>
      </p:sp>
      <p:pic>
        <p:nvPicPr>
          <p:cNvPr id="3" name="Grafik 2" descr="Durchschnittszeichen und Durchmesserzeichen | Tastenkombination Mac ...">
            <a:extLst>
              <a:ext uri="{FF2B5EF4-FFF2-40B4-BE49-F238E27FC236}">
                <a16:creationId xmlns:a16="http://schemas.microsoft.com/office/drawing/2014/main" id="{2A85C470-A438-BF0F-C7C6-5ADAFFA2D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1793" y="1700213"/>
            <a:ext cx="199768" cy="220363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A9E244FE-CB9D-B0EF-C254-C94A8FBF17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272" y="2228549"/>
            <a:ext cx="7271456" cy="40305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7231" y="303130"/>
            <a:ext cx="6607646" cy="759618"/>
          </a:xfrm>
        </p:spPr>
        <p:txBody>
          <a:bodyPr/>
          <a:lstStyle/>
          <a:p>
            <a:r>
              <a:rPr lang="de-DE" altLang="en-US">
                <a:latin typeface="Calibri" panose="020F0502020204030204" charset="0"/>
              </a:rPr>
              <a:t>Sprint Demo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0674" y="1530036"/>
            <a:ext cx="817115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de-DE" b="1" dirty="0">
              <a:latin typeface="Calibri" panose="020F0502020204030204" charset="0"/>
            </a:endParaRPr>
          </a:p>
          <a:p>
            <a:pPr algn="just"/>
            <a:r>
              <a:rPr lang="de-DE" b="1" dirty="0">
                <a:latin typeface="Calibri" panose="020F0502020204030204" charset="0"/>
              </a:rPr>
              <a:t>Jonas Aberger</a:t>
            </a:r>
            <a:endParaRPr lang="de-DE" sz="500" dirty="0">
              <a:latin typeface="Calibri" panose="020F0502020204030204" charset="0"/>
            </a:endParaRPr>
          </a:p>
          <a:p>
            <a:pPr marL="342900" indent="-342900" algn="just">
              <a:buFont typeface="Symbol" panose="05050102010706020507" pitchFamily="18" charset="2"/>
              <a:buChar char="-"/>
            </a:pPr>
            <a:r>
              <a:rPr lang="de-DE" sz="2000" dirty="0">
                <a:latin typeface="Calibri" panose="020F0502020204030204" charset="0"/>
              </a:rPr>
              <a:t>Sequenzdiagramm</a:t>
            </a:r>
          </a:p>
          <a:p>
            <a:pPr marL="342900" indent="-342900" algn="just">
              <a:buFont typeface="Symbol" panose="05050102010706020507" pitchFamily="18" charset="2"/>
              <a:buChar char="-"/>
            </a:pPr>
            <a:endParaRPr lang="de-DE" sz="2000" dirty="0">
              <a:latin typeface="Calibri" panose="020F0502020204030204" charset="0"/>
            </a:endParaRPr>
          </a:p>
          <a:p>
            <a:endParaRPr lang="de-DE" sz="1400" dirty="0">
              <a:latin typeface="Calibri" panose="020F0502020204030204" charset="0"/>
            </a:endParaRPr>
          </a:p>
          <a:p>
            <a:r>
              <a:rPr lang="de-DE" b="1" dirty="0">
                <a:latin typeface="Calibri" panose="020F0502020204030204" charset="0"/>
              </a:rPr>
              <a:t>Fabian Haslinger</a:t>
            </a:r>
            <a:endParaRPr lang="de-DE" sz="1400" dirty="0">
              <a:latin typeface="Calibri" panose="020F0502020204030204" charset="0"/>
            </a:endParaRPr>
          </a:p>
          <a:p>
            <a:pPr marL="342900" indent="-342900" algn="just">
              <a:buFont typeface="Symbol" panose="05050102010706020507" pitchFamily="18" charset="2"/>
              <a:buChar char="-"/>
            </a:pPr>
            <a:r>
              <a:rPr lang="de-DE" sz="2000" dirty="0">
                <a:latin typeface="Calibri" panose="020F0502020204030204" charset="0"/>
              </a:rPr>
              <a:t>Abschlusspräsentation</a:t>
            </a:r>
          </a:p>
          <a:p>
            <a:pPr marL="342900" indent="-342900" algn="just">
              <a:buFont typeface="Symbol" panose="05050102010706020507" pitchFamily="18" charset="2"/>
              <a:buChar char="-"/>
            </a:pPr>
            <a:endParaRPr lang="de-DE" sz="2000" dirty="0">
              <a:latin typeface="Calibri" panose="020F0502020204030204" charset="0"/>
            </a:endParaRPr>
          </a:p>
          <a:p>
            <a:pPr algn="just"/>
            <a:endParaRPr lang="de-DE" sz="2000" dirty="0">
              <a:latin typeface="Calibri" panose="020F0502020204030204" charset="0"/>
            </a:endParaRPr>
          </a:p>
          <a:p>
            <a:endParaRPr lang="de-DE" sz="1400" dirty="0">
              <a:latin typeface="Calibri" panose="020F0502020204030204" charset="0"/>
            </a:endParaRPr>
          </a:p>
          <a:p>
            <a:r>
              <a:rPr lang="de-DE" b="1" dirty="0">
                <a:latin typeface="Calibri" panose="020F0502020204030204" charset="0"/>
              </a:rPr>
              <a:t>Tim </a:t>
            </a:r>
            <a:r>
              <a:rPr lang="de-DE" b="1" dirty="0" err="1">
                <a:latin typeface="Calibri" panose="020F0502020204030204" charset="0"/>
              </a:rPr>
              <a:t>Hechenberger</a:t>
            </a:r>
            <a:endParaRPr lang="de-DE" sz="1400" dirty="0">
              <a:latin typeface="Calibri" panose="020F0502020204030204" charset="0"/>
            </a:endParaRPr>
          </a:p>
          <a:p>
            <a:pPr marL="342900" indent="-342900" algn="just">
              <a:buFont typeface="Symbol" panose="05050102010706020507" pitchFamily="18" charset="2"/>
              <a:buChar char="-"/>
            </a:pPr>
            <a:r>
              <a:rPr lang="de-DE" sz="2000" dirty="0">
                <a:latin typeface="Calibri" panose="020F0502020204030204" charset="0"/>
              </a:rPr>
              <a:t>C4</a:t>
            </a:r>
          </a:p>
          <a:p>
            <a:pPr marL="342900" indent="-342900" algn="just">
              <a:buFont typeface="Symbol" panose="05050102010706020507" pitchFamily="18" charset="2"/>
              <a:buChar char="-"/>
            </a:pPr>
            <a:r>
              <a:rPr lang="de-DE" sz="2000" dirty="0">
                <a:latin typeface="Calibri" panose="020F0502020204030204" charset="0"/>
              </a:rPr>
              <a:t>Sprint IV &amp; V Dokumentation</a:t>
            </a:r>
          </a:p>
          <a:p>
            <a:pPr marL="342900" indent="-342900" algn="just">
              <a:buFont typeface="Symbol" panose="05050102010706020507" pitchFamily="18" charset="2"/>
              <a:buChar char="-"/>
            </a:pPr>
            <a:endParaRPr lang="de-DE" sz="2000" dirty="0">
              <a:solidFill>
                <a:srgbClr val="7030A0"/>
              </a:solidFill>
              <a:latin typeface="Calibri" panose="020F050202020403020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6</a:t>
            </a:fld>
            <a:endParaRPr lang="de-A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7CAB39-4755-BCF6-4198-E800346FA0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0ABD0-FFDE-DB5F-B928-A482B3DB0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7231" y="303130"/>
            <a:ext cx="6607646" cy="759618"/>
          </a:xfrm>
        </p:spPr>
        <p:txBody>
          <a:bodyPr/>
          <a:lstStyle/>
          <a:p>
            <a:r>
              <a:rPr lang="de-DE" altLang="en-US" dirty="0">
                <a:latin typeface="Calibri" panose="020F0502020204030204" charset="0"/>
              </a:rPr>
              <a:t>Abschlusspräsentation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B643CF-C65D-A5B2-1A39-608329B3D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DI(FH) Falkensteiner Markus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AAFB3E-1BEB-D2B0-9A45-90A00B87C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7</a:t>
            </a:fld>
            <a:endParaRPr lang="de-AT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30EAFC73-CD4F-93E0-9551-0DD00510D28B}"/>
              </a:ext>
            </a:extLst>
          </p:cNvPr>
          <p:cNvSpPr txBox="1"/>
          <p:nvPr/>
        </p:nvSpPr>
        <p:spPr>
          <a:xfrm>
            <a:off x="668593" y="1843950"/>
            <a:ext cx="8043402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u="sng" dirty="0"/>
              <a:t>Inhalt:</a:t>
            </a:r>
          </a:p>
          <a:p>
            <a:endParaRPr lang="de-DE" sz="22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sz="2200" dirty="0"/>
              <a:t>Allgemeines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de-DE" sz="1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sz="2200" dirty="0"/>
              <a:t>Retrospektive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de-DE" sz="1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sz="2200" dirty="0"/>
              <a:t>Demo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de-DE" sz="1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sz="2200" dirty="0"/>
              <a:t>Technische Details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de-DE" sz="1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sz="2200" dirty="0"/>
              <a:t>Wichtige Codeabschnitte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de-DE" sz="1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sz="2200" dirty="0"/>
              <a:t>Dokumentation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33E6BF7-AA3C-CCC2-094A-AAD012E1D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7869" y="1555139"/>
            <a:ext cx="4240161" cy="4240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0514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A48547-22BD-A2DD-A2A4-F15981BD70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AEB49-6355-B5FA-6F56-4324E22B2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7231" y="303130"/>
            <a:ext cx="6607646" cy="759618"/>
          </a:xfrm>
        </p:spPr>
        <p:txBody>
          <a:bodyPr/>
          <a:lstStyle/>
          <a:p>
            <a:r>
              <a:rPr lang="de-DE" altLang="en-US" dirty="0">
                <a:latin typeface="Calibri" panose="020F0502020204030204" charset="0"/>
              </a:rPr>
              <a:t>Allgemeines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9AEF90-88D2-BA46-3C25-A00B0E8D8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DI(FH) Falkensteiner Markus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8620D8-1806-7E0E-5534-4542B6943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8</a:t>
            </a:fld>
            <a:endParaRPr lang="de-AT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BA5509F-8BC2-9642-DFB7-DC55AB89505A}"/>
              </a:ext>
            </a:extLst>
          </p:cNvPr>
          <p:cNvSpPr txBox="1"/>
          <p:nvPr/>
        </p:nvSpPr>
        <p:spPr>
          <a:xfrm>
            <a:off x="1153834" y="3731607"/>
            <a:ext cx="716771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de-DE" sz="2100" dirty="0"/>
              <a:t>Benötigte Sprints:</a:t>
            </a:r>
          </a:p>
          <a:p>
            <a:pPr lvl="4"/>
            <a:r>
              <a:rPr lang="de-DE" sz="2100" dirty="0">
                <a:sym typeface="Wingdings" panose="05000000000000000000" pitchFamily="2" charset="2"/>
              </a:rPr>
              <a:t>          4 für Funktionalität</a:t>
            </a:r>
          </a:p>
          <a:p>
            <a:pPr lvl="4"/>
            <a:r>
              <a:rPr lang="de-DE" sz="2100" dirty="0">
                <a:sym typeface="Wingdings" panose="05000000000000000000" pitchFamily="2" charset="2"/>
              </a:rPr>
              <a:t>          5 mit Dokumentation inkludiert</a:t>
            </a:r>
            <a:r>
              <a:rPr lang="de-DE" sz="2100" dirty="0"/>
              <a:t> </a:t>
            </a:r>
            <a:endParaRPr lang="de-DE" sz="2100" dirty="0"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de-DE" sz="2100" dirty="0"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de-DE" sz="2100" dirty="0">
                <a:sym typeface="Wingdings" panose="05000000000000000000" pitchFamily="2" charset="2"/>
              </a:rPr>
              <a:t>Velocity    : 				</a:t>
            </a:r>
            <a:r>
              <a:rPr lang="de-AT" sz="2100" dirty="0"/>
              <a:t>131,25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de-AT" sz="2100" dirty="0"/>
              <a:t>Gesamt </a:t>
            </a:r>
            <a:r>
              <a:rPr lang="de-AT" sz="2100" dirty="0" err="1"/>
              <a:t>Storypoints</a:t>
            </a:r>
            <a:r>
              <a:rPr lang="de-AT" sz="2100" dirty="0"/>
              <a:t>: 			525</a:t>
            </a:r>
            <a:endParaRPr lang="de-DE" sz="2100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2494A37-ECA7-CF16-9FA5-6EA00DB151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406" y="1735834"/>
            <a:ext cx="9166574" cy="1390560"/>
          </a:xfrm>
          <a:prstGeom prst="rect">
            <a:avLst/>
          </a:prstGeom>
        </p:spPr>
      </p:pic>
      <p:pic>
        <p:nvPicPr>
          <p:cNvPr id="7" name="Grafik 6" descr="Durchschnittszeichen und Durchmesserzeichen | Tastenkombination Mac ...">
            <a:extLst>
              <a:ext uri="{FF2B5EF4-FFF2-40B4-BE49-F238E27FC236}">
                <a16:creationId xmlns:a16="http://schemas.microsoft.com/office/drawing/2014/main" id="{2B211496-4E40-F34F-5702-F2C6AA0C9B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6218" y="5121839"/>
            <a:ext cx="199768" cy="220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912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B0E130-C18F-6BB5-A989-59584D1657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9AFB4-F34B-8C0F-D9A8-EA1BE3B7E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7231" y="303130"/>
            <a:ext cx="6607646" cy="759618"/>
          </a:xfrm>
        </p:spPr>
        <p:txBody>
          <a:bodyPr/>
          <a:lstStyle/>
          <a:p>
            <a:r>
              <a:rPr lang="de-DE" altLang="en-US" dirty="0">
                <a:latin typeface="Calibri" panose="020F0502020204030204" charset="0"/>
              </a:rPr>
              <a:t>Retrospektive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50CFDD-A5A1-1D1B-3D6F-FD72C1C49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DI(FH) Falkensteiner Markus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D02B94-DF8A-7F0B-7981-D1FC23C5D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9</a:t>
            </a:fld>
            <a:endParaRPr lang="de-AT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0F44163-23F9-0662-95CC-FB09B973BD3F}"/>
              </a:ext>
            </a:extLst>
          </p:cNvPr>
          <p:cNvSpPr txBox="1"/>
          <p:nvPr/>
        </p:nvSpPr>
        <p:spPr>
          <a:xfrm>
            <a:off x="1140540" y="3740965"/>
            <a:ext cx="7167717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egoe UI Symbol" panose="020B0502040204020203" pitchFamily="34" charset="0"/>
              <a:buChar char="✓"/>
            </a:pPr>
            <a:r>
              <a:rPr lang="de-DE" sz="2100" dirty="0">
                <a:solidFill>
                  <a:srgbClr val="00B050"/>
                </a:solidFill>
              </a:rPr>
              <a:t>Kommunikation innerhalb des Teams</a:t>
            </a:r>
          </a:p>
          <a:p>
            <a:pPr marL="342900" indent="-342900">
              <a:buFont typeface="Segoe UI Symbol" panose="020B0502040204020203" pitchFamily="34" charset="0"/>
              <a:buChar char="✓"/>
            </a:pPr>
            <a:r>
              <a:rPr lang="de-DE" sz="2100" dirty="0">
                <a:solidFill>
                  <a:srgbClr val="00B050"/>
                </a:solidFill>
              </a:rPr>
              <a:t>Gute Arbeitsgeschwindigkeit</a:t>
            </a:r>
          </a:p>
          <a:p>
            <a:pPr marL="342900" indent="-342900">
              <a:buFont typeface="Segoe UI Symbol" panose="020B0502040204020203" pitchFamily="34" charset="0"/>
              <a:buChar char="✓"/>
            </a:pPr>
            <a:r>
              <a:rPr lang="de-DE" sz="2100" dirty="0">
                <a:solidFill>
                  <a:srgbClr val="00B050"/>
                </a:solidFill>
              </a:rPr>
              <a:t>Dokumentation wurde immer parallel mitgeführt </a:t>
            </a:r>
          </a:p>
          <a:p>
            <a:pPr lvl="1"/>
            <a:r>
              <a:rPr lang="de-DE" sz="2100" dirty="0">
                <a:solidFill>
                  <a:srgbClr val="00B050"/>
                </a:solidFill>
                <a:sym typeface="Wingdings" panose="05000000000000000000" pitchFamily="2" charset="2"/>
              </a:rPr>
              <a:t> weniger Stress</a:t>
            </a:r>
            <a:endParaRPr lang="de-DE" sz="2100" dirty="0">
              <a:solidFill>
                <a:srgbClr val="00B050"/>
              </a:solidFill>
            </a:endParaRPr>
          </a:p>
          <a:p>
            <a:pPr marL="342900" indent="-342900">
              <a:buFont typeface="Calibri" panose="020F0502020204030204" pitchFamily="34" charset="0"/>
              <a:buChar char="×"/>
            </a:pPr>
            <a:endParaRPr lang="de-DE" sz="2100" dirty="0">
              <a:solidFill>
                <a:srgbClr val="FF0000"/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EFBABB24-A566-B162-76C1-010153A5FBC1}"/>
              </a:ext>
            </a:extLst>
          </p:cNvPr>
          <p:cNvSpPr txBox="1"/>
          <p:nvPr/>
        </p:nvSpPr>
        <p:spPr>
          <a:xfrm>
            <a:off x="1140541" y="2055207"/>
            <a:ext cx="71677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alibri" panose="020F0502020204030204" pitchFamily="34" charset="0"/>
              <a:buChar char="×"/>
            </a:pPr>
            <a:r>
              <a:rPr lang="de-DE" sz="2100" dirty="0">
                <a:solidFill>
                  <a:srgbClr val="FF0000"/>
                </a:solidFill>
              </a:rPr>
              <a:t>Frontend-Team hat viele Probleme bereitet</a:t>
            </a:r>
          </a:p>
          <a:p>
            <a:pPr marL="342900" indent="-342900">
              <a:buFont typeface="Calibri" panose="020F0502020204030204" pitchFamily="34" charset="0"/>
              <a:buChar char="×"/>
            </a:pPr>
            <a:r>
              <a:rPr lang="de-DE" sz="2100" dirty="0">
                <a:solidFill>
                  <a:srgbClr val="FF0000"/>
                </a:solidFill>
              </a:rPr>
              <a:t>Für letzte Optimierungen fehlte die Zeit</a:t>
            </a:r>
          </a:p>
          <a:p>
            <a:pPr marL="342900" indent="-342900">
              <a:buFont typeface="Calibri" panose="020F0502020204030204" pitchFamily="34" charset="0"/>
              <a:buChar char="×"/>
            </a:pPr>
            <a:r>
              <a:rPr lang="de-DE" sz="2100" dirty="0">
                <a:solidFill>
                  <a:srgbClr val="FF0000"/>
                </a:solidFill>
              </a:rPr>
              <a:t>Schlecht geschätzt bei den </a:t>
            </a:r>
            <a:r>
              <a:rPr lang="de-DE" sz="2100" dirty="0" err="1">
                <a:solidFill>
                  <a:srgbClr val="FF0000"/>
                </a:solidFill>
              </a:rPr>
              <a:t>Storypoints</a:t>
            </a:r>
            <a:endParaRPr lang="de-DE" sz="2100" dirty="0">
              <a:solidFill>
                <a:srgbClr val="FF0000"/>
              </a:solidFill>
            </a:endParaRPr>
          </a:p>
          <a:p>
            <a:pPr marL="342900" indent="-342900">
              <a:buFont typeface="Calibri" panose="020F0502020204030204" pitchFamily="34" charset="0"/>
              <a:buChar char="×"/>
            </a:pPr>
            <a:endParaRPr lang="de-DE" sz="2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2864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91FD76AC810CD946AFF2048135E5AED8" ma:contentTypeVersion="4" ma:contentTypeDescription="Ein neues Dokument erstellen." ma:contentTypeScope="" ma:versionID="f1a1cd72032fc8609ea7c3f0b5cd8b51">
  <xsd:schema xmlns:xsd="http://www.w3.org/2001/XMLSchema" xmlns:xs="http://www.w3.org/2001/XMLSchema" xmlns:p="http://schemas.microsoft.com/office/2006/metadata/properties" xmlns:ns2="e330c3bd-b73b-44bd-ae32-0c4bdfdcab8e" targetNamespace="http://schemas.microsoft.com/office/2006/metadata/properties" ma:root="true" ma:fieldsID="a8427e112a34e63d5c426854409c5fee" ns2:_="">
    <xsd:import namespace="e330c3bd-b73b-44bd-ae32-0c4bdfdcab8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30c3bd-b73b-44bd-ae32-0c4bdfdcab8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3B628B2-85F5-4AD2-9E28-9130197E5E7C}">
  <ds:schemaRefs>
    <ds:schemaRef ds:uri="e330c3bd-b73b-44bd-ae32-0c4bdfdcab8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354EFAF-31A0-41ED-A74D-DAE704B6C081}">
  <ds:schemaRefs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purl.org/dc/elements/1.1/"/>
    <ds:schemaRef ds:uri="e330c3bd-b73b-44bd-ae32-0c4bdfdcab8e"/>
    <ds:schemaRef ds:uri="http://schemas.microsoft.com/office/2006/metadata/properties"/>
    <ds:schemaRef ds:uri="http://purl.org/dc/dcmitype/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1981A0EB-802E-4D0E-9A2A-3AE4F15204D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386</Words>
  <Application>Microsoft Office PowerPoint</Application>
  <PresentationFormat>Bildschirmpräsentation (4:3)</PresentationFormat>
  <Paragraphs>152</Paragraphs>
  <Slides>19</Slides>
  <Notes>13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8" baseType="lpstr">
      <vt:lpstr>Aptos Narrow</vt:lpstr>
      <vt:lpstr>Arial</vt:lpstr>
      <vt:lpstr>Bahnschrift</vt:lpstr>
      <vt:lpstr>Calibri</vt:lpstr>
      <vt:lpstr>Calibri Light</vt:lpstr>
      <vt:lpstr>Segoe UI Symbol</vt:lpstr>
      <vt:lpstr>Symbol</vt:lpstr>
      <vt:lpstr>Wingdings</vt:lpstr>
      <vt:lpstr>Office Theme</vt:lpstr>
      <vt:lpstr>Abschlusspräsentation &amp; Sprint V</vt:lpstr>
      <vt:lpstr>Sprint V Review</vt:lpstr>
      <vt:lpstr>Sprint Review</vt:lpstr>
      <vt:lpstr>Sprint Review</vt:lpstr>
      <vt:lpstr>Sprint Velocity</vt:lpstr>
      <vt:lpstr>Sprint Demo</vt:lpstr>
      <vt:lpstr>Abschlusspräsentation</vt:lpstr>
      <vt:lpstr>Allgemeines</vt:lpstr>
      <vt:lpstr>Retrospektive</vt:lpstr>
      <vt:lpstr>Demo</vt:lpstr>
      <vt:lpstr>TechStack</vt:lpstr>
      <vt:lpstr>Wie wurde das Projekt umgesetzt?</vt:lpstr>
      <vt:lpstr>PowerPoint-Präsentation</vt:lpstr>
      <vt:lpstr>Wichtige Code-Abschnitte</vt:lpstr>
      <vt:lpstr>Wichtige Code-Abschnitte</vt:lpstr>
      <vt:lpstr>Wichtige Code-Abschnitte</vt:lpstr>
      <vt:lpstr>Wichtige Code-Abschnitte</vt:lpstr>
      <vt:lpstr>Wichtige Code-Abschnitte</vt:lpstr>
      <vt:lpstr>Vielen Dank für Eure Aufmerksamkeit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Mag. (FH) Wolfgang Mayrhofer</dc:title>
  <dc:creator>Wolfgang</dc:creator>
  <cp:lastModifiedBy>Haslinger Fabian</cp:lastModifiedBy>
  <cp:revision>82</cp:revision>
  <cp:lastPrinted>2023-02-02T13:47:16Z</cp:lastPrinted>
  <dcterms:created xsi:type="dcterms:W3CDTF">2023-02-02T13:47:16Z</dcterms:created>
  <dcterms:modified xsi:type="dcterms:W3CDTF">2025-05-28T06:40:36Z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1033-11.1.0.11664</vt:lpwstr>
  </property>
  <property fmtid="{D5CDD505-2E9C-101B-9397-08002B2CF9AE}" pid="3" name="ICV">
    <vt:lpwstr/>
  </property>
  <property fmtid="{D5CDD505-2E9C-101B-9397-08002B2CF9AE}" pid="4" name="ContentTypeId">
    <vt:lpwstr>0x01010091FD76AC810CD946AFF2048135E5AED8</vt:lpwstr>
  </property>
</Properties>
</file>