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61" r:id="rId5"/>
    <p:sldId id="582" r:id="rId6"/>
    <p:sldId id="586" r:id="rId7"/>
    <p:sldId id="594" r:id="rId8"/>
    <p:sldId id="570" r:id="rId9"/>
    <p:sldId id="585" r:id="rId10"/>
    <p:sldId id="584" r:id="rId11"/>
    <p:sldId id="583" r:id="rId12"/>
    <p:sldId id="588" r:id="rId13"/>
    <p:sldId id="587" r:id="rId1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296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B4749-BCD8-4441-A6C1-DA31CA13D096}" v="590" dt="2025-05-08T07:04:16.615"/>
  </p1510:revLst>
</p1510:revInfo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912" y="96"/>
      </p:cViewPr>
      <p:guideLst>
        <p:guide orient="horz" pos="2136"/>
        <p:guide pos="29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henberger Tim" userId="093c6863-ec22-468a-9ff4-dc91df2ed95d" providerId="ADAL" clId="{CFE4A233-5E9B-4F8D-BA0B-CA654921F22B}"/>
    <pc:docChg chg="undo redo custSel modSld">
      <pc:chgData name="Hechenberger Tim" userId="093c6863-ec22-468a-9ff4-dc91df2ed95d" providerId="ADAL" clId="{CFE4A233-5E9B-4F8D-BA0B-CA654921F22B}" dt="2025-03-19T07:05:47.359" v="471" actId="1076"/>
      <pc:docMkLst>
        <pc:docMk/>
      </pc:docMkLst>
      <pc:sldChg chg="addSp delSp modSp mod">
        <pc:chgData name="Hechenberger Tim" userId="093c6863-ec22-468a-9ff4-dc91df2ed95d" providerId="ADAL" clId="{CFE4A233-5E9B-4F8D-BA0B-CA654921F22B}" dt="2025-03-13T08:00:46.564" v="125" actId="1076"/>
        <pc:sldMkLst>
          <pc:docMk/>
          <pc:sldMk cId="0" sldId="570"/>
        </pc:sldMkLst>
        <pc:picChg chg="add mod">
          <ac:chgData name="Hechenberger Tim" userId="093c6863-ec22-468a-9ff4-dc91df2ed95d" providerId="ADAL" clId="{CFE4A233-5E9B-4F8D-BA0B-CA654921F22B}" dt="2025-03-13T08:00:46.564" v="125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9T07:05:47.359" v="471" actId="1076"/>
        <pc:sldMkLst>
          <pc:docMk/>
          <pc:sldMk cId="0" sldId="583"/>
        </pc:sldMkLst>
        <pc:spChg chg="mod">
          <ac:chgData name="Hechenberger Tim" userId="093c6863-ec22-468a-9ff4-dc91df2ed95d" providerId="ADAL" clId="{CFE4A233-5E9B-4F8D-BA0B-CA654921F22B}" dt="2025-03-13T08:52:04.537" v="419" actId="14100"/>
          <ac:spMkLst>
            <pc:docMk/>
            <pc:sldMk cId="0" sldId="583"/>
            <ac:spMk id="5" creationId="{00000000-0000-0000-0000-000000000000}"/>
          </ac:spMkLst>
        </pc:spChg>
        <pc:picChg chg="mod">
          <ac:chgData name="Hechenberger Tim" userId="093c6863-ec22-468a-9ff4-dc91df2ed95d" providerId="ADAL" clId="{CFE4A233-5E9B-4F8D-BA0B-CA654921F22B}" dt="2025-03-19T07:05:47.359" v="471" actId="1076"/>
          <ac:picMkLst>
            <pc:docMk/>
            <pc:sldMk cId="0" sldId="583"/>
            <ac:picMk id="3" creationId="{2D58AD18-FE3C-29C3-EA77-775B9320647E}"/>
          </ac:picMkLst>
        </pc:picChg>
      </pc:sldChg>
      <pc:sldChg chg="addSp delSp modSp mod">
        <pc:chgData name="Hechenberger Tim" userId="093c6863-ec22-468a-9ff4-dc91df2ed95d" providerId="ADAL" clId="{CFE4A233-5E9B-4F8D-BA0B-CA654921F22B}" dt="2025-03-13T08:01:37.667" v="144" actId="26606"/>
        <pc:sldMkLst>
          <pc:docMk/>
          <pc:sldMk cId="341093366" sldId="585"/>
        </pc:sldMkLst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2" creationId="{1D9D7134-FBE0-0891-9981-CE46659BD0C8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8" creationId="{BECC516A-B531-962F-2E39-88810D7F81F4}"/>
          </ac:spMkLst>
        </pc:spChg>
        <pc:spChg chg="mod">
          <ac:chgData name="Hechenberger Tim" userId="093c6863-ec22-468a-9ff4-dc91df2ed95d" providerId="ADAL" clId="{CFE4A233-5E9B-4F8D-BA0B-CA654921F22B}" dt="2025-03-13T08:01:37.667" v="144" actId="26606"/>
          <ac:spMkLst>
            <pc:docMk/>
            <pc:sldMk cId="341093366" sldId="585"/>
            <ac:spMk id="9" creationId="{3CE6950B-BCBF-B9E6-BEF6-84659182E354}"/>
          </ac:spMkLst>
        </pc:spChg>
        <pc:picChg chg="add mod ord">
          <ac:chgData name="Hechenberger Tim" userId="093c6863-ec22-468a-9ff4-dc91df2ed95d" providerId="ADAL" clId="{CFE4A233-5E9B-4F8D-BA0B-CA654921F22B}" dt="2025-03-13T08:01:37.667" v="144" actId="26606"/>
          <ac:picMkLst>
            <pc:docMk/>
            <pc:sldMk cId="341093366" sldId="585"/>
            <ac:picMk id="6" creationId="{C2E3B315-7EF5-61A5-F6BD-CE5BAEE2A1E0}"/>
          </ac:picMkLst>
        </pc:picChg>
      </pc:sldChg>
      <pc:sldChg chg="modSp mod">
        <pc:chgData name="Hechenberger Tim" userId="093c6863-ec22-468a-9ff4-dc91df2ed95d" providerId="ADAL" clId="{CFE4A233-5E9B-4F8D-BA0B-CA654921F22B}" dt="2025-03-13T08:15:08.710" v="32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CFE4A233-5E9B-4F8D-BA0B-CA654921F22B}" dt="2025-03-13T08:15:08.710" v="32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CFE4A233-5E9B-4F8D-BA0B-CA654921F22B}" dt="2025-03-13T08:20:49.142" v="392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CFE4A233-5E9B-4F8D-BA0B-CA654921F22B}" dt="2025-03-13T08:20:49.142" v="392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mod">
        <pc:chgData name="Hechenberger Tim" userId="093c6863-ec22-468a-9ff4-dc91df2ed95d" providerId="ADAL" clId="{CFE4A233-5E9B-4F8D-BA0B-CA654921F22B}" dt="2025-03-13T08:16:29.309" v="370" actId="108"/>
        <pc:sldMkLst>
          <pc:docMk/>
          <pc:sldMk cId="1621142184" sldId="589"/>
        </pc:sldMkLst>
      </pc:sldChg>
      <pc:sldChg chg="modSp mod">
        <pc:chgData name="Hechenberger Tim" userId="093c6863-ec22-468a-9ff4-dc91df2ed95d" providerId="ADAL" clId="{CFE4A233-5E9B-4F8D-BA0B-CA654921F22B}" dt="2025-03-13T09:03:47.055" v="434" actId="20577"/>
        <pc:sldMkLst>
          <pc:docMk/>
          <pc:sldMk cId="4012849368" sldId="589"/>
        </pc:sldMkLst>
      </pc:sldChg>
      <pc:sldChg chg="modSp mod">
        <pc:chgData name="Hechenberger Tim" userId="093c6863-ec22-468a-9ff4-dc91df2ed95d" providerId="ADAL" clId="{CFE4A233-5E9B-4F8D-BA0B-CA654921F22B}" dt="2025-03-13T09:04:47.804" v="460" actId="207"/>
        <pc:sldMkLst>
          <pc:docMk/>
          <pc:sldMk cId="2194312492" sldId="590"/>
        </pc:sldMkLst>
        <pc:spChg chg="mod">
          <ac:chgData name="Hechenberger Tim" userId="093c6863-ec22-468a-9ff4-dc91df2ed95d" providerId="ADAL" clId="{CFE4A233-5E9B-4F8D-BA0B-CA654921F22B}" dt="2025-03-13T09:04:47.804" v="460" actId="207"/>
          <ac:spMkLst>
            <pc:docMk/>
            <pc:sldMk cId="2194312492" sldId="590"/>
            <ac:spMk id="3" creationId="{1A10B2C2-82F8-934A-0B18-17D072162585}"/>
          </ac:spMkLst>
        </pc:spChg>
      </pc:sldChg>
      <pc:sldChg chg="modSp mod">
        <pc:chgData name="Hechenberger Tim" userId="093c6863-ec22-468a-9ff4-dc91df2ed95d" providerId="ADAL" clId="{CFE4A233-5E9B-4F8D-BA0B-CA654921F22B}" dt="2025-03-19T07:01:44.756" v="462" actId="1035"/>
        <pc:sldMkLst>
          <pc:docMk/>
          <pc:sldMk cId="2930177661" sldId="591"/>
        </pc:sldMkLst>
        <pc:spChg chg="mod">
          <ac:chgData name="Hechenberger Tim" userId="093c6863-ec22-468a-9ff4-dc91df2ed95d" providerId="ADAL" clId="{CFE4A233-5E9B-4F8D-BA0B-CA654921F22B}" dt="2025-03-19T07:01:44.756" v="462" actId="1035"/>
          <ac:spMkLst>
            <pc:docMk/>
            <pc:sldMk cId="2930177661" sldId="591"/>
            <ac:spMk id="6" creationId="{299103D3-BE70-ACB6-D8B4-4CE2FDD5A311}"/>
          </ac:spMkLst>
        </pc:spChg>
      </pc:sldChg>
    </pc:docChg>
  </pc:docChgLst>
  <pc:docChgLst>
    <pc:chgData name="Aberger Jonas" userId="ceb1aaf8-5544-4c36-af61-de230cd7d456" providerId="ADAL" clId="{79290D25-4696-4BB9-AA0F-EA02DF7984C8}"/>
    <pc:docChg chg="undo custSel addSld delSld modSld">
      <pc:chgData name="Aberger Jonas" userId="ceb1aaf8-5544-4c36-af61-de230cd7d456" providerId="ADAL" clId="{79290D25-4696-4BB9-AA0F-EA02DF7984C8}" dt="2025-03-13T09:05:19.760" v="592" actId="20577"/>
      <pc:docMkLst>
        <pc:docMk/>
      </pc:docMkLst>
      <pc:sldChg chg="modSp mod">
        <pc:chgData name="Aberger Jonas" userId="ceb1aaf8-5544-4c36-af61-de230cd7d456" providerId="ADAL" clId="{79290D25-4696-4BB9-AA0F-EA02DF7984C8}" dt="2025-03-13T09:05:19.760" v="592" actId="20577"/>
        <pc:sldMkLst>
          <pc:docMk/>
          <pc:sldMk cId="0" sldId="570"/>
        </pc:sldMkLst>
        <pc:spChg chg="mod">
          <ac:chgData name="Aberger Jonas" userId="ceb1aaf8-5544-4c36-af61-de230cd7d456" providerId="ADAL" clId="{79290D25-4696-4BB9-AA0F-EA02DF7984C8}" dt="2025-03-13T09:05:19.760" v="592" actId="20577"/>
          <ac:spMkLst>
            <pc:docMk/>
            <pc:sldMk cId="0" sldId="570"/>
            <ac:spMk id="5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26.305" v="529" actId="1076"/>
          <ac:spMkLst>
            <pc:docMk/>
            <pc:sldMk cId="0" sldId="570"/>
            <ac:spMk id="8" creationId="{00000000-0000-0000-0000-000000000000}"/>
          </ac:spMkLst>
        </pc:spChg>
        <pc:spChg chg="mod">
          <ac:chgData name="Aberger Jonas" userId="ceb1aaf8-5544-4c36-af61-de230cd7d456" providerId="ADAL" clId="{79290D25-4696-4BB9-AA0F-EA02DF7984C8}" dt="2025-03-13T09:04:31.897" v="531" actId="1076"/>
          <ac:spMkLst>
            <pc:docMk/>
            <pc:sldMk cId="0" sldId="570"/>
            <ac:spMk id="9" creationId="{00000000-0000-0000-0000-000000000000}"/>
          </ac:spMkLst>
        </pc:spChg>
        <pc:picChg chg="mod">
          <ac:chgData name="Aberger Jonas" userId="ceb1aaf8-5544-4c36-af61-de230cd7d456" providerId="ADAL" clId="{79290D25-4696-4BB9-AA0F-EA02DF7984C8}" dt="2025-03-13T09:04:28.558" v="530" actId="1076"/>
          <ac:picMkLst>
            <pc:docMk/>
            <pc:sldMk cId="0" sldId="570"/>
            <ac:picMk id="4" creationId="{FE527C48-6522-AB4E-0D6D-E405FE990941}"/>
          </ac:picMkLst>
        </pc:picChg>
      </pc:sldChg>
      <pc:sldChg chg="addSp modSp mod">
        <pc:chgData name="Aberger Jonas" userId="ceb1aaf8-5544-4c36-af61-de230cd7d456" providerId="ADAL" clId="{79290D25-4696-4BB9-AA0F-EA02DF7984C8}" dt="2025-03-13T07:40:08.268" v="432" actId="1076"/>
        <pc:sldMkLst>
          <pc:docMk/>
          <pc:sldMk cId="0" sldId="582"/>
        </pc:sldMkLst>
        <pc:graphicFrameChg chg="mod modGraphic">
          <ac:chgData name="Aberger Jonas" userId="ceb1aaf8-5544-4c36-af61-de230cd7d456" providerId="ADAL" clId="{79290D25-4696-4BB9-AA0F-EA02DF7984C8}" dt="2025-03-13T07:40:08.268" v="432" actId="1076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add mod modGraphic">
          <ac:chgData name="Aberger Jonas" userId="ceb1aaf8-5544-4c36-af61-de230cd7d456" providerId="ADAL" clId="{79290D25-4696-4BB9-AA0F-EA02DF7984C8}" dt="2025-03-13T07:39:06.535" v="406" actId="113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delSp mod">
        <pc:chgData name="Aberger Jonas" userId="ceb1aaf8-5544-4c36-af61-de230cd7d456" providerId="ADAL" clId="{79290D25-4696-4BB9-AA0F-EA02DF7984C8}" dt="2025-03-13T07:33:09.682" v="330" actId="478"/>
        <pc:sldMkLst>
          <pc:docMk/>
          <pc:sldMk cId="0" sldId="583"/>
        </pc:sldMkLst>
      </pc:sldChg>
      <pc:sldChg chg="modSp mod">
        <pc:chgData name="Aberger Jonas" userId="ceb1aaf8-5544-4c36-af61-de230cd7d456" providerId="ADAL" clId="{79290D25-4696-4BB9-AA0F-EA02DF7984C8}" dt="2025-03-13T09:03:42.462" v="519" actId="20577"/>
        <pc:sldMkLst>
          <pc:docMk/>
          <pc:sldMk cId="2169003669" sldId="586"/>
        </pc:sldMkLst>
        <pc:spChg chg="mod">
          <ac:chgData name="Aberger Jonas" userId="ceb1aaf8-5544-4c36-af61-de230cd7d456" providerId="ADAL" clId="{79290D25-4696-4BB9-AA0F-EA02DF7984C8}" dt="2025-03-13T09:03:42.462" v="519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del">
        <pc:chgData name="Aberger Jonas" userId="ceb1aaf8-5544-4c36-af61-de230cd7d456" providerId="ADAL" clId="{79290D25-4696-4BB9-AA0F-EA02DF7984C8}" dt="2025-03-13T07:30:41.464" v="269" actId="2696"/>
        <pc:sldMkLst>
          <pc:docMk/>
          <pc:sldMk cId="161331846" sldId="589"/>
        </pc:sldMkLst>
      </pc:sldChg>
      <pc:sldChg chg="modSp add del mod">
        <pc:chgData name="Aberger Jonas" userId="ceb1aaf8-5544-4c36-af61-de230cd7d456" providerId="ADAL" clId="{79290D25-4696-4BB9-AA0F-EA02DF7984C8}" dt="2025-03-13T09:03:03.576" v="511" actId="47"/>
        <pc:sldMkLst>
          <pc:docMk/>
          <pc:sldMk cId="1621142184" sldId="589"/>
        </pc:sldMkLst>
      </pc:sldChg>
      <pc:sldChg chg="add">
        <pc:chgData name="Aberger Jonas" userId="ceb1aaf8-5544-4c36-af61-de230cd7d456" providerId="ADAL" clId="{79290D25-4696-4BB9-AA0F-EA02DF7984C8}" dt="2025-03-13T09:03:36.846" v="517" actId="2890"/>
        <pc:sldMkLst>
          <pc:docMk/>
          <pc:sldMk cId="2194312492" sldId="589"/>
        </pc:sldMkLst>
      </pc:sldChg>
      <pc:sldChg chg="add del">
        <pc:chgData name="Aberger Jonas" userId="ceb1aaf8-5544-4c36-af61-de230cd7d456" providerId="ADAL" clId="{79290D25-4696-4BB9-AA0F-EA02DF7984C8}" dt="2025-03-13T09:03:39.998" v="518" actId="47"/>
        <pc:sldMkLst>
          <pc:docMk/>
          <pc:sldMk cId="4012849368" sldId="589"/>
        </pc:sldMkLst>
      </pc:sldChg>
      <pc:sldChg chg="add del">
        <pc:chgData name="Aberger Jonas" userId="ceb1aaf8-5544-4c36-af61-de230cd7d456" providerId="ADAL" clId="{79290D25-4696-4BB9-AA0F-EA02DF7984C8}" dt="2025-03-13T07:31:10.579" v="311" actId="2696"/>
        <pc:sldMkLst>
          <pc:docMk/>
          <pc:sldMk cId="4178760075" sldId="589"/>
        </pc:sldMkLst>
      </pc:sldChg>
      <pc:sldChg chg="modSp mod">
        <pc:chgData name="Aberger Jonas" userId="ceb1aaf8-5544-4c36-af61-de230cd7d456" providerId="ADAL" clId="{79290D25-4696-4BB9-AA0F-EA02DF7984C8}" dt="2025-03-13T09:03:44.732" v="520" actId="20577"/>
        <pc:sldMkLst>
          <pc:docMk/>
          <pc:sldMk cId="2194312492" sldId="590"/>
        </pc:sldMkLst>
        <pc:spChg chg="mod">
          <ac:chgData name="Aberger Jonas" userId="ceb1aaf8-5544-4c36-af61-de230cd7d456" providerId="ADAL" clId="{79290D25-4696-4BB9-AA0F-EA02DF7984C8}" dt="2025-03-13T09:03:44.732" v="520" actId="20577"/>
          <ac:spMkLst>
            <pc:docMk/>
            <pc:sldMk cId="2194312492" sldId="590"/>
            <ac:spMk id="3" creationId="{1A10B2C2-82F8-934A-0B18-17D072162585}"/>
          </ac:spMkLst>
        </pc:spChg>
      </pc:sldChg>
      <pc:sldChg chg="del">
        <pc:chgData name="Aberger Jonas" userId="ceb1aaf8-5544-4c36-af61-de230cd7d456" providerId="ADAL" clId="{79290D25-4696-4BB9-AA0F-EA02DF7984C8}" dt="2025-03-13T07:30:01.733" v="169" actId="47"/>
        <pc:sldMkLst>
          <pc:docMk/>
          <pc:sldMk cId="4137457548" sldId="590"/>
        </pc:sldMkLst>
      </pc:sldChg>
    </pc:docChg>
  </pc:docChgLst>
  <pc:docChgLst>
    <pc:chgData name="Aberger Jonas" userId="S::jonas.aberger@htl-saalfelden.at::ceb1aaf8-5544-4c36-af61-de230cd7d456" providerId="AD" clId="Web-{FE944A50-3F13-4E87-840A-81C73DC3B33F}"/>
    <pc:docChg chg="modSld">
      <pc:chgData name="Aberger Jonas" userId="S::jonas.aberger@htl-saalfelden.at::ceb1aaf8-5544-4c36-af61-de230cd7d456" providerId="AD" clId="Web-{FE944A50-3F13-4E87-840A-81C73DC3B33F}" dt="2025-03-19T06:52:08.830" v="3" actId="20577"/>
      <pc:docMkLst>
        <pc:docMk/>
      </pc:docMkLst>
      <pc:sldChg chg="modSp">
        <pc:chgData name="Aberger Jonas" userId="S::jonas.aberger@htl-saalfelden.at::ceb1aaf8-5544-4c36-af61-de230cd7d456" providerId="AD" clId="Web-{FE944A50-3F13-4E87-840A-81C73DC3B33F}" dt="2025-03-19T06:52:08.830" v="3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FE944A50-3F13-4E87-840A-81C73DC3B33F}" dt="2025-03-19T06:52:08.830" v="3" actId="20577"/>
          <ac:spMkLst>
            <pc:docMk/>
            <pc:sldMk cId="0" sldId="584"/>
            <ac:spMk id="5" creationId="{00000000-0000-0000-0000-000000000000}"/>
          </ac:spMkLst>
        </pc:spChg>
      </pc:sldChg>
    </pc:docChg>
  </pc:docChgLst>
  <pc:docChgLst>
    <pc:chgData name="Gastbenutzer" userId="S::urn:spo:anon#09f1d4bfa5e4bac3697403d4b3e600c7967aec4fc8b7a748add182db40e47c6d::" providerId="AD" clId="Web-{EA7060BC-80AA-53E1-F212-CDCC2255C1B0}"/>
    <pc:docChg chg="modSld">
      <pc:chgData name="Gastbenutzer" userId="S::urn:spo:anon#09f1d4bfa5e4bac3697403d4b3e600c7967aec4fc8b7a748add182db40e47c6d::" providerId="AD" clId="Web-{EA7060BC-80AA-53E1-F212-CDCC2255C1B0}" dt="2025-03-19T07:03:41.786" v="42" actId="1076"/>
      <pc:docMkLst>
        <pc:docMk/>
      </pc:docMkLst>
      <pc:sldChg chg="addSp delSp modSp">
        <pc:chgData name="Gastbenutzer" userId="S::urn:spo:anon#09f1d4bfa5e4bac3697403d4b3e600c7967aec4fc8b7a748add182db40e47c6d::" providerId="AD" clId="Web-{EA7060BC-80AA-53E1-F212-CDCC2255C1B0}" dt="2025-03-19T07:03:17.785" v="36" actId="1076"/>
        <pc:sldMkLst>
          <pc:docMk/>
          <pc:sldMk cId="0" sldId="583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17.785" v="36" actId="1076"/>
          <ac:picMkLst>
            <pc:docMk/>
            <pc:sldMk cId="0" sldId="583"/>
            <ac:picMk id="3" creationId="{2D58AD18-FE3C-29C3-EA77-775B9320647E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09.285" v="31"/>
          <ac:picMkLst>
            <pc:docMk/>
            <pc:sldMk cId="0" sldId="583"/>
            <ac:picMk id="11" creationId="{21B7E7F0-30E1-A7B7-C1C1-0DD155950B3E}"/>
          </ac:picMkLst>
        </pc:picChg>
      </pc:sldChg>
      <pc:sldChg chg="addSp modSp">
        <pc:chgData name="Gastbenutzer" userId="S::urn:spo:anon#09f1d4bfa5e4bac3697403d4b3e600c7967aec4fc8b7a748add182db40e47c6d::" providerId="AD" clId="Web-{EA7060BC-80AA-53E1-F212-CDCC2255C1B0}" dt="2025-03-19T06:59:52.264" v="30" actId="1076"/>
        <pc:sldMkLst>
          <pc:docMk/>
          <pc:sldMk cId="0" sldId="584"/>
        </pc:sldMkLst>
        <pc:spChg chg="mod">
          <ac:chgData name="Gastbenutzer" userId="S::urn:spo:anon#09f1d4bfa5e4bac3697403d4b3e600c7967aec4fc8b7a748add182db40e47c6d::" providerId="AD" clId="Web-{EA7060BC-80AA-53E1-F212-CDCC2255C1B0}" dt="2025-03-19T06:59:49.685" v="29" actId="20577"/>
          <ac:spMkLst>
            <pc:docMk/>
            <pc:sldMk cId="0" sldId="584"/>
            <ac:spMk id="5" creationId="{00000000-0000-0000-0000-000000000000}"/>
          </ac:spMkLst>
        </pc:spChg>
        <pc:picChg chg="add mod">
          <ac:chgData name="Gastbenutzer" userId="S::urn:spo:anon#09f1d4bfa5e4bac3697403d4b3e600c7967aec4fc8b7a748add182db40e47c6d::" providerId="AD" clId="Web-{EA7060BC-80AA-53E1-F212-CDCC2255C1B0}" dt="2025-03-19T06:59:52.264" v="30" actId="1076"/>
          <ac:picMkLst>
            <pc:docMk/>
            <pc:sldMk cId="0" sldId="584"/>
            <ac:picMk id="3" creationId="{2A85C470-A438-BF0F-C7C6-5ADAFFA2D22F}"/>
          </ac:picMkLst>
        </pc:picChg>
      </pc:sldChg>
      <pc:sldChg chg="addSp delSp modSp">
        <pc:chgData name="Gastbenutzer" userId="S::urn:spo:anon#09f1d4bfa5e4bac3697403d4b3e600c7967aec4fc8b7a748add182db40e47c6d::" providerId="AD" clId="Web-{EA7060BC-80AA-53E1-F212-CDCC2255C1B0}" dt="2025-03-19T07:03:41.786" v="42" actId="1076"/>
        <pc:sldMkLst>
          <pc:docMk/>
          <pc:sldMk cId="2930177661" sldId="591"/>
        </pc:sldMkLst>
        <pc:picChg chg="add mod">
          <ac:chgData name="Gastbenutzer" userId="S::urn:spo:anon#09f1d4bfa5e4bac3697403d4b3e600c7967aec4fc8b7a748add182db40e47c6d::" providerId="AD" clId="Web-{EA7060BC-80AA-53E1-F212-CDCC2255C1B0}" dt="2025-03-19T07:03:41.786" v="42" actId="1076"/>
          <ac:picMkLst>
            <pc:docMk/>
            <pc:sldMk cId="2930177661" sldId="591"/>
            <ac:picMk id="2" creationId="{749BF051-6B43-502F-18EF-3C4A767F68FC}"/>
          </ac:picMkLst>
        </pc:picChg>
        <pc:picChg chg="del">
          <ac:chgData name="Gastbenutzer" userId="S::urn:spo:anon#09f1d4bfa5e4bac3697403d4b3e600c7967aec4fc8b7a748add182db40e47c6d::" providerId="AD" clId="Web-{EA7060BC-80AA-53E1-F212-CDCC2255C1B0}" dt="2025-03-19T07:03:20.910" v="37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  <pc:docChgLst>
    <pc:chgData name="Haslinger Fabian" userId="cdf8a651-5f22-44fb-9814-56de1b5a862a" providerId="ADAL" clId="{06F561FD-860A-45C9-87C9-FAF3B346966E}"/>
    <pc:docChg chg="custSel addSld modSld">
      <pc:chgData name="Haslinger Fabian" userId="cdf8a651-5f22-44fb-9814-56de1b5a862a" providerId="ADAL" clId="{06F561FD-860A-45C9-87C9-FAF3B346966E}" dt="2025-03-19T07:56:25.536" v="90" actId="20577"/>
      <pc:docMkLst>
        <pc:docMk/>
      </pc:docMkLst>
      <pc:sldChg chg="modSp mod">
        <pc:chgData name="Haslinger Fabian" userId="cdf8a651-5f22-44fb-9814-56de1b5a862a" providerId="ADAL" clId="{06F561FD-860A-45C9-87C9-FAF3B346966E}" dt="2025-03-19T07:56:25.536" v="90" actId="20577"/>
        <pc:sldMkLst>
          <pc:docMk/>
          <pc:sldMk cId="0" sldId="582"/>
        </pc:sldMkLst>
        <pc:graphicFrameChg chg="modGraphic">
          <ac:chgData name="Haslinger Fabian" userId="cdf8a651-5f22-44fb-9814-56de1b5a862a" providerId="ADAL" clId="{06F561FD-860A-45C9-87C9-FAF3B346966E}" dt="2025-03-13T08:05:23.541" v="86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aslinger Fabian" userId="cdf8a651-5f22-44fb-9814-56de1b5a862a" providerId="ADAL" clId="{06F561FD-860A-45C9-87C9-FAF3B346966E}" dt="2025-03-19T07:56:25.536" v="90" actId="20577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">
        <pc:chgData name="Haslinger Fabian" userId="cdf8a651-5f22-44fb-9814-56de1b5a862a" providerId="ADAL" clId="{06F561FD-860A-45C9-87C9-FAF3B346966E}" dt="2025-03-13T07:13:38.625" v="25" actId="20577"/>
        <pc:sldMkLst>
          <pc:docMk/>
          <pc:sldMk cId="0" sldId="583"/>
        </pc:sldMkLst>
        <pc:spChg chg="mod">
          <ac:chgData name="Haslinger Fabian" userId="cdf8a651-5f22-44fb-9814-56de1b5a862a" providerId="ADAL" clId="{06F561FD-860A-45C9-87C9-FAF3B346966E}" dt="2025-03-13T07:13:38.625" v="25" actId="20577"/>
          <ac:spMkLst>
            <pc:docMk/>
            <pc:sldMk cId="0" sldId="583"/>
            <ac:spMk id="5" creationId="{00000000-0000-0000-0000-000000000000}"/>
          </ac:spMkLst>
        </pc:spChg>
      </pc:sldChg>
      <pc:sldChg chg="modSp mod">
        <pc:chgData name="Haslinger Fabian" userId="cdf8a651-5f22-44fb-9814-56de1b5a862a" providerId="ADAL" clId="{06F561FD-860A-45C9-87C9-FAF3B346966E}" dt="2025-03-13T07:23:25.193" v="27" actId="20577"/>
        <pc:sldMkLst>
          <pc:docMk/>
          <pc:sldMk cId="2169003669" sldId="586"/>
        </pc:sldMkLst>
        <pc:spChg chg="mod">
          <ac:chgData name="Haslinger Fabian" userId="cdf8a651-5f22-44fb-9814-56de1b5a862a" providerId="ADAL" clId="{06F561FD-860A-45C9-87C9-FAF3B346966E}" dt="2025-03-13T07:23:25.193" v="27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new">
        <pc:chgData name="Haslinger Fabian" userId="cdf8a651-5f22-44fb-9814-56de1b5a862a" providerId="ADAL" clId="{06F561FD-860A-45C9-87C9-FAF3B346966E}" dt="2025-03-13T07:22:43.357" v="26" actId="680"/>
        <pc:sldMkLst>
          <pc:docMk/>
          <pc:sldMk cId="4137457548" sldId="590"/>
        </pc:sldMkLst>
      </pc:sldChg>
    </pc:docChg>
  </pc:docChgLst>
  <pc:docChgLst>
    <pc:chgData name="Hechenberger Tim" userId="093c6863-ec22-468a-9ff4-dc91df2ed95d" providerId="ADAL" clId="{444B4749-BCD8-4441-A6C1-DA31CA13D096}"/>
    <pc:docChg chg="undo redo custSel delSld modSld">
      <pc:chgData name="Hechenberger Tim" userId="093c6863-ec22-468a-9ff4-dc91df2ed95d" providerId="ADAL" clId="{444B4749-BCD8-4441-A6C1-DA31CA13D096}" dt="2025-05-08T07:04:16.616" v="581" actId="20577"/>
      <pc:docMkLst>
        <pc:docMk/>
      </pc:docMkLst>
      <pc:sldChg chg="modSp mod">
        <pc:chgData name="Hechenberger Tim" userId="093c6863-ec22-468a-9ff4-dc91df2ed95d" providerId="ADAL" clId="{444B4749-BCD8-4441-A6C1-DA31CA13D096}" dt="2025-05-08T06:30:36.787" v="14" actId="20577"/>
        <pc:sldMkLst>
          <pc:docMk/>
          <pc:sldMk cId="0" sldId="361"/>
        </pc:sldMkLst>
        <pc:spChg chg="mod">
          <ac:chgData name="Hechenberger Tim" userId="093c6863-ec22-468a-9ff4-dc91df2ed95d" providerId="ADAL" clId="{444B4749-BCD8-4441-A6C1-DA31CA13D096}" dt="2025-05-08T06:30:29.208" v="2" actId="20577"/>
          <ac:spMkLst>
            <pc:docMk/>
            <pc:sldMk cId="0" sldId="361"/>
            <ac:spMk id="2" creationId="{00000000-0000-0000-0000-000000000000}"/>
          </ac:spMkLst>
        </pc:spChg>
        <pc:spChg chg="mod">
          <ac:chgData name="Hechenberger Tim" userId="093c6863-ec22-468a-9ff4-dc91df2ed95d" providerId="ADAL" clId="{444B4749-BCD8-4441-A6C1-DA31CA13D096}" dt="2025-05-08T06:30:36.787" v="14" actId="20577"/>
          <ac:spMkLst>
            <pc:docMk/>
            <pc:sldMk cId="0" sldId="361"/>
            <ac:spMk id="4" creationId="{00000000-0000-0000-0000-000000000000}"/>
          </ac:spMkLst>
        </pc:spChg>
      </pc:sldChg>
      <pc:sldChg chg="addSp delSp modSp mod">
        <pc:chgData name="Hechenberger Tim" userId="093c6863-ec22-468a-9ff4-dc91df2ed95d" providerId="ADAL" clId="{444B4749-BCD8-4441-A6C1-DA31CA13D096}" dt="2025-05-08T07:00:17.143" v="517" actId="1076"/>
        <pc:sldMkLst>
          <pc:docMk/>
          <pc:sldMk cId="0" sldId="570"/>
        </pc:sldMkLst>
        <pc:spChg chg="mod">
          <ac:chgData name="Hechenberger Tim" userId="093c6863-ec22-468a-9ff4-dc91df2ed95d" providerId="ADAL" clId="{444B4749-BCD8-4441-A6C1-DA31CA13D096}" dt="2025-05-08T06:41:33.600" v="424"/>
          <ac:spMkLst>
            <pc:docMk/>
            <pc:sldMk cId="0" sldId="570"/>
            <ac:spMk id="5" creationId="{00000000-0000-0000-0000-000000000000}"/>
          </ac:spMkLst>
        </pc:spChg>
        <pc:graphicFrameChg chg="del">
          <ac:chgData name="Hechenberger Tim" userId="093c6863-ec22-468a-9ff4-dc91df2ed95d" providerId="ADAL" clId="{444B4749-BCD8-4441-A6C1-DA31CA13D096}" dt="2025-05-08T07:00:11.001" v="514" actId="478"/>
          <ac:graphicFrameMkLst>
            <pc:docMk/>
            <pc:sldMk cId="0" sldId="570"/>
            <ac:graphicFrameMk id="3" creationId="{B2930678-EE46-E12A-A874-2623ECE26D89}"/>
          </ac:graphicFrameMkLst>
        </pc:graphicFrameChg>
        <pc:graphicFrameChg chg="add mod">
          <ac:chgData name="Hechenberger Tim" userId="093c6863-ec22-468a-9ff4-dc91df2ed95d" providerId="ADAL" clId="{444B4749-BCD8-4441-A6C1-DA31CA13D096}" dt="2025-05-08T07:00:17.143" v="517" actId="1076"/>
          <ac:graphicFrameMkLst>
            <pc:docMk/>
            <pc:sldMk cId="0" sldId="570"/>
            <ac:graphicFrameMk id="4" creationId="{7F63EC1A-D359-A9FC-C187-37E768502E16}"/>
          </ac:graphicFrameMkLst>
        </pc:graphicFrameChg>
      </pc:sldChg>
      <pc:sldChg chg="modSp mod">
        <pc:chgData name="Hechenberger Tim" userId="093c6863-ec22-468a-9ff4-dc91df2ed95d" providerId="ADAL" clId="{444B4749-BCD8-4441-A6C1-DA31CA13D096}" dt="2025-05-08T06:45:29.559" v="480" actId="20577"/>
        <pc:sldMkLst>
          <pc:docMk/>
          <pc:sldMk cId="0" sldId="582"/>
        </pc:sldMkLst>
        <pc:spChg chg="mod">
          <ac:chgData name="Hechenberger Tim" userId="093c6863-ec22-468a-9ff4-dc91df2ed95d" providerId="ADAL" clId="{444B4749-BCD8-4441-A6C1-DA31CA13D096}" dt="2025-05-08T06:31:39.917" v="112" actId="20577"/>
          <ac:spMkLst>
            <pc:docMk/>
            <pc:sldMk cId="0" sldId="582"/>
            <ac:spMk id="3" creationId="{00000000-0000-0000-0000-000000000000}"/>
          </ac:spMkLst>
        </pc:spChg>
        <pc:spChg chg="mod">
          <ac:chgData name="Hechenberger Tim" userId="093c6863-ec22-468a-9ff4-dc91df2ed95d" providerId="ADAL" clId="{444B4749-BCD8-4441-A6C1-DA31CA13D096}" dt="2025-05-08T06:36:21.900" v="326" actId="20577"/>
          <ac:spMkLst>
            <pc:docMk/>
            <pc:sldMk cId="0" sldId="582"/>
            <ac:spMk id="6" creationId="{28879829-5A04-B93F-DB86-EB0E930855B8}"/>
          </ac:spMkLst>
        </pc:spChg>
        <pc:graphicFrameChg chg="mod modGraphic">
          <ac:chgData name="Hechenberger Tim" userId="093c6863-ec22-468a-9ff4-dc91df2ed95d" providerId="ADAL" clId="{444B4749-BCD8-4441-A6C1-DA31CA13D096}" dt="2025-05-08T06:45:29.559" v="480" actId="20577"/>
          <ac:graphicFrameMkLst>
            <pc:docMk/>
            <pc:sldMk cId="0" sldId="582"/>
            <ac:graphicFrameMk id="4" creationId="{00000000-0000-0000-0000-000000000000}"/>
          </ac:graphicFrameMkLst>
        </pc:graphicFrameChg>
        <pc:graphicFrameChg chg="modGraphic">
          <ac:chgData name="Hechenberger Tim" userId="093c6863-ec22-468a-9ff4-dc91df2ed95d" providerId="ADAL" clId="{444B4749-BCD8-4441-A6C1-DA31CA13D096}" dt="2025-05-08T06:36:33.427" v="328" actId="14100"/>
          <ac:graphicFrameMkLst>
            <pc:docMk/>
            <pc:sldMk cId="0" sldId="582"/>
            <ac:graphicFrameMk id="5" creationId="{89CB81FB-1A16-6B34-3DCD-C6FE35D11712}"/>
          </ac:graphicFrameMkLst>
        </pc:graphicFrameChg>
      </pc:sldChg>
      <pc:sldChg chg="modSp mod modAnim">
        <pc:chgData name="Hechenberger Tim" userId="093c6863-ec22-468a-9ff4-dc91df2ed95d" providerId="ADAL" clId="{444B4749-BCD8-4441-A6C1-DA31CA13D096}" dt="2025-05-08T06:46:10.384" v="513" actId="20577"/>
        <pc:sldMkLst>
          <pc:docMk/>
          <pc:sldMk cId="0" sldId="583"/>
        </pc:sldMkLst>
        <pc:spChg chg="mod">
          <ac:chgData name="Hechenberger Tim" userId="093c6863-ec22-468a-9ff4-dc91df2ed95d" providerId="ADAL" clId="{444B4749-BCD8-4441-A6C1-DA31CA13D096}" dt="2025-05-08T06:46:10.384" v="513" actId="20577"/>
          <ac:spMkLst>
            <pc:docMk/>
            <pc:sldMk cId="0" sldId="583"/>
            <ac:spMk id="5" creationId="{00000000-0000-0000-0000-000000000000}"/>
          </ac:spMkLst>
        </pc:spChg>
      </pc:sldChg>
      <pc:sldChg chg="addSp delSp modSp mod">
        <pc:chgData name="Hechenberger Tim" userId="093c6863-ec22-468a-9ff4-dc91df2ed95d" providerId="ADAL" clId="{444B4749-BCD8-4441-A6C1-DA31CA13D096}" dt="2025-05-08T07:02:54.244" v="556" actId="20577"/>
        <pc:sldMkLst>
          <pc:docMk/>
          <pc:sldMk cId="0" sldId="584"/>
        </pc:sldMkLst>
        <pc:spChg chg="mod">
          <ac:chgData name="Hechenberger Tim" userId="093c6863-ec22-468a-9ff4-dc91df2ed95d" providerId="ADAL" clId="{444B4749-BCD8-4441-A6C1-DA31CA13D096}" dt="2025-05-08T07:02:54.244" v="556" actId="20577"/>
          <ac:spMkLst>
            <pc:docMk/>
            <pc:sldMk cId="0" sldId="584"/>
            <ac:spMk id="5" creationId="{00000000-0000-0000-0000-000000000000}"/>
          </ac:spMkLst>
        </pc:spChg>
        <pc:graphicFrameChg chg="add mod">
          <ac:chgData name="Hechenberger Tim" userId="093c6863-ec22-468a-9ff4-dc91df2ed95d" providerId="ADAL" clId="{444B4749-BCD8-4441-A6C1-DA31CA13D096}" dt="2025-05-08T07:01:09.943" v="539" actId="1076"/>
          <ac:graphicFrameMkLst>
            <pc:docMk/>
            <pc:sldMk cId="0" sldId="584"/>
            <ac:graphicFrameMk id="4" creationId="{058496C5-8E5D-176E-93DA-956EBD44B200}"/>
          </ac:graphicFrameMkLst>
        </pc:graphicFrameChg>
        <pc:graphicFrameChg chg="del">
          <ac:chgData name="Hechenberger Tim" userId="093c6863-ec22-468a-9ff4-dc91df2ed95d" providerId="ADAL" clId="{444B4749-BCD8-4441-A6C1-DA31CA13D096}" dt="2025-05-08T07:00:51.029" v="525" actId="478"/>
          <ac:graphicFrameMkLst>
            <pc:docMk/>
            <pc:sldMk cId="0" sldId="584"/>
            <ac:graphicFrameMk id="6" creationId="{A3BBD75E-A2C2-C8DB-0561-9BB46420D413}"/>
          </ac:graphicFrameMkLst>
        </pc:graphicFrameChg>
      </pc:sldChg>
      <pc:sldChg chg="addSp delSp modSp mod">
        <pc:chgData name="Hechenberger Tim" userId="093c6863-ec22-468a-9ff4-dc91df2ed95d" providerId="ADAL" clId="{444B4749-BCD8-4441-A6C1-DA31CA13D096}" dt="2025-05-08T07:00:41.786" v="524" actId="27918"/>
        <pc:sldMkLst>
          <pc:docMk/>
          <pc:sldMk cId="341093366" sldId="585"/>
        </pc:sldMkLst>
        <pc:graphicFrameChg chg="del">
          <ac:chgData name="Hechenberger Tim" userId="093c6863-ec22-468a-9ff4-dc91df2ed95d" providerId="ADAL" clId="{444B4749-BCD8-4441-A6C1-DA31CA13D096}" dt="2025-05-08T07:00:31.838" v="518" actId="478"/>
          <ac:graphicFrameMkLst>
            <pc:docMk/>
            <pc:sldMk cId="341093366" sldId="585"/>
            <ac:graphicFrameMk id="3" creationId="{A81821B5-5374-A281-A3FE-2F2C0A9BC8B2}"/>
          </ac:graphicFrameMkLst>
        </pc:graphicFrameChg>
        <pc:graphicFrameChg chg="add mod">
          <ac:chgData name="Hechenberger Tim" userId="093c6863-ec22-468a-9ff4-dc91df2ed95d" providerId="ADAL" clId="{444B4749-BCD8-4441-A6C1-DA31CA13D096}" dt="2025-05-08T07:00:41.774" v="523" actId="26606"/>
          <ac:graphicFrameMkLst>
            <pc:docMk/>
            <pc:sldMk cId="341093366" sldId="585"/>
            <ac:graphicFrameMk id="4" creationId="{3C0E0BED-4E22-60AF-F550-AB5CB3195B17}"/>
          </ac:graphicFrameMkLst>
        </pc:graphicFrameChg>
      </pc:sldChg>
      <pc:sldChg chg="modSp mod">
        <pc:chgData name="Hechenberger Tim" userId="093c6863-ec22-468a-9ff4-dc91df2ed95d" providerId="ADAL" clId="{444B4749-BCD8-4441-A6C1-DA31CA13D096}" dt="2025-05-08T06:37:37.682" v="336" actId="20577"/>
        <pc:sldMkLst>
          <pc:docMk/>
          <pc:sldMk cId="2169003669" sldId="586"/>
        </pc:sldMkLst>
        <pc:spChg chg="mod">
          <ac:chgData name="Hechenberger Tim" userId="093c6863-ec22-468a-9ff4-dc91df2ed95d" providerId="ADAL" clId="{444B4749-BCD8-4441-A6C1-DA31CA13D096}" dt="2025-05-08T06:37:37.682" v="336" actId="20577"/>
          <ac:spMkLst>
            <pc:docMk/>
            <pc:sldMk cId="2169003669" sldId="586"/>
            <ac:spMk id="3" creationId="{CE487F2E-9A57-C8B6-AB21-78C93F44F45A}"/>
          </ac:spMkLst>
        </pc:spChg>
      </pc:sldChg>
      <pc:sldChg chg="modSp mod">
        <pc:chgData name="Hechenberger Tim" userId="093c6863-ec22-468a-9ff4-dc91df2ed95d" providerId="ADAL" clId="{444B4749-BCD8-4441-A6C1-DA31CA13D096}" dt="2025-05-08T07:04:16.616" v="581" actId="20577"/>
        <pc:sldMkLst>
          <pc:docMk/>
          <pc:sldMk cId="3242529399" sldId="588"/>
        </pc:sldMkLst>
        <pc:spChg chg="mod">
          <ac:chgData name="Hechenberger Tim" userId="093c6863-ec22-468a-9ff4-dc91df2ed95d" providerId="ADAL" clId="{444B4749-BCD8-4441-A6C1-DA31CA13D096}" dt="2025-05-08T07:04:16.616" v="581" actId="20577"/>
          <ac:spMkLst>
            <pc:docMk/>
            <pc:sldMk cId="3242529399" sldId="588"/>
            <ac:spMk id="5" creationId="{E532628E-B40F-DA96-1242-F76BDAF8565B}"/>
          </ac:spMkLst>
        </pc:spChg>
      </pc:sldChg>
      <pc:sldChg chg="modSp del mod">
        <pc:chgData name="Hechenberger Tim" userId="093c6863-ec22-468a-9ff4-dc91df2ed95d" providerId="ADAL" clId="{444B4749-BCD8-4441-A6C1-DA31CA13D096}" dt="2025-05-08T06:40:59.832" v="379" actId="2696"/>
        <pc:sldMkLst>
          <pc:docMk/>
          <pc:sldMk cId="4185538405" sldId="592"/>
        </pc:sldMkLst>
        <pc:spChg chg="mod">
          <ac:chgData name="Hechenberger Tim" userId="093c6863-ec22-468a-9ff4-dc91df2ed95d" providerId="ADAL" clId="{444B4749-BCD8-4441-A6C1-DA31CA13D096}" dt="2025-05-08T06:40:37.089" v="378" actId="20577"/>
          <ac:spMkLst>
            <pc:docMk/>
            <pc:sldMk cId="4185538405" sldId="592"/>
            <ac:spMk id="3" creationId="{F66CC7F4-F96D-0561-E199-ECB595680539}"/>
          </ac:spMkLst>
        </pc:spChg>
      </pc:sldChg>
      <pc:sldChg chg="del">
        <pc:chgData name="Hechenberger Tim" userId="093c6863-ec22-468a-9ff4-dc91df2ed95d" providerId="ADAL" clId="{444B4749-BCD8-4441-A6C1-DA31CA13D096}" dt="2025-05-08T06:43:51.074" v="451" actId="2696"/>
        <pc:sldMkLst>
          <pc:docMk/>
          <pc:sldMk cId="95285380" sldId="593"/>
        </pc:sldMkLst>
      </pc:sldChg>
      <pc:sldChg chg="modSp mod">
        <pc:chgData name="Hechenberger Tim" userId="093c6863-ec22-468a-9ff4-dc91df2ed95d" providerId="ADAL" clId="{444B4749-BCD8-4441-A6C1-DA31CA13D096}" dt="2025-05-08T06:39:53.171" v="358" actId="20577"/>
        <pc:sldMkLst>
          <pc:docMk/>
          <pc:sldMk cId="1882784658" sldId="594"/>
        </pc:sldMkLst>
        <pc:spChg chg="mod">
          <ac:chgData name="Hechenberger Tim" userId="093c6863-ec22-468a-9ff4-dc91df2ed95d" providerId="ADAL" clId="{444B4749-BCD8-4441-A6C1-DA31CA13D096}" dt="2025-05-08T06:39:53.171" v="358" actId="20577"/>
          <ac:spMkLst>
            <pc:docMk/>
            <pc:sldMk cId="1882784658" sldId="594"/>
            <ac:spMk id="3" creationId="{EA74E566-AC06-E7D0-14A3-6AF694F2CE69}"/>
          </ac:spMkLst>
        </pc:spChg>
      </pc:sldChg>
    </pc:docChg>
  </pc:docChgLst>
  <pc:docChgLst>
    <pc:chgData name="Aberger Jonas" userId="S::jonas.aberger@htl-saalfelden.at::ceb1aaf8-5544-4c36-af61-de230cd7d456" providerId="AD" clId="Web-{3A3E33DC-53F4-4870-BAA3-918BCB69C5AD}"/>
    <pc:docChg chg="addSld modSld">
      <pc:chgData name="Aberger Jonas" userId="S::jonas.aberger@htl-saalfelden.at::ceb1aaf8-5544-4c36-af61-de230cd7d456" providerId="AD" clId="Web-{3A3E33DC-53F4-4870-BAA3-918BCB69C5AD}" dt="2025-03-18T17:41:43.280" v="19"/>
      <pc:docMkLst>
        <pc:docMk/>
      </pc:docMkLst>
      <pc:sldChg chg="modSp">
        <pc:chgData name="Aberger Jonas" userId="S::jonas.aberger@htl-saalfelden.at::ceb1aaf8-5544-4c36-af61-de230cd7d456" providerId="AD" clId="Web-{3A3E33DC-53F4-4870-BAA3-918BCB69C5AD}" dt="2025-03-18T17:40:39.918" v="8" actId="20577"/>
        <pc:sldMkLst>
          <pc:docMk/>
          <pc:sldMk cId="0" sldId="584"/>
        </pc:sldMkLst>
        <pc:spChg chg="mod">
          <ac:chgData name="Aberger Jonas" userId="S::jonas.aberger@htl-saalfelden.at::ceb1aaf8-5544-4c36-af61-de230cd7d456" providerId="AD" clId="Web-{3A3E33DC-53F4-4870-BAA3-918BCB69C5AD}" dt="2025-03-18T17:40:39.918" v="8" actId="20577"/>
          <ac:spMkLst>
            <pc:docMk/>
            <pc:sldMk cId="0" sldId="584"/>
            <ac:spMk id="5" creationId="{00000000-0000-0000-0000-000000000000}"/>
          </ac:spMkLst>
        </pc:spChg>
      </pc:sldChg>
      <pc:sldChg chg="addSp delSp modSp new mod modTransition modClrScheme chgLayout">
        <pc:chgData name="Aberger Jonas" userId="S::jonas.aberger@htl-saalfelden.at::ceb1aaf8-5544-4c36-af61-de230cd7d456" providerId="AD" clId="Web-{3A3E33DC-53F4-4870-BAA3-918BCB69C5AD}" dt="2025-03-18T17:41:43.280" v="19"/>
        <pc:sldMkLst>
          <pc:docMk/>
          <pc:sldMk cId="2930177661" sldId="591"/>
        </pc:sldMkLst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2" creationId="{2F9EA218-E6A1-7B44-464C-8504945CD243}"/>
          </ac:spMkLst>
        </pc:spChg>
        <pc:spChg chg="del">
          <ac:chgData name="Aberger Jonas" userId="S::jonas.aberger@htl-saalfelden.at::ceb1aaf8-5544-4c36-af61-de230cd7d456" providerId="AD" clId="Web-{3A3E33DC-53F4-4870-BAA3-918BCB69C5AD}" dt="2025-03-18T17:40:55.544" v="10"/>
          <ac:spMkLst>
            <pc:docMk/>
            <pc:sldMk cId="2930177661" sldId="591"/>
            <ac:spMk id="3" creationId="{941B68AF-7B52-CC5B-66B9-13521835F27C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4" creationId="{6348FD1D-2AA3-6514-F58C-777BE1A2DF25}"/>
          </ac:spMkLst>
        </pc:spChg>
        <pc:spChg chg="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5" creationId="{6CC270A2-ABE4-1025-1169-45C529811EAF}"/>
          </ac:spMkLst>
        </pc:spChg>
        <pc:spChg chg="add mod ord">
          <ac:chgData name="Aberger Jonas" userId="S::jonas.aberger@htl-saalfelden.at::ceb1aaf8-5544-4c36-af61-de230cd7d456" providerId="AD" clId="Web-{3A3E33DC-53F4-4870-BAA3-918BCB69C5AD}" dt="2025-03-18T17:41:38.936" v="18"/>
          <ac:spMkLst>
            <pc:docMk/>
            <pc:sldMk cId="2930177661" sldId="591"/>
            <ac:spMk id="6" creationId="{299103D3-BE70-ACB6-D8B4-4CE2FDD5A311}"/>
          </ac:spMkLst>
        </pc:spChg>
        <pc:spChg chg="add del mod ord">
          <ac:chgData name="Aberger Jonas" userId="S::jonas.aberger@htl-saalfelden.at::ceb1aaf8-5544-4c36-af61-de230cd7d456" providerId="AD" clId="Web-{3A3E33DC-53F4-4870-BAA3-918BCB69C5AD}" dt="2025-03-18T17:41:25.592" v="15"/>
          <ac:spMkLst>
            <pc:docMk/>
            <pc:sldMk cId="2930177661" sldId="591"/>
            <ac:spMk id="7" creationId="{8D0E04B4-3A9E-F3B6-DED0-429F393A8B2F}"/>
          </ac:spMkLst>
        </pc:spChg>
        <pc:picChg chg="add mod ord">
          <ac:chgData name="Aberger Jonas" userId="S::jonas.aberger@htl-saalfelden.at::ceb1aaf8-5544-4c36-af61-de230cd7d456" providerId="AD" clId="Web-{3A3E33DC-53F4-4870-BAA3-918BCB69C5AD}" dt="2025-03-18T17:41:38.936" v="18"/>
          <ac:picMkLst>
            <pc:docMk/>
            <pc:sldMk cId="2930177661" sldId="591"/>
            <ac:picMk id="9" creationId="{1C1C9DD6-5DA3-17E1-6F54-B3AD7CB8C49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htlsaalfelden322-my.sharepoint.com/personal/tim_hechenberger_htl-saalfelden_at/Documents/Microsoft%20Teams-Chatdateien/BurndownChart-Sprint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A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Burndown Chart-Sprint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4.5854824515895981E-2"/>
          <c:y val="8.9082385001043152E-2"/>
          <c:w val="0.92291042682622215"/>
          <c:h val="0.65957604115808743"/>
        </c:manualLayout>
      </c:layout>
      <c:lineChart>
        <c:grouping val="standard"/>
        <c:varyColors val="0"/>
        <c:ser>
          <c:idx val="0"/>
          <c:order val="0"/>
          <c:tx>
            <c:strRef>
              <c:f>'Sprint 4'!$C$1:$C$2</c:f>
              <c:strCache>
                <c:ptCount val="2"/>
                <c:pt idx="0">
                  <c:v>Tasks</c:v>
                </c:pt>
                <c:pt idx="1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'Sprint 4'!$A$3:$B$6</c:f>
              <c:multiLvlStrCache>
                <c:ptCount val="4"/>
                <c:lvl>
                  <c:pt idx="0">
                    <c:v>Mittwoch, 30. April 2025</c:v>
                  </c:pt>
                  <c:pt idx="1">
                    <c:v>Mittwoch, 7. Mai 2025</c:v>
                  </c:pt>
                  <c:pt idx="2">
                    <c:v>Donnerstag, 8. Mai 2025</c:v>
                  </c:pt>
                  <c:pt idx="3">
                    <c:v>Mittwoch, 14. Mai 2025</c:v>
                  </c:pt>
                </c:lvl>
                <c:lvl>
                  <c:pt idx="0">
                    <c:v>Wed</c:v>
                  </c:pt>
                  <c:pt idx="1">
                    <c:v>Wed</c:v>
                  </c:pt>
                  <c:pt idx="2">
                    <c:v>Thur</c:v>
                  </c:pt>
                  <c:pt idx="3">
                    <c:v>Wed</c:v>
                  </c:pt>
                </c:lvl>
              </c:multiLvlStrCache>
            </c:multiLvlStrRef>
          </c:cat>
          <c:val>
            <c:numRef>
              <c:f>'Sprint 4'!$C$3:$C$6</c:f>
              <c:numCache>
                <c:formatCode>General</c:formatCode>
                <c:ptCount val="4"/>
                <c:pt idx="0">
                  <c:v>90</c:v>
                </c:pt>
                <c:pt idx="1">
                  <c:v>60</c:v>
                </c:pt>
                <c:pt idx="2">
                  <c:v>30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BF-4752-8474-93F0BB79C17E}"/>
            </c:ext>
          </c:extLst>
        </c:ser>
        <c:ser>
          <c:idx val="1"/>
          <c:order val="1"/>
          <c:tx>
            <c:strRef>
              <c:f>'Sprint 4'!$D$1:$D$2</c:f>
              <c:strCache>
                <c:ptCount val="2"/>
                <c:pt idx="0">
                  <c:v>Tasks</c:v>
                </c:pt>
                <c:pt idx="1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'Sprint 4'!$A$3:$B$6</c:f>
              <c:multiLvlStrCache>
                <c:ptCount val="4"/>
                <c:lvl>
                  <c:pt idx="0">
                    <c:v>Mittwoch, 30. April 2025</c:v>
                  </c:pt>
                  <c:pt idx="1">
                    <c:v>Mittwoch, 7. Mai 2025</c:v>
                  </c:pt>
                  <c:pt idx="2">
                    <c:v>Donnerstag, 8. Mai 2025</c:v>
                  </c:pt>
                  <c:pt idx="3">
                    <c:v>Mittwoch, 14. Mai 2025</c:v>
                  </c:pt>
                </c:lvl>
                <c:lvl>
                  <c:pt idx="0">
                    <c:v>Wed</c:v>
                  </c:pt>
                  <c:pt idx="1">
                    <c:v>Wed</c:v>
                  </c:pt>
                  <c:pt idx="2">
                    <c:v>Thur</c:v>
                  </c:pt>
                  <c:pt idx="3">
                    <c:v>Wed</c:v>
                  </c:pt>
                </c:lvl>
              </c:multiLvlStrCache>
            </c:multiLvlStrRef>
          </c:cat>
          <c:val>
            <c:numRef>
              <c:f>'Sprint 4'!$D$3:$D$6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35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BBF-4752-8474-93F0BB79C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4054224"/>
        <c:axId val="314054704"/>
      </c:lineChart>
      <c:catAx>
        <c:axId val="31405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4054704"/>
        <c:crosses val="autoZero"/>
        <c:auto val="1"/>
        <c:lblAlgn val="ctr"/>
        <c:lblOffset val="100"/>
        <c:noMultiLvlLbl val="0"/>
      </c:catAx>
      <c:valAx>
        <c:axId val="31405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405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de-AT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Burndown Chart-Sprint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4.5854824515895981E-2"/>
          <c:y val="8.9082385001043152E-2"/>
          <c:w val="0.92291042682622215"/>
          <c:h val="0.65957604115808743"/>
        </c:manualLayout>
      </c:layout>
      <c:lineChart>
        <c:grouping val="standard"/>
        <c:varyColors val="0"/>
        <c:ser>
          <c:idx val="0"/>
          <c:order val="0"/>
          <c:tx>
            <c:strRef>
              <c:f>'Sprint 4'!$C$1:$C$2</c:f>
              <c:strCache>
                <c:ptCount val="2"/>
                <c:pt idx="0">
                  <c:v>Tasks</c:v>
                </c:pt>
                <c:pt idx="1">
                  <c:v>Planned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multiLvlStrRef>
              <c:f>'Sprint 4'!$A$3:$B$6</c:f>
              <c:multiLvlStrCache>
                <c:ptCount val="4"/>
                <c:lvl>
                  <c:pt idx="0">
                    <c:v>Mittwoch, 30. April 2025</c:v>
                  </c:pt>
                  <c:pt idx="1">
                    <c:v>Mittwoch, 7. Mai 2025</c:v>
                  </c:pt>
                  <c:pt idx="2">
                    <c:v>Donnerstag, 8. Mai 2025</c:v>
                  </c:pt>
                  <c:pt idx="3">
                    <c:v>Mittwoch, 14. Mai 2025</c:v>
                  </c:pt>
                </c:lvl>
                <c:lvl>
                  <c:pt idx="0">
                    <c:v>Wed</c:v>
                  </c:pt>
                  <c:pt idx="1">
                    <c:v>Wed</c:v>
                  </c:pt>
                  <c:pt idx="2">
                    <c:v>Thur</c:v>
                  </c:pt>
                  <c:pt idx="3">
                    <c:v>Wed</c:v>
                  </c:pt>
                </c:lvl>
              </c:multiLvlStrCache>
            </c:multiLvlStrRef>
          </c:cat>
          <c:val>
            <c:numRef>
              <c:f>'Sprint 4'!$C$3:$C$6</c:f>
              <c:numCache>
                <c:formatCode>General</c:formatCode>
                <c:ptCount val="4"/>
                <c:pt idx="0">
                  <c:v>90</c:v>
                </c:pt>
                <c:pt idx="1">
                  <c:v>60</c:v>
                </c:pt>
                <c:pt idx="2">
                  <c:v>30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D9-4B84-88C9-21F446ED9743}"/>
            </c:ext>
          </c:extLst>
        </c:ser>
        <c:ser>
          <c:idx val="1"/>
          <c:order val="1"/>
          <c:tx>
            <c:strRef>
              <c:f>'Sprint 4'!$D$1:$D$2</c:f>
              <c:strCache>
                <c:ptCount val="2"/>
                <c:pt idx="0">
                  <c:v>Tasks</c:v>
                </c:pt>
                <c:pt idx="1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multiLvlStrRef>
              <c:f>'Sprint 4'!$A$3:$B$6</c:f>
              <c:multiLvlStrCache>
                <c:ptCount val="4"/>
                <c:lvl>
                  <c:pt idx="0">
                    <c:v>Mittwoch, 30. April 2025</c:v>
                  </c:pt>
                  <c:pt idx="1">
                    <c:v>Mittwoch, 7. Mai 2025</c:v>
                  </c:pt>
                  <c:pt idx="2">
                    <c:v>Donnerstag, 8. Mai 2025</c:v>
                  </c:pt>
                  <c:pt idx="3">
                    <c:v>Mittwoch, 14. Mai 2025</c:v>
                  </c:pt>
                </c:lvl>
                <c:lvl>
                  <c:pt idx="0">
                    <c:v>Wed</c:v>
                  </c:pt>
                  <c:pt idx="1">
                    <c:v>Wed</c:v>
                  </c:pt>
                  <c:pt idx="2">
                    <c:v>Thur</c:v>
                  </c:pt>
                  <c:pt idx="3">
                    <c:v>Wed</c:v>
                  </c:pt>
                </c:lvl>
              </c:multiLvlStrCache>
            </c:multiLvlStrRef>
          </c:cat>
          <c:val>
            <c:numRef>
              <c:f>'Sprint 4'!$D$3:$D$6</c:f>
              <c:numCache>
                <c:formatCode>General</c:formatCode>
                <c:ptCount val="4"/>
                <c:pt idx="0">
                  <c:v>80</c:v>
                </c:pt>
                <c:pt idx="1">
                  <c:v>60</c:v>
                </c:pt>
                <c:pt idx="2">
                  <c:v>35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2D9-4B84-88C9-21F446ED97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14054224"/>
        <c:axId val="314054704"/>
      </c:lineChart>
      <c:catAx>
        <c:axId val="314054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4054704"/>
        <c:crosses val="autoZero"/>
        <c:auto val="1"/>
        <c:lblAlgn val="ctr"/>
        <c:lblOffset val="100"/>
        <c:noMultiLvlLbl val="0"/>
      </c:catAx>
      <c:valAx>
        <c:axId val="31405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3140542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/>
              <a:t>Sprint</a:t>
            </a:r>
            <a:r>
              <a:rPr lang="de-DE" baseline="0"/>
              <a:t> Velocity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'Sprint 4'!$A$9:$A$12</c:f>
              <c:strCache>
                <c:ptCount val="4"/>
                <c:pt idx="0">
                  <c:v>Sprint I</c:v>
                </c:pt>
                <c:pt idx="1">
                  <c:v>Sprint II</c:v>
                </c:pt>
                <c:pt idx="2">
                  <c:v>Sprint III</c:v>
                </c:pt>
                <c:pt idx="3">
                  <c:v>Sprint IV</c:v>
                </c:pt>
              </c:strCache>
            </c:strRef>
          </c:cat>
          <c:val>
            <c:numRef>
              <c:f>'Sprint 4'!$B$9:$B$12</c:f>
              <c:numCache>
                <c:formatCode>General</c:formatCode>
                <c:ptCount val="4"/>
                <c:pt idx="0">
                  <c:v>105</c:v>
                </c:pt>
                <c:pt idx="1">
                  <c:v>250</c:v>
                </c:pt>
                <c:pt idx="2">
                  <c:v>80</c:v>
                </c:pt>
                <c:pt idx="3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16-4037-89A2-A905345DF6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8030704"/>
        <c:axId val="440963648"/>
      </c:barChart>
      <c:catAx>
        <c:axId val="28803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440963648"/>
        <c:crosses val="autoZero"/>
        <c:auto val="1"/>
        <c:lblAlgn val="ctr"/>
        <c:lblOffset val="100"/>
        <c:noMultiLvlLbl val="0"/>
      </c:catAx>
      <c:valAx>
        <c:axId val="44096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880307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 bwMode="auto">
          <a:xfrm>
            <a:off x="4021294" y="0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t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3953DA5E-C6E2-4FA2-8BC8-7FF9A5EB6734}" type="datetimeFigureOut">
              <a:rPr lang="de-DE"/>
              <a:t>08.05.2025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 bwMode="auto">
          <a:xfrm>
            <a:off x="0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defTabSz="948055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 bwMode="auto">
          <a:xfrm>
            <a:off x="4021294" y="9720023"/>
            <a:ext cx="3076363" cy="51295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755" tIns="47377" rIns="94755" bIns="47377" numCol="1" anchor="b" anchorCtr="0" compatLnSpc="1"/>
          <a:lstStyle>
            <a:lvl1pPr algn="r" defTabSz="948055">
              <a:defRPr sz="1200"/>
            </a:lvl1pPr>
          </a:lstStyle>
          <a:p>
            <a:pPr>
              <a:defRPr/>
            </a:pPr>
            <a:fld id="{89A9BFB2-3314-459B-BBF3-97A86AECA4E3}" type="slidenum">
              <a:rPr lang="de-DE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E360A-102B-474E-BEC0-79AC7566E43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279525"/>
            <a:ext cx="460692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EB10-9094-CC46-9BCA-615730AD1A2C}" type="slidenum">
              <a:rPr lang="en-US" smtClean="0"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8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0ABE-531F-B75E-FA4F-51FE1617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3C86CD1-03B9-D16F-8A22-CB4D413EE4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77616ED-7882-686E-29FE-68D47D5D42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CAE597-9C91-3C53-B2FA-1C98A5DF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D8EB10-9094-CC46-9BCA-615730AD1A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86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8938C-29B8-4D68-B3E2-65383D25561A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 hasCustomPrompt="1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A92CB-F91D-4CDD-843E-C20D96A57C63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08048-23C5-41A6-899C-F663368C05D2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F7C12-618F-49D7-BEDD-2077C6E49D94}" type="slidenum">
              <a:rPr lang="de-AT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712" y="365127"/>
            <a:ext cx="6535638" cy="83162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56792"/>
            <a:ext cx="7886700" cy="462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E4538FE-AEB4-413B-B741-EC1BAEEF6B8F}" type="slidenum">
              <a:rPr lang="de-AT" smtClean="0"/>
              <a:t>‹Nr.›</a:t>
            </a:fld>
            <a:endParaRPr lang="de-AT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10062"/>
            <a:ext cx="1196981" cy="1325563"/>
          </a:xfrm>
          <a:prstGeom prst="rect">
            <a:avLst/>
          </a:prstGeom>
        </p:spPr>
      </p:pic>
      <p:sp>
        <p:nvSpPr>
          <p:cNvPr id="8" name="Title 1"/>
          <p:cNvSpPr txBox="1"/>
          <p:nvPr userDrawn="1"/>
        </p:nvSpPr>
        <p:spPr>
          <a:xfrm>
            <a:off x="1907704" y="365127"/>
            <a:ext cx="6607646" cy="75961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50000">
                <a:schemeClr val="bg2">
                  <a:shade val="100000"/>
                  <a:hueMod val="100000"/>
                  <a:satMod val="110000"/>
                  <a:lumMod val="130000"/>
                </a:schemeClr>
              </a:gs>
              <a:gs pos="99000">
                <a:schemeClr val="bg1"/>
              </a:gs>
            </a:gsLst>
            <a:lin ang="0" scaled="1"/>
            <a:tileRect/>
          </a:gradFill>
        </p:spPr>
        <p:txBody>
          <a:bodyPr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365126"/>
            <a:ext cx="7056784" cy="975641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Review - Sprint IIII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2132856"/>
            <a:ext cx="777240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de-DE" sz="4000">
              <a:latin typeface="Bahnschrift" panose="020B0502040204020203" pitchFamily="34" charset="0"/>
            </a:endParaRPr>
          </a:p>
          <a:p>
            <a:pPr algn="ctr"/>
            <a:r>
              <a:rPr lang="de-DE" sz="4000">
                <a:latin typeface="Bahnschrift" panose="020B0502040204020203" pitchFamily="34" charset="0"/>
              </a:rPr>
              <a:t>Projekt </a:t>
            </a:r>
            <a:r>
              <a:rPr lang="de-DE" sz="4000" err="1">
                <a:latin typeface="Bahnschrift" panose="020B0502040204020203" pitchFamily="34" charset="0"/>
              </a:rPr>
              <a:t>Mbot</a:t>
            </a:r>
            <a:r>
              <a:rPr lang="de-DE" sz="4000">
                <a:latin typeface="Bahnschrift" panose="020B0502040204020203" pitchFamily="34" charset="0"/>
              </a:rPr>
              <a:t>-Applikation</a:t>
            </a:r>
          </a:p>
          <a:p>
            <a:pPr algn="ctr"/>
            <a:r>
              <a:rPr lang="de-DE" sz="2400" i="1">
                <a:latin typeface="Bahnschrift" panose="020B0502040204020203" pitchFamily="34" charset="0"/>
              </a:rPr>
              <a:t>Backend-Gruppe „</a:t>
            </a:r>
            <a:r>
              <a:rPr lang="de-DE" sz="2400" i="1" err="1">
                <a:latin typeface="Bahnschrift" panose="020B0502040204020203" pitchFamily="34" charset="0"/>
              </a:rPr>
              <a:t>Mbot</a:t>
            </a:r>
            <a:r>
              <a:rPr lang="de-DE" sz="2400" i="1">
                <a:latin typeface="Bahnschrift" panose="020B0502040204020203" pitchFamily="34" charset="0"/>
              </a:rPr>
              <a:t>-Lore“</a:t>
            </a: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endParaRPr lang="de-DE" altLang="de-AT" sz="3600">
              <a:latin typeface="Calibri" panose="020F0502020204030204" charset="0"/>
              <a:cs typeface="+mj-lt"/>
            </a:endParaRPr>
          </a:p>
          <a:p>
            <a:pPr algn="ctr"/>
            <a:r>
              <a:rPr lang="de-DE" altLang="de-AT" sz="3000" i="1">
                <a:cs typeface="+mj-lt"/>
              </a:rPr>
              <a:t>Sprint III (30.04 - 14.05)</a:t>
            </a:r>
          </a:p>
          <a:p>
            <a:pPr algn="ctr"/>
            <a:endParaRPr lang="de-DE" altLang="de-AT" sz="3600">
              <a:cs typeface="+mj-lt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</a:t>
            </a:fld>
            <a:endParaRPr lang="de-A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23566-529E-043A-5868-33CEE7686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/>
              <a:t>Vielen Dank für Eure Aufmerksamkeit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42A9F4-5A19-123D-9935-AB9D4F93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CC9DD3-4AFF-88C7-B3EE-688A0CE8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10</a:t>
            </a:fld>
            <a:endParaRPr lang="de-AT"/>
          </a:p>
        </p:txBody>
      </p:sp>
      <p:pic>
        <p:nvPicPr>
          <p:cNvPr id="1026" name="Picture 2" descr="mBot - Mobile01">
            <a:extLst>
              <a:ext uri="{FF2B5EF4-FFF2-40B4-BE49-F238E27FC236}">
                <a16:creationId xmlns:a16="http://schemas.microsoft.com/office/drawing/2014/main" id="{61152454-6CA8-15FF-58A1-3E5CA20CF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773" y="1556792"/>
            <a:ext cx="6772453" cy="507219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 descr="Ein Bild, das Text, Cartoon, Schwarzweiß enthält.&#10;&#10;KI-generierte Inhalte können fehlerhaft sein.">
            <a:extLst>
              <a:ext uri="{FF2B5EF4-FFF2-40B4-BE49-F238E27FC236}">
                <a16:creationId xmlns:a16="http://schemas.microsoft.com/office/drawing/2014/main" id="{8D1BE6BB-123F-D7F6-E490-2400006F6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712" y="1556949"/>
            <a:ext cx="6769514" cy="5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3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2</a:t>
            </a:fld>
            <a:endParaRPr lang="de-AT"/>
          </a:p>
        </p:txBody>
      </p:sp>
      <p:sp>
        <p:nvSpPr>
          <p:cNvPr id="3" name="Text Box 2"/>
          <p:cNvSpPr txBox="1"/>
          <p:nvPr/>
        </p:nvSpPr>
        <p:spPr>
          <a:xfrm>
            <a:off x="611505" y="1628775"/>
            <a:ext cx="822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>
                <a:latin typeface="Calibri" panose="020F0502020204030204" charset="0"/>
              </a:rPr>
              <a:t>User Stories - Sprint 4</a:t>
            </a:r>
            <a:r>
              <a:rPr lang="de-DE" altLang="en-US" sz="1400" b="1">
                <a:latin typeface="Calibri" panose="020F0502020204030204" charset="0"/>
              </a:rPr>
              <a:t>.</a:t>
            </a:r>
            <a:endParaRPr lang="de-DE" altLang="en-US">
              <a:latin typeface="Calibri" panose="020F0502020204030204" charset="0"/>
            </a:endParaRPr>
          </a:p>
        </p:txBody>
      </p:sp>
      <p:graphicFrame>
        <p:nvGraphicFramePr>
          <p:cNvPr id="4" name="Table 3"/>
          <p:cNvGraphicFramePr/>
          <p:nvPr>
            <p:extLst>
              <p:ext uri="{D42A27DB-BD31-4B8C-83A1-F6EECF244321}">
                <p14:modId xmlns:p14="http://schemas.microsoft.com/office/powerpoint/2010/main" val="289528045"/>
              </p:ext>
            </p:extLst>
          </p:nvPr>
        </p:nvGraphicFramePr>
        <p:xfrm>
          <a:off x="320670" y="2134675"/>
          <a:ext cx="8661339" cy="149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1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37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3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Nummer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Bearbeitet von…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User Story 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Story Points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0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  <a:sym typeface="+mn-ea"/>
                        </a:rPr>
                        <a:t>Tim Hechenberger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  <a:sym typeface="+mn-ea"/>
                        </a:rPr>
                        <a:t>Jonas </a:t>
                      </a:r>
                      <a:r>
                        <a:rPr lang="de-DE" altLang="en-US" sz="1600" err="1">
                          <a:latin typeface="Calibri" panose="020F0502020204030204" charset="0"/>
                          <a:sym typeface="+mn-ea"/>
                        </a:rPr>
                        <a:t>Aberger</a:t>
                      </a:r>
                      <a:endParaRPr lang="de-DE" altLang="en-US" sz="1600">
                        <a:latin typeface="Calibri" panose="020F0502020204030204" charset="0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kern="120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Kartographie-Modul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de-DE" altLang="en-US" sz="1600">
                          <a:latin typeface="Calibri" panose="020F0502020204030204" charset="0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altLang="en-US" sz="1600" b="1">
                          <a:highlight>
                            <a:srgbClr val="FF00FF"/>
                          </a:highlight>
                          <a:latin typeface="Calibri" panose="020F0502020204030204" charset="0"/>
                        </a:rPr>
                        <a:t>Erledigt + </a:t>
                      </a:r>
                      <a:r>
                        <a:rPr lang="de-DE" altLang="en-US" sz="1600" b="1" err="1">
                          <a:highlight>
                            <a:srgbClr val="FF00FF"/>
                          </a:highlight>
                          <a:latin typeface="Calibri" panose="020F0502020204030204" charset="0"/>
                        </a:rPr>
                        <a:t>Testing</a:t>
                      </a:r>
                      <a:endParaRPr lang="de-DE" altLang="en-US" sz="1600" b="1">
                        <a:highlight>
                          <a:srgbClr val="FF00FF"/>
                        </a:highlight>
                        <a:latin typeface="Calibri" panose="020F050202020403020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830740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89CB81FB-1A16-6B34-3DCD-C6FE35D11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54864"/>
              </p:ext>
            </p:extLst>
          </p:nvPr>
        </p:nvGraphicFramePr>
        <p:xfrm>
          <a:off x="323146" y="4484051"/>
          <a:ext cx="8658863" cy="822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28006">
                  <a:extLst>
                    <a:ext uri="{9D8B030D-6E8A-4147-A177-3AD203B41FA5}">
                      <a16:colId xmlns:a16="http://schemas.microsoft.com/office/drawing/2014/main" val="1766105630"/>
                    </a:ext>
                  </a:extLst>
                </a:gridCol>
                <a:gridCol w="2288175">
                  <a:extLst>
                    <a:ext uri="{9D8B030D-6E8A-4147-A177-3AD203B41FA5}">
                      <a16:colId xmlns:a16="http://schemas.microsoft.com/office/drawing/2014/main" val="2278440328"/>
                    </a:ext>
                  </a:extLst>
                </a:gridCol>
                <a:gridCol w="2637136">
                  <a:extLst>
                    <a:ext uri="{9D8B030D-6E8A-4147-A177-3AD203B41FA5}">
                      <a16:colId xmlns:a16="http://schemas.microsoft.com/office/drawing/2014/main" val="147464537"/>
                    </a:ext>
                  </a:extLst>
                </a:gridCol>
                <a:gridCol w="882412">
                  <a:extLst>
                    <a:ext uri="{9D8B030D-6E8A-4147-A177-3AD203B41FA5}">
                      <a16:colId xmlns:a16="http://schemas.microsoft.com/office/drawing/2014/main" val="361397997"/>
                    </a:ext>
                  </a:extLst>
                </a:gridCol>
                <a:gridCol w="1623134">
                  <a:extLst>
                    <a:ext uri="{9D8B030D-6E8A-4147-A177-3AD203B41FA5}">
                      <a16:colId xmlns:a16="http://schemas.microsoft.com/office/drawing/2014/main" val="1925429631"/>
                    </a:ext>
                  </a:extLst>
                </a:gridCol>
              </a:tblGrid>
              <a:tr h="672075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Tim Hechenberger</a:t>
                      </a:r>
                    </a:p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Fabian Haslinger</a:t>
                      </a:r>
                    </a:p>
                    <a:p>
                      <a:pPr marL="0" indent="0" algn="ctr" defTabSz="6858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Jonas </a:t>
                      </a:r>
                      <a:r>
                        <a:rPr lang="de-DE" altLang="en-US" sz="1600" b="0" kern="1200" err="1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  <a:sym typeface="+mn-ea"/>
                        </a:rPr>
                        <a:t>Aberger</a:t>
                      </a:r>
                      <a:endParaRPr lang="de-DE" altLang="en-US" sz="1600" b="0" kern="1200">
                        <a:solidFill>
                          <a:schemeClr val="dk1"/>
                        </a:solidFill>
                        <a:latin typeface="Calibri" panose="020F0502020204030204" charset="0"/>
                        <a:ea typeface="+mn-ea"/>
                        <a:cs typeface="+mn-cs"/>
                        <a:sym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Dokumentation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0" kern="1200">
                          <a:solidFill>
                            <a:schemeClr val="dk1"/>
                          </a:solidFill>
                          <a:latin typeface="Calibri" panose="020F0502020204030204" charset="0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buNone/>
                      </a:pPr>
                      <a:r>
                        <a:rPr lang="de-DE" altLang="en-US" sz="1600" b="1" kern="120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Calibri" panose="020F0502020204030204" charset="0"/>
                          <a:ea typeface="+mn-ea"/>
                          <a:cs typeface="+mn-cs"/>
                        </a:rPr>
                        <a:t>In-Progress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976795"/>
                  </a:ext>
                </a:extLst>
              </a:tr>
            </a:tbl>
          </a:graphicData>
        </a:graphic>
      </p:graphicFrame>
      <p:sp>
        <p:nvSpPr>
          <p:cNvPr id="6" name="Text Box 2">
            <a:extLst>
              <a:ext uri="{FF2B5EF4-FFF2-40B4-BE49-F238E27FC236}">
                <a16:creationId xmlns:a16="http://schemas.microsoft.com/office/drawing/2014/main" id="{28879829-5A04-B93F-DB86-EB0E930855B8}"/>
              </a:ext>
            </a:extLst>
          </p:cNvPr>
          <p:cNvSpPr txBox="1"/>
          <p:nvPr/>
        </p:nvSpPr>
        <p:spPr>
          <a:xfrm>
            <a:off x="611505" y="4006975"/>
            <a:ext cx="7504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b="1">
                <a:latin typeface="Calibri" panose="020F0502020204030204" charset="0"/>
              </a:rPr>
              <a:t>Anstehende User Stories - Sprint 5</a:t>
            </a:r>
            <a:r>
              <a:rPr lang="de-DE" altLang="en-US" sz="1400" b="1">
                <a:latin typeface="Calibri" panose="020F0502020204030204" charset="0"/>
              </a:rPr>
              <a:t>.</a:t>
            </a:r>
            <a:endParaRPr lang="de-DE" altLang="en-US">
              <a:latin typeface="Calibri" panose="020F050202020403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09882-E12B-9EB5-BE91-18A3D13A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44508-ACE3-C10E-C618-1E96EACA7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05216-2096-35C5-C377-FD477D6F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D7FD2-4146-C7B4-F457-E15045A3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3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E487F2E-9A57-C8B6-AB21-78C93F44F45A}"/>
              </a:ext>
            </a:extLst>
          </p:cNvPr>
          <p:cNvSpPr txBox="1"/>
          <p:nvPr/>
        </p:nvSpPr>
        <p:spPr>
          <a:xfrm>
            <a:off x="628650" y="1643163"/>
            <a:ext cx="822325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>
                <a:latin typeface="Calibri" panose="020F0502020204030204" charset="0"/>
              </a:rPr>
              <a:t>Sprint IIII – Zieldefinition</a:t>
            </a:r>
          </a:p>
          <a:p>
            <a:endParaRPr lang="de-DE" altLang="en-US">
              <a:latin typeface="Calibri" panose="020F0502020204030204" charset="0"/>
            </a:endParaRPr>
          </a:p>
          <a:p>
            <a:r>
              <a:rPr lang="de-DE" altLang="en-US" b="1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>
                <a:latin typeface="Calibri" panose="020F0502020204030204" charset="0"/>
              </a:rPr>
              <a:t>Aufarbeitung der empfangenen Daten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>
                <a:latin typeface="Calibri" panose="020F0502020204030204" charset="0"/>
              </a:rPr>
              <a:t>Korrektes Discovery-Prinzip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DE" altLang="en-US">
                <a:latin typeface="Calibri" panose="020F0502020204030204" charset="0"/>
              </a:rPr>
              <a:t>Zusammensetzen zu einer einheitlichen </a:t>
            </a:r>
            <a:r>
              <a:rPr lang="de-DE" altLang="en-US" err="1">
                <a:latin typeface="Calibri" panose="020F0502020204030204" charset="0"/>
              </a:rPr>
              <a:t>Map</a:t>
            </a:r>
            <a:endParaRPr lang="de-DE" altLang="en-US">
              <a:latin typeface="Calibri" panose="020F0502020204030204" charset="0"/>
            </a:endParaRPr>
          </a:p>
          <a:p>
            <a:endParaRPr lang="de-DE" sz="1700">
              <a:latin typeface="Calibri" panose="020F0502020204030204" charset="0"/>
            </a:endParaRPr>
          </a:p>
          <a:p>
            <a:endParaRPr lang="de-DE" sz="170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003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50A10-A36E-8EF1-054D-4532944CA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5C2A-3613-6C69-4B63-3D13BA31F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cs typeface="+mj-lt"/>
              </a:rPr>
              <a:t>Sprint 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D3D7C0-730F-4F87-D5F5-2B646478E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9AD8C2-6827-73FA-560E-F0D3D607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4</a:t>
            </a:fld>
            <a:endParaRPr lang="de-AT"/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EA74E566-AC06-E7D0-14A3-6AF694F2CE69}"/>
              </a:ext>
            </a:extLst>
          </p:cNvPr>
          <p:cNvSpPr txBox="1"/>
          <p:nvPr/>
        </p:nvSpPr>
        <p:spPr>
          <a:xfrm>
            <a:off x="628650" y="1643163"/>
            <a:ext cx="822325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de-DE" altLang="en-US" sz="2400" b="1">
                <a:latin typeface="Calibri" panose="020F0502020204030204" charset="0"/>
              </a:rPr>
              <a:t>Sprint IIII – Zieldefinition</a:t>
            </a:r>
          </a:p>
          <a:p>
            <a:endParaRPr lang="de-DE" altLang="en-US">
              <a:latin typeface="Calibri" panose="020F0502020204030204" charset="0"/>
            </a:endParaRPr>
          </a:p>
          <a:p>
            <a:r>
              <a:rPr lang="de-DE" altLang="en-US" b="1">
                <a:latin typeface="Calibri" panose="020F0502020204030204" charset="0"/>
              </a:rPr>
              <a:t>Discovery-Mode / Kartographie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>
                <a:solidFill>
                  <a:srgbClr val="00B050"/>
                </a:solidFill>
                <a:latin typeface="Calibri" panose="020F0502020204030204" charset="0"/>
              </a:rPr>
              <a:t>Sammeln der Daten (Sensor)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>
                <a:solidFill>
                  <a:srgbClr val="00B050"/>
                </a:solidFill>
                <a:latin typeface="Calibri" panose="020F0502020204030204" charset="0"/>
              </a:rPr>
              <a:t>Aufarbeitung der empfangenen Daten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>
                <a:solidFill>
                  <a:srgbClr val="00B050"/>
                </a:solidFill>
                <a:latin typeface="Calibri" panose="020F0502020204030204" charset="0"/>
              </a:rPr>
              <a:t>Korrektes Discovery-Prinzip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de-DE" altLang="en-US">
                <a:solidFill>
                  <a:srgbClr val="00B050"/>
                </a:solidFill>
                <a:latin typeface="Calibri" panose="020F0502020204030204" charset="0"/>
              </a:rPr>
              <a:t>Zusammensetzen zu einer einheitlichen </a:t>
            </a:r>
            <a:r>
              <a:rPr lang="de-DE" altLang="en-US" err="1">
                <a:solidFill>
                  <a:srgbClr val="00B050"/>
                </a:solidFill>
                <a:latin typeface="Calibri" panose="020F0502020204030204" charset="0"/>
              </a:rPr>
              <a:t>Map</a:t>
            </a:r>
            <a:endParaRPr lang="de-DE" altLang="en-US">
              <a:solidFill>
                <a:srgbClr val="00B050"/>
              </a:solidFill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altLang="en-US">
              <a:solidFill>
                <a:srgbClr val="00B050"/>
              </a:solidFill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altLang="en-US">
              <a:solidFill>
                <a:srgbClr val="00B050"/>
              </a:solidFill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altLang="en-US">
              <a:solidFill>
                <a:srgbClr val="00B050"/>
              </a:solidFill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altLang="en-US">
              <a:solidFill>
                <a:srgbClr val="00B050"/>
              </a:solidFill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altLang="en-US">
              <a:solidFill>
                <a:srgbClr val="00B050"/>
              </a:solidFill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altLang="en-US">
              <a:solidFill>
                <a:srgbClr val="00B050"/>
              </a:solidFill>
              <a:latin typeface="Calibri" panose="020F0502020204030204" charset="0"/>
            </a:endParaRPr>
          </a:p>
          <a:p>
            <a:endParaRPr lang="de-DE" altLang="en-US">
              <a:solidFill>
                <a:srgbClr val="00B050"/>
              </a:solidFill>
              <a:latin typeface="Calibri" panose="020F050202020403020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de-DE" sz="1700">
              <a:latin typeface="Calibri" panose="020F0502020204030204" charset="0"/>
            </a:endParaRPr>
          </a:p>
          <a:p>
            <a:endParaRPr lang="de-DE" sz="1700">
              <a:latin typeface="Calibri" panose="020F050202020403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78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</a:t>
            </a:r>
            <a:r>
              <a:rPr lang="de-DE" altLang="en-US" err="1">
                <a:latin typeface="Calibri" panose="020F0502020204030204" charset="0"/>
              </a:rPr>
              <a:t>Burndown</a:t>
            </a:r>
            <a:r>
              <a:rPr lang="de-DE" altLang="en-US">
                <a:latin typeface="Calibri" panose="020F0502020204030204" charset="0"/>
              </a:rPr>
              <a:t>-Chart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750" y="1556792"/>
            <a:ext cx="7704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>
                <a:latin typeface="Calibri" panose="020F0502020204030204" charset="0"/>
              </a:rPr>
              <a:t>Geplante Story Points		90</a:t>
            </a:r>
          </a:p>
          <a:p>
            <a:r>
              <a:rPr lang="de-DE" sz="1600" b="1">
                <a:latin typeface="Calibri" panose="020F0502020204030204" charset="0"/>
              </a:rPr>
              <a:t>Erledigte Story Points		90</a:t>
            </a:r>
          </a:p>
          <a:p>
            <a:r>
              <a:rPr lang="de-DE" sz="1600" b="1">
                <a:latin typeface="Calibri" panose="020F0502020204030204" charset="0"/>
              </a:rPr>
              <a:t>Offene Story Points	 	 0</a:t>
            </a:r>
          </a:p>
          <a:p>
            <a:r>
              <a:rPr lang="de-DE" sz="1600" i="1">
                <a:latin typeface="Calibri" panose="020F0502020204030204" charset="0"/>
              </a:rPr>
              <a:t>Verbleibende Story Points	</a:t>
            </a:r>
            <a:r>
              <a:rPr lang="de-DE" sz="1600" b="1">
                <a:latin typeface="Calibri" panose="020F0502020204030204" charset="0"/>
              </a:rPr>
              <a:t> 0</a:t>
            </a:r>
            <a:endParaRPr lang="de-DE" sz="1600" i="1"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460018"/>
            <a:ext cx="3086100" cy="365125"/>
          </a:xfrm>
        </p:spPr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439685"/>
            <a:ext cx="2057400" cy="365125"/>
          </a:xfrm>
        </p:spPr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5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7F63EC1A-D359-A9FC-C187-37E768502E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7738744"/>
              </p:ext>
            </p:extLst>
          </p:nvPr>
        </p:nvGraphicFramePr>
        <p:xfrm>
          <a:off x="1139291" y="2604342"/>
          <a:ext cx="6505575" cy="3719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62EF4-03DE-2DB2-1D78-CA48AE959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D7134-FBE0-0891-9981-CE46659BD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6607646" cy="759618"/>
          </a:xfrm>
        </p:spPr>
        <p:txBody>
          <a:bodyPr anchor="ctr">
            <a:normAutofit/>
          </a:bodyPr>
          <a:lstStyle/>
          <a:p>
            <a:r>
              <a:rPr lang="de-DE" altLang="en-US"/>
              <a:t>Sprint </a:t>
            </a:r>
            <a:r>
              <a:rPr lang="de-DE" altLang="en-US" err="1"/>
              <a:t>Burndown</a:t>
            </a:r>
            <a:r>
              <a:rPr lang="de-DE" altLang="en-US"/>
              <a:t>-Chart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CC516A-B531-962F-2E39-88810D7F8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E6950B-BCBF-B9E6-BEF6-84659182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AE4538FE-AEB4-413B-B741-EC1BAEEF6B8F}" type="slidenum">
              <a:rPr lang="de-AT" smtClean="0"/>
              <a:pPr>
                <a:spcAft>
                  <a:spcPts val="600"/>
                </a:spcAft>
                <a:defRPr/>
              </a:pPr>
              <a:t>6</a:t>
            </a:fld>
            <a:endParaRPr lang="de-AT"/>
          </a:p>
        </p:txBody>
      </p:sp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7F63EC1A-D359-A9FC-C187-37E768502E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8386561"/>
              </p:ext>
            </p:extLst>
          </p:nvPr>
        </p:nvGraphicFramePr>
        <p:xfrm>
          <a:off x="628650" y="1556792"/>
          <a:ext cx="7886700" cy="4620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109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Velocity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2" y="1625729"/>
            <a:ext cx="706056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DE" b="1">
                <a:latin typeface="Calibri"/>
                <a:ea typeface="Calibri"/>
                <a:cs typeface="Calibri"/>
              </a:rPr>
              <a:t>Velocity Sprint 4	     90</a:t>
            </a:r>
          </a:p>
          <a:p>
            <a:r>
              <a:rPr lang="de-DE" b="1">
                <a:latin typeface="Calibri"/>
                <a:ea typeface="Calibri"/>
                <a:cs typeface="Calibri"/>
              </a:rPr>
              <a:t>Velocity            	      </a:t>
            </a:r>
            <a:r>
              <a:rPr lang="de-AT">
                <a:solidFill>
                  <a:srgbClr val="000000"/>
                </a:solidFill>
                <a:latin typeface="Aptos Narrow" panose="020B0004020202020204" pitchFamily="34" charset="0"/>
                <a:ea typeface="Calibri"/>
                <a:cs typeface="Calibri"/>
              </a:rPr>
              <a:t>131,25</a:t>
            </a:r>
            <a:r>
              <a:rPr lang="de-AT"/>
              <a:t> </a:t>
            </a:r>
            <a:endParaRPr lang="de-DE" b="1">
              <a:ea typeface="Calibri"/>
              <a:cs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7</a:t>
            </a:fld>
            <a:endParaRPr lang="de-AT"/>
          </a:p>
        </p:txBody>
      </p:sp>
      <p:pic>
        <p:nvPicPr>
          <p:cNvPr id="3" name="Grafik 2" descr="Durchschnittszeichen und Durchmesserzeichen | Tastenkombination Mac ...">
            <a:extLst>
              <a:ext uri="{FF2B5EF4-FFF2-40B4-BE49-F238E27FC236}">
                <a16:creationId xmlns:a16="http://schemas.microsoft.com/office/drawing/2014/main" id="{2A85C470-A438-BF0F-C7C6-5ADAFFA2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57" y="1954427"/>
            <a:ext cx="199768" cy="220363"/>
          </a:xfrm>
          <a:prstGeom prst="rect">
            <a:avLst/>
          </a:prstGeom>
        </p:spPr>
      </p:pic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058496C5-8E5D-176E-93DA-956EBD44B2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540318"/>
              </p:ext>
            </p:extLst>
          </p:nvPr>
        </p:nvGraphicFramePr>
        <p:xfrm>
          <a:off x="934421" y="2272060"/>
          <a:ext cx="7275158" cy="4114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7231" y="303130"/>
            <a:ext cx="660764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674" y="1530036"/>
            <a:ext cx="8171154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de-DE" b="1">
              <a:latin typeface="Calibri" panose="020F0502020204030204" charset="0"/>
            </a:endParaRPr>
          </a:p>
          <a:p>
            <a:pPr algn="just"/>
            <a:r>
              <a:rPr lang="de-DE" b="1">
                <a:latin typeface="Calibri" panose="020F0502020204030204" charset="0"/>
              </a:rPr>
              <a:t>Jonas Aberger</a:t>
            </a:r>
            <a:endParaRPr lang="de-DE" sz="5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Bug-Fixing</a:t>
            </a:r>
          </a:p>
          <a:p>
            <a:pPr algn="just"/>
            <a:endParaRPr lang="de-DE" sz="2000">
              <a:latin typeface="Calibri" panose="020F0502020204030204" charset="0"/>
            </a:endParaRPr>
          </a:p>
          <a:p>
            <a:endParaRPr lang="de-DE" sz="1400">
              <a:latin typeface="Calibri" panose="020F0502020204030204" charset="0"/>
            </a:endParaRP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b="1">
                <a:latin typeface="Calibri" panose="020F0502020204030204" charset="0"/>
              </a:rPr>
              <a:t>Fabian Haslinger</a:t>
            </a:r>
            <a:endParaRPr lang="de-DE" sz="1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Discovery-Mode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Dokumentation Sprint IIII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>
              <a:latin typeface="Calibri" panose="020F0502020204030204" charset="0"/>
            </a:endParaRPr>
          </a:p>
          <a:p>
            <a:pPr algn="just"/>
            <a:endParaRPr lang="de-DE" sz="2000">
              <a:latin typeface="Calibri" panose="020F0502020204030204" charset="0"/>
            </a:endParaRPr>
          </a:p>
          <a:p>
            <a:endParaRPr lang="de-DE" sz="1400">
              <a:latin typeface="Calibri" panose="020F0502020204030204" charset="0"/>
            </a:endParaRPr>
          </a:p>
          <a:p>
            <a:r>
              <a:rPr lang="de-DE" b="1">
                <a:latin typeface="Calibri" panose="020F0502020204030204" charset="0"/>
              </a:rPr>
              <a:t>Tim </a:t>
            </a:r>
            <a:r>
              <a:rPr lang="de-DE" b="1" err="1">
                <a:latin typeface="Calibri" panose="020F0502020204030204" charset="0"/>
              </a:rPr>
              <a:t>Hechenberger</a:t>
            </a:r>
            <a:endParaRPr lang="de-DE" sz="1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Discovery-Mode + </a:t>
            </a:r>
            <a:r>
              <a:rPr lang="de-DE" sz="2000" err="1">
                <a:latin typeface="Calibri" panose="020F0502020204030204" charset="0"/>
              </a:rPr>
              <a:t>Testing</a:t>
            </a:r>
            <a:endParaRPr lang="de-DE" sz="20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r>
              <a:rPr lang="de-DE" sz="2000">
                <a:latin typeface="Calibri" panose="020F0502020204030204" charset="0"/>
              </a:rPr>
              <a:t>Sprint-Review IIII</a:t>
            </a: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000">
              <a:solidFill>
                <a:srgbClr val="7030A0"/>
              </a:solidFill>
              <a:latin typeface="Calibri" panose="020F050202020403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8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B8F7-B947-7DB3-1EF2-5CB62D2F8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C734-D15E-874B-C2B2-BBA880EE3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365127"/>
            <a:ext cx="9865096" cy="759618"/>
          </a:xfrm>
        </p:spPr>
        <p:txBody>
          <a:bodyPr/>
          <a:lstStyle/>
          <a:p>
            <a:r>
              <a:rPr lang="de-DE" altLang="en-US">
                <a:latin typeface="Calibri" panose="020F0502020204030204" charset="0"/>
              </a:rPr>
              <a:t>Sprint Demo – Next Steps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2628E-B40F-DA96-1242-F76BDAF8565B}"/>
              </a:ext>
            </a:extLst>
          </p:cNvPr>
          <p:cNvSpPr txBox="1"/>
          <p:nvPr/>
        </p:nvSpPr>
        <p:spPr>
          <a:xfrm>
            <a:off x="755576" y="1412776"/>
            <a:ext cx="7945755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de-DE" sz="2200" b="1">
                <a:latin typeface="Arial" panose="020B0604020202020204" pitchFamily="34" charset="0"/>
              </a:rPr>
              <a:t>Planung des nächsten Sprints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/>
              <a:t>Aufgaben für den nächsten Sprint erfassen und priorisieren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/>
              <a:t>-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lang="de-DE" sz="2000"/>
              <a:t>-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lang="de-DE" sz="200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de-DE" alt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/>
            <a:endParaRPr lang="de-DE" sz="2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>
              <a:latin typeface="Calibri" panose="020F0502020204030204" charset="0"/>
            </a:endParaRPr>
          </a:p>
          <a:p>
            <a:pPr marL="342900" indent="-342900" algn="just">
              <a:buFont typeface="Symbol" panose="05050102010706020507" pitchFamily="18" charset="2"/>
              <a:buChar char="-"/>
            </a:pPr>
            <a:endParaRPr lang="de-DE" sz="2400">
              <a:latin typeface="Calibri" panose="020F0502020204030204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EC626-C9A7-7D62-7C13-BA81581B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DI(FH) Falkensteiner Markus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C652A5-A053-4BA8-0B5A-1179A1D91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538FE-AEB4-413B-B741-EC1BAEEF6B8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4252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1FD76AC810CD946AFF2048135E5AED8" ma:contentTypeVersion="4" ma:contentTypeDescription="Ein neues Dokument erstellen." ma:contentTypeScope="" ma:versionID="f1a1cd72032fc8609ea7c3f0b5cd8b51">
  <xsd:schema xmlns:xsd="http://www.w3.org/2001/XMLSchema" xmlns:xs="http://www.w3.org/2001/XMLSchema" xmlns:p="http://schemas.microsoft.com/office/2006/metadata/properties" xmlns:ns2="e330c3bd-b73b-44bd-ae32-0c4bdfdcab8e" targetNamespace="http://schemas.microsoft.com/office/2006/metadata/properties" ma:root="true" ma:fieldsID="a8427e112a34e63d5c426854409c5fee" ns2:_="">
    <xsd:import namespace="e330c3bd-b73b-44bd-ae32-0c4bdfdcab8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0c3bd-b73b-44bd-ae32-0c4bdfdcab8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81A0EB-802E-4D0E-9A2A-3AE4F15204D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54EFAF-31A0-41ED-A74D-DAE704B6C081}">
  <ds:schemaRefs>
    <ds:schemaRef ds:uri="e330c3bd-b73b-44bd-ae32-0c4bdfdcab8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3B628B2-85F5-4AD2-9E28-9130197E5E7C}">
  <ds:schemaRefs>
    <ds:schemaRef ds:uri="e330c3bd-b73b-44bd-ae32-0c4bdfdcab8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Bildschirmpräsentation (4:3)</PresentationFormat>
  <Paragraphs>120</Paragraphs>
  <Slides>10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Aptos Narrow</vt:lpstr>
      <vt:lpstr>Arial</vt:lpstr>
      <vt:lpstr>Bahnschrift</vt:lpstr>
      <vt:lpstr>Calibri</vt:lpstr>
      <vt:lpstr>Calibri Light</vt:lpstr>
      <vt:lpstr>Symbol</vt:lpstr>
      <vt:lpstr>Wingdings</vt:lpstr>
      <vt:lpstr>Office Theme</vt:lpstr>
      <vt:lpstr>Sprint Review - Sprint IIII </vt:lpstr>
      <vt:lpstr>Sprint Review</vt:lpstr>
      <vt:lpstr>Sprint Review</vt:lpstr>
      <vt:lpstr>Sprint Review</vt:lpstr>
      <vt:lpstr>Sprint Burndown-Chart</vt:lpstr>
      <vt:lpstr>Sprint Burndown-Chart</vt:lpstr>
      <vt:lpstr>Sprint Velocity</vt:lpstr>
      <vt:lpstr>Sprint Demo</vt:lpstr>
      <vt:lpstr>Sprint Demo – Next Steps</vt:lpstr>
      <vt:lpstr>Vielen Dank für Eure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Mag. (FH) Wolfgang Mayrhofer</dc:title>
  <dc:creator>Wolfgang</dc:creator>
  <cp:lastModifiedBy>Hechenberger Tim</cp:lastModifiedBy>
  <cp:revision>2</cp:revision>
  <cp:lastPrinted>2023-02-02T13:47:16Z</cp:lastPrinted>
  <dcterms:created xsi:type="dcterms:W3CDTF">2023-02-02T13:47:16Z</dcterms:created>
  <dcterms:modified xsi:type="dcterms:W3CDTF">2025-05-08T07:17:35Z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1033-11.1.0.11664</vt:lpwstr>
  </property>
  <property fmtid="{D5CDD505-2E9C-101B-9397-08002B2CF9AE}" pid="3" name="ICV">
    <vt:lpwstr/>
  </property>
  <property fmtid="{D5CDD505-2E9C-101B-9397-08002B2CF9AE}" pid="4" name="ContentTypeId">
    <vt:lpwstr>0x01010091FD76AC810CD946AFF2048135E5AED8</vt:lpwstr>
  </property>
</Properties>
</file>