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1" r:id="rId3"/>
    <p:sldId id="367" r:id="rId4"/>
    <p:sldId id="582" r:id="rId5"/>
    <p:sldId id="570" r:id="rId6"/>
    <p:sldId id="584" r:id="rId7"/>
    <p:sldId id="583" r:id="rId8"/>
  </p:sldIdLst>
  <p:sldSz cx="9144000" cy="6858000" type="screen4x3"/>
  <p:notesSz cx="7099300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4" autoAdjust="0"/>
    <p:restoredTop sz="77316" autoAdjust="0"/>
  </p:normalViewPr>
  <p:slideViewPr>
    <p:cSldViewPr>
      <p:cViewPr varScale="1">
        <p:scale>
          <a:sx n="156" d="100"/>
          <a:sy n="156" d="100"/>
        </p:scale>
        <p:origin x="3456" y="176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handoutMaster" Target="handoutMasters/handoutMaster1.xml"/><Relationship Id="rId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1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  <a:endParaRPr lang="de-DE" sz="3600" dirty="0">
              <a:latin typeface="Calibri" panose="020F0502020204030204" charset="0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>
                <a:cs typeface="+mj-lt"/>
              </a:rPr>
              <a:t>Sprint 1 (25.01 - 09.02)</a:t>
            </a:r>
            <a:endParaRPr lang="de-DE" altLang="de-AT" sz="3600">
              <a:cs typeface="+mj-lt"/>
            </a:endParaRP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  <a:endParaRPr lang="de-DE" altLang="en-US" dirty="0" err="1">
              <a:cs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Sprint Ziele:</a:t>
            </a:r>
            <a:endParaRPr lang="de-DE" altLang="en-US" sz="1400" b="1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Mockups für GUI erstellt</a:t>
            </a:r>
            <a:endParaRPr lang="de-DE" altLang="en-US">
              <a:highlight>
                <a:srgbClr val="00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Erste GUI implementiert</a:t>
            </a:r>
            <a:endParaRPr lang="de-DE" altLang="en-US">
              <a:highlight>
                <a:srgbClr val="00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Raspberry pi aufgesetzt und konfiguriert</a:t>
            </a:r>
            <a:endParaRPr lang="de-DE" altLang="en-US">
              <a:highlight>
                <a:srgbClr val="00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FF0000"/>
                </a:highlight>
                <a:latin typeface="Calibri" panose="020F0502020204030204" charset="0"/>
              </a:rPr>
              <a:t>Shelly Steckdose MQTT Server konfiguriert</a:t>
            </a:r>
            <a:endParaRPr lang="de-DE" altLang="en-US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  <a:endParaRPr lang="de-DE" altLang="en-US" dirty="0" err="1">
              <a:cs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1.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83895" y="2132965"/>
          <a:ext cx="7696200" cy="242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/>
                <a:gridCol w="1313815"/>
                <a:gridCol w="2461260"/>
                <a:gridCol w="1040526"/>
                <a:gridCol w="1442680"/>
              </a:tblGrid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StoryPoints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Name Mitarbeiter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Raspberry Image aufsetzen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13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  <a:endParaRPr lang="de-DE" altLang="en-US">
                        <a:highlight>
                          <a:srgbClr val="00FF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12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Name Mitarbeiter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SSH Server aktivieren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8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  <a:endParaRPr lang="de-DE" altLang="en-US">
                        <a:highlight>
                          <a:srgbClr val="00FF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4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Name Mitarbeiter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GUI Mockup für Home Screen erstellen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21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fertig</a:t>
                      </a: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Name Mitarbeiter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Login Screen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8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begonnen</a:t>
                      </a: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2562860"/>
            <a:ext cx="6724015" cy="395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25</a:t>
            </a:r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Erledigte Storypoints:	21</a:t>
            </a:r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Offene Storypoints:	  4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117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276475"/>
            <a:ext cx="6347460" cy="3899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13</a:t>
            </a:r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Velocity Sprint 1-n:	21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Kurze Demo was in diesem Sprint erreicht wurde. 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</a:rPr>
              <a:t>(Wenn möglich Live-Demo, alternativ screenshots, kurzer Sourcecode, Unittests, ...)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Mitarbeiter 1:</a:t>
            </a:r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	Raspberry Pi aufgesetzt.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Mitarbeiter 2:</a:t>
            </a:r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	Mockup Screens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Mitarbeiter 3:</a:t>
            </a:r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	Datenbankschema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628B2-85F5-4AD2-9E28-9130197E5E7C}"/>
</file>

<file path=customXml/itemProps2.xml><?xml version="1.0" encoding="utf-8"?>
<ds:datastoreItem xmlns:ds="http://schemas.openxmlformats.org/officeDocument/2006/customXml" ds:itemID="{1981A0EB-802E-4D0E-9A2A-3AE4F15204D8}"/>
</file>

<file path=customXml/itemProps3.xml><?xml version="1.0" encoding="utf-8"?>
<ds:datastoreItem xmlns:ds="http://schemas.openxmlformats.org/officeDocument/2006/customXml" ds:itemID="{8354EFAF-31A0-41ED-A74D-DAE704B6C08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WPS Presentation</Application>
  <PresentationFormat>On-screen Show (4:3)</PresentationFormat>
  <Paragraphs>123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Calibri Light</vt:lpstr>
      <vt:lpstr>微软雅黑</vt:lpstr>
      <vt:lpstr>Arial Unicode MS</vt:lpstr>
      <vt:lpstr>Arial Black</vt:lpstr>
      <vt:lpstr>Office Theme</vt:lpstr>
      <vt:lpstr>HTL Saalfelden – 3.INF- Systemplanung und Projektentwicklung</vt:lpstr>
      <vt:lpstr>Kanban</vt:lpstr>
      <vt:lpstr>Sprint Review</vt:lpstr>
      <vt:lpstr>Nächstes Thema</vt:lpstr>
      <vt:lpstr>Sprint Burndown-Chart</vt:lpstr>
      <vt:lpstr>Sprint Burndown-Chart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markus</cp:lastModifiedBy>
  <cp:revision>1156</cp:revision>
  <cp:lastPrinted>2023-02-02T13:47:16Z</cp:lastPrinted>
  <dcterms:created xsi:type="dcterms:W3CDTF">2023-02-02T13:47:16Z</dcterms:created>
  <dcterms:modified xsi:type="dcterms:W3CDTF">2023-02-02T13:47:16Z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