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61" r:id="rId5"/>
    <p:sldId id="582" r:id="rId6"/>
    <p:sldId id="586" r:id="rId7"/>
    <p:sldId id="594" r:id="rId8"/>
    <p:sldId id="584" r:id="rId9"/>
    <p:sldId id="583" r:id="rId10"/>
    <p:sldId id="595" r:id="rId11"/>
    <p:sldId id="596" r:id="rId12"/>
    <p:sldId id="597" r:id="rId13"/>
    <p:sldId id="598" r:id="rId14"/>
    <p:sldId id="599" r:id="rId15"/>
    <p:sldId id="600" r:id="rId16"/>
    <p:sldId id="606" r:id="rId17"/>
    <p:sldId id="607" r:id="rId18"/>
    <p:sldId id="601" r:id="rId19"/>
    <p:sldId id="602" r:id="rId20"/>
    <p:sldId id="603" r:id="rId21"/>
    <p:sldId id="605" r:id="rId22"/>
    <p:sldId id="604" r:id="rId23"/>
    <p:sldId id="587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04.06.2025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D44F-7BE0-E3A3-97EC-20E659F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E790-931D-00BD-1EFB-9968300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31EA11-1739-2828-961A-74CC5992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89"/>
          <a:stretch/>
        </p:blipFill>
        <p:spPr bwMode="auto">
          <a:xfrm>
            <a:off x="1864524" y="136524"/>
            <a:ext cx="5709920" cy="6469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71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7348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15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Verbindung zum </a:t>
            </a:r>
            <a:r>
              <a:rPr lang="de-DE" sz="2300" b="1" dirty="0" err="1"/>
              <a:t>mBot</a:t>
            </a:r>
            <a:r>
              <a:rPr lang="de-DE" sz="2300" b="1" dirty="0"/>
              <a:t> herstellen</a:t>
            </a:r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Daten an das Backend senden (z.B. Strecke im Discovery Modus)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681316" y="1661927"/>
            <a:ext cx="57027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Variablen bei einem Fehler oder einem Verbindungsabbruch zurücksetzen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2988870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20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UML-Diagramme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Velocity            	     </a:t>
            </a:r>
            <a:r>
              <a:rPr lang="de-AT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3" y="1700213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Inhalt:</a:t>
            </a:r>
          </a:p>
          <a:p>
            <a:endParaRPr lang="de-DE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Allgemeines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Retrospektive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Technische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Wichtige Codeabschnitte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1153834" y="3731607"/>
            <a:ext cx="716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/>
              <a:t>Benötigte Sprints: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4 für Funktionalität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5 mit Dokumentation inkludiert</a:t>
            </a:r>
            <a:r>
              <a:rPr lang="de-DE" sz="2100" dirty="0"/>
              <a:t> </a:t>
            </a: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>
                <a:sym typeface="Wingdings" panose="05000000000000000000" pitchFamily="2" charset="2"/>
              </a:rPr>
              <a:t>Velocity    : 				</a:t>
            </a:r>
            <a:r>
              <a:rPr lang="de-AT" sz="2100" dirty="0"/>
              <a:t>131,25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AT" sz="2100" dirty="0"/>
              <a:t>Gesamt </a:t>
            </a:r>
            <a:r>
              <a:rPr lang="de-AT" sz="2100" dirty="0" err="1"/>
              <a:t>Storypoints</a:t>
            </a:r>
            <a:r>
              <a:rPr lang="de-AT" sz="2100" dirty="0"/>
              <a:t>: 			525</a:t>
            </a:r>
            <a:endParaRPr lang="de-DE" sz="2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94A37-ECA7-CF16-9FA5-6EA00DB1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6" y="1735834"/>
            <a:ext cx="9166574" cy="1390560"/>
          </a:xfrm>
          <a:prstGeom prst="rect">
            <a:avLst/>
          </a:prstGeom>
        </p:spPr>
      </p:pic>
      <p:pic>
        <p:nvPicPr>
          <p:cNvPr id="7" name="Grafik 6" descr="Durchschnittszeichen und Durchmesserzeichen | Tastenkombination Mac ...">
            <a:extLst>
              <a:ext uri="{FF2B5EF4-FFF2-40B4-BE49-F238E27FC236}">
                <a16:creationId xmlns:a16="http://schemas.microsoft.com/office/drawing/2014/main" id="{2B211496-4E40-F34F-5702-F2C6AA0C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18" y="5121839"/>
            <a:ext cx="199768" cy="2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3740965"/>
            <a:ext cx="71677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lvl="1"/>
            <a:r>
              <a:rPr lang="de-DE" sz="2100" dirty="0">
                <a:solidFill>
                  <a:srgbClr val="00B050"/>
                </a:solidFill>
                <a:sym typeface="Wingdings" panose="05000000000000000000" pitchFamily="2" charset="2"/>
              </a:rPr>
              <a:t> weniger Stress</a:t>
            </a:r>
            <a:endParaRPr lang="de-DE" sz="21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Frontend-Team hat viele Probleme bereitet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Für letzte Optimierungen fehlte die Zeit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Schlecht geschätzt bei den </a:t>
            </a:r>
            <a:r>
              <a:rPr lang="de-DE" sz="2100" dirty="0" err="1">
                <a:solidFill>
                  <a:srgbClr val="FF0000"/>
                </a:solidFill>
              </a:rPr>
              <a:t>Storypoints</a:t>
            </a:r>
            <a:endParaRPr lang="de-DE" sz="21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156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PowerPoint-Präsentation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85</cp:revision>
  <cp:lastPrinted>2023-02-02T13:47:16Z</cp:lastPrinted>
  <dcterms:created xsi:type="dcterms:W3CDTF">2023-02-02T13:47:16Z</dcterms:created>
  <dcterms:modified xsi:type="dcterms:W3CDTF">2025-06-04T05:40:07Z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