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5" r:id="rId5"/>
  </p:sldMasterIdLst>
  <p:notesMasterIdLst>
    <p:notesMasterId r:id="rId27"/>
  </p:notesMasterIdLst>
  <p:handoutMasterIdLst>
    <p:handoutMasterId r:id="rId28"/>
  </p:handoutMasterIdLst>
  <p:sldIdLst>
    <p:sldId id="361" r:id="rId6"/>
    <p:sldId id="582" r:id="rId7"/>
    <p:sldId id="586" r:id="rId8"/>
    <p:sldId id="594" r:id="rId9"/>
    <p:sldId id="584" r:id="rId10"/>
    <p:sldId id="583" r:id="rId11"/>
    <p:sldId id="595" r:id="rId12"/>
    <p:sldId id="596" r:id="rId13"/>
    <p:sldId id="597" r:id="rId14"/>
    <p:sldId id="600" r:id="rId15"/>
    <p:sldId id="606" r:id="rId16"/>
    <p:sldId id="608" r:id="rId17"/>
    <p:sldId id="598" r:id="rId18"/>
    <p:sldId id="599" r:id="rId19"/>
    <p:sldId id="607" r:id="rId20"/>
    <p:sldId id="601" r:id="rId21"/>
    <p:sldId id="602" r:id="rId22"/>
    <p:sldId id="603" r:id="rId23"/>
    <p:sldId id="605" r:id="rId24"/>
    <p:sldId id="604" r:id="rId25"/>
    <p:sldId id="587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10.06.2025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20C2-9EFE-16E4-B5B3-78DE3744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A2B19-949B-BBE5-3479-150B50D84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BA73FC-4085-C0CA-9442-90E88AFFC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60DF4-CA6A-A330-CE89-546F9E55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06F6-4EA1-035B-7510-F8EAEDDB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B5D876-B4C8-DB21-8EE2-9B548A0C0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72CF17-2298-A450-491D-118318381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BA6864-03AD-BC75-B902-889D93E6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0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8A7CB-5CB1-2888-ECF5-F1FE7064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E0AAC3-C398-2DF4-DE87-D5A66EF6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579B0-AE77-F473-40FE-22747F1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5F8B-7216-21A6-F192-29C45A9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02F51-B492-B5B4-6EDC-7749874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21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B0AE-DA41-8DEC-CC1B-244B7DDA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F959D-981A-B075-2010-FE56985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C5446-061C-4E63-AF84-E87BB1CC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CA151-82EC-51F2-AFAF-DA68F20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FAADC-C49D-6FEC-E579-C33E7C78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2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5D8B-F23F-355E-43F5-16A6071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54765C-D4FE-593B-FF64-DB890AC6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F51F7-E00A-861E-BACC-F597B7D1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71224-F96F-8241-705B-CD5B2340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ED719-22EA-FD28-0367-D521A99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81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A8D8A-3D82-267C-1264-DD4C00B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63B4-078F-6539-A995-DC9C6E8C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1CD666-55B9-9196-9C13-9BF8AFE2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602F9-110E-17AD-DA9D-11515B7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44F31-1F88-3AA1-C9C6-49CE4F03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2F62-BBFD-D049-034C-F29289D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8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B6E37-CB8D-F0A6-4359-9DCE4A09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C2B23-ACC6-3648-8EDD-0CDDD0E1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0B4A-1784-443A-79EB-5A3474FC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D2619-CCAA-2D55-8DB0-49EBDD69C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647A5-13E3-DC23-C7D4-B53508DE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6ADEE3-7FAF-3D1B-0C11-12CFFC9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23B99D-C3F8-6058-7893-FE62662F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D53A82-D477-5D9B-DDD9-D7CF5814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52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574ED-078A-45E5-CAD8-DC2C151E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8CE50E-6739-DD6E-040F-98244F6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70C4DE-E895-2BFD-1676-269ABB4D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6CAE6-7D61-3674-D78B-15F6DE9B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47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2827D-9243-B797-CB9E-A7ABA6F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347E84-16A0-544A-E2D4-4CF54C9C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B2F9B-ADD9-5278-C09C-D2410BF0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67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6B689-083F-82E4-DB0F-8CA0342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DA968-D505-D7C2-46D1-AD3E644F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30C278-1BA7-BDA7-A60B-2E9CB879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64C33-34C2-4BE4-3B8B-066BFF53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5C25D-1ED3-18D9-0566-3FBB024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7DBC5-88CF-DD25-2470-2D2325F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655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B391B-BDD1-177D-0DDD-2CABD492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3B5A1F-C54E-A543-752F-C4A6C637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743AE-4660-3F6F-0F05-6CD073F8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8AA3A9-3EA7-AD34-FC2A-EDAAE756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27856-CD86-DF09-C760-06B471F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38812-B196-DDF9-9CCC-B4536B7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174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F793-C2D3-3725-89CB-5643D35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DA458-9851-3366-9E62-58FEA73B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8C3E3-4B8D-8A61-32A1-6877D84A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2B076-3544-297A-2A4D-C1C5089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FB188-95F6-DE9C-580E-602EE74C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343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113E7E-DE74-B035-0B59-C78C8ADF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A237C8-4B4C-0002-AC50-94D2DB22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4BD2B-8FA6-13AC-9B3B-9344312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92FB2-4CAB-D1CB-3BD8-C0F82A5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20847-6B97-4A51-6C6F-1905E3E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18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DE46A7-13C5-DE09-BBDA-E7BC7B2E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C6D10-DA9C-9071-5505-FD659DFB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9E9FB-7B38-593E-589F-0E5DF0FDA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AE61-2F80-AC65-B18D-9C2F24AD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6B066-34F8-75EF-ECED-35C7F76D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B411CD3-7E80-1F5A-D07F-23CBC9FD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11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EE6F2D-1FC2-062F-483E-8DF6B655EFDD}"/>
              </a:ext>
            </a:extLst>
          </p:cNvPr>
          <p:cNvSpPr txBox="1"/>
          <p:nvPr/>
        </p:nvSpPr>
        <p:spPr>
          <a:xfrm>
            <a:off x="235974" y="245806"/>
            <a:ext cx="3333136" cy="1352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2100" b="1" dirty="0"/>
              <a:t>PC-</a:t>
            </a:r>
            <a:r>
              <a:rPr lang="de-AT" sz="2100" b="1" dirty="0" err="1"/>
              <a:t>Hosted</a:t>
            </a:r>
            <a:r>
              <a:rPr lang="de-AT" sz="2100" b="1" dirty="0"/>
              <a:t> Backend</a:t>
            </a:r>
          </a:p>
          <a:p>
            <a:r>
              <a:rPr lang="de-AT" sz="1900" dirty="0"/>
              <a:t>Die gesamte Backend-</a:t>
            </a:r>
            <a:r>
              <a:rPr lang="de-AT" sz="1900" dirty="0" err="1"/>
              <a:t>Application</a:t>
            </a:r>
            <a:r>
              <a:rPr lang="de-AT" sz="1900" dirty="0"/>
              <a:t> wird mittels einem PC </a:t>
            </a:r>
            <a:r>
              <a:rPr lang="de-AT" sz="1900" dirty="0" err="1"/>
              <a:t>gehosted</a:t>
            </a:r>
            <a:endParaRPr lang="de-AT" sz="1900" dirty="0"/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  <a:endParaRPr lang="de-AT" sz="500" dirty="0"/>
          </a:p>
          <a:p>
            <a:r>
              <a:rPr lang="de-AT" sz="1900" b="1" dirty="0" err="1"/>
              <a:t>MBot</a:t>
            </a:r>
            <a:r>
              <a:rPr lang="de-AT" sz="1900" b="1" dirty="0"/>
              <a:t>-Bridge</a:t>
            </a:r>
          </a:p>
          <a:p>
            <a:r>
              <a:rPr lang="de-AT" sz="1900" b="1" dirty="0"/>
              <a:t>DB-Bridge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 err="1"/>
              <a:t>Locally-Stored</a:t>
            </a:r>
            <a:r>
              <a:rPr lang="de-AT" sz="2100" b="1" dirty="0"/>
              <a:t> Logs</a:t>
            </a:r>
          </a:p>
          <a:p>
            <a:r>
              <a:rPr lang="de-AT" dirty="0"/>
              <a:t>Temporäre Speicherung der Fahrstrecken zur </a:t>
            </a:r>
            <a:r>
              <a:rPr lang="de-AT" dirty="0" err="1"/>
              <a:t>spätern</a:t>
            </a:r>
            <a:r>
              <a:rPr lang="de-AT" dirty="0"/>
              <a:t> Verarbeitung</a:t>
            </a:r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/>
              <a:t>MongoDB Datenbank</a:t>
            </a:r>
          </a:p>
          <a:p>
            <a:r>
              <a:rPr lang="de-AT" dirty="0"/>
              <a:t>Konsistente Speicherung der Fahrstrecken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38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8BD4-509B-084B-04BF-D79C0A19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096DA1A-9F25-EB63-4C32-3FDDB7AF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B672-5809-E829-E65F-AA3D3BE9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12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877A64-0A40-8F54-A187-36A7D5087E69}"/>
              </a:ext>
            </a:extLst>
          </p:cNvPr>
          <p:cNvSpPr txBox="1"/>
          <p:nvPr/>
        </p:nvSpPr>
        <p:spPr>
          <a:xfrm>
            <a:off x="235974" y="245806"/>
            <a:ext cx="3333136" cy="136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1500" b="1" dirty="0"/>
              <a:t>PC-</a:t>
            </a:r>
            <a:r>
              <a:rPr lang="de-AT" sz="1500" b="1" dirty="0" err="1"/>
              <a:t>Hosted</a:t>
            </a:r>
            <a:r>
              <a:rPr lang="de-AT" sz="1500" b="1" dirty="0"/>
              <a:t> Backend</a:t>
            </a:r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</a:p>
          <a:p>
            <a:r>
              <a:rPr lang="de-AT" sz="1900" dirty="0"/>
              <a:t>Endpoints / Zentrale Kommunikationsschnittstelle mit dem Frontend</a:t>
            </a:r>
          </a:p>
          <a:p>
            <a:endParaRPr lang="de-AT" sz="500" dirty="0"/>
          </a:p>
          <a:p>
            <a:r>
              <a:rPr lang="de-AT" sz="1900" b="1" dirty="0"/>
              <a:t>MBot-Bridge</a:t>
            </a:r>
          </a:p>
          <a:p>
            <a:r>
              <a:rPr lang="de-AT" sz="1900" dirty="0"/>
              <a:t>Kommunikationsebene für </a:t>
            </a:r>
            <a:r>
              <a:rPr lang="de-AT" sz="1900" dirty="0" err="1"/>
              <a:t>Mbot</a:t>
            </a:r>
            <a:r>
              <a:rPr lang="de-AT" sz="1900" dirty="0"/>
              <a:t> Anweisungen</a:t>
            </a:r>
          </a:p>
          <a:p>
            <a:endParaRPr lang="de-AT" sz="1900" b="1" dirty="0"/>
          </a:p>
          <a:p>
            <a:r>
              <a:rPr lang="de-AT" sz="1900" b="1" dirty="0"/>
              <a:t>DB-Bridge</a:t>
            </a:r>
          </a:p>
          <a:p>
            <a:r>
              <a:rPr lang="de-AT" sz="1900" dirty="0"/>
              <a:t>Lokale Daten auf die Datenbank verschieben, Abrufen von Datenbankeinträgen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1500" b="1" dirty="0" err="1"/>
              <a:t>Locally-Stored</a:t>
            </a:r>
            <a:r>
              <a:rPr lang="de-AT" sz="1500" b="1" dirty="0"/>
              <a:t> Logs</a:t>
            </a:r>
          </a:p>
          <a:p>
            <a:r>
              <a:rPr lang="de-AT" sz="1500" b="1" dirty="0"/>
              <a:t>MongoDB Datenbank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0999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13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14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46A3-172F-36E4-FF4F-69AC0BFB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68E-14DC-6323-DC9C-EA3B3B1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Endpoints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9D6E5-3759-795E-3861-81E51D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8B68-344A-0012-E9F9-E143158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15</a:t>
            </a:fld>
            <a:endParaRPr lang="de-AT"/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A5BC7B20-33BD-E912-9B3B-4A4D1911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036"/>
            <a:ext cx="9144000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16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Network-Module </a:t>
            </a:r>
            <a:r>
              <a:rPr lang="de-DE" sz="2300" b="1" dirty="0" err="1"/>
              <a:t>MBot</a:t>
            </a:r>
            <a:endParaRPr lang="de-DE" sz="2300" b="1" dirty="0"/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/>
              <a:t>Drei Betriebsmodi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19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 err="1"/>
              <a:t>MBot-Waypoint</a:t>
            </a:r>
            <a:r>
              <a:rPr lang="de-DE" sz="2300" b="1" dirty="0"/>
              <a:t> Kommunikation mit dem Backend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27259006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20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474838" y="1868404"/>
            <a:ext cx="6194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Zurücksetzen der Variablen bei Logout-Prozess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A0336F4-1910-6231-17A7-F299598E98BA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UML-Diagramme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Sprint-Dokumentation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Overall-Velocity            	     </a:t>
            </a:r>
            <a:r>
              <a:rPr lang="de-AT" b="1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b="1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25" y="1713152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Finales </a:t>
            </a:r>
            <a:r>
              <a:rPr lang="de-DE" sz="2000" dirty="0" err="1">
                <a:latin typeface="Calibri" panose="020F0502020204030204" charset="0"/>
              </a:rPr>
              <a:t>Testing</a:t>
            </a:r>
            <a:endParaRPr lang="de-DE" sz="20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78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</a:t>
            </a:r>
            <a:endParaRPr lang="de-DE" sz="22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Allgemeines</a:t>
            </a:r>
            <a:endParaRPr lang="de-DE" sz="5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Retrospektive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Technische Details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Demo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Wichtige Codeabschnitte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Dokumentation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491614" y="1736161"/>
            <a:ext cx="85049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/>
              <a:t>Projektteam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Jonas Aberger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Fabian Haslinger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Tim Hechenberger</a:t>
            </a:r>
          </a:p>
          <a:p>
            <a:endParaRPr lang="de-DE" sz="2300" b="1" dirty="0"/>
          </a:p>
          <a:p>
            <a:r>
              <a:rPr lang="de-DE" sz="2300" b="1" dirty="0"/>
              <a:t>Benötigte Sprints - 5</a:t>
            </a:r>
          </a:p>
          <a:p>
            <a:r>
              <a:rPr lang="de-DE" sz="2300" i="1" dirty="0"/>
              <a:t>4 – für softwaretechnische Anforderungen</a:t>
            </a:r>
          </a:p>
          <a:p>
            <a:r>
              <a:rPr lang="de-DE" sz="2300" i="1" dirty="0"/>
              <a:t>1 – für Dokumentation &amp; </a:t>
            </a:r>
            <a:r>
              <a:rPr lang="de-DE" sz="2300" i="1" dirty="0" err="1"/>
              <a:t>Testing</a:t>
            </a:r>
            <a:endParaRPr lang="de-DE" sz="2300" i="1" dirty="0"/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</a:t>
            </a:r>
          </a:p>
          <a:p>
            <a:r>
              <a:rPr lang="de-DE" sz="2300" b="1" dirty="0">
                <a:sym typeface="Wingdings" panose="05000000000000000000" pitchFamily="2" charset="2"/>
              </a:rPr>
              <a:t>			</a:t>
            </a:r>
            <a:r>
              <a:rPr lang="de-DE" sz="2100" dirty="0">
                <a:sym typeface="Wingdings" panose="05000000000000000000" pitchFamily="2" charset="2"/>
              </a:rPr>
              <a:t>			</a:t>
            </a:r>
            <a:endParaRPr lang="de-AT" sz="2100" dirty="0"/>
          </a:p>
          <a:p>
            <a:r>
              <a:rPr lang="de-AT" sz="2300" b="1" dirty="0"/>
              <a:t>Gesamtanzahl </a:t>
            </a:r>
            <a:r>
              <a:rPr lang="de-AT" sz="2300" b="1" dirty="0" err="1"/>
              <a:t>Storypoints</a:t>
            </a:r>
            <a:r>
              <a:rPr lang="de-AT" sz="2300" b="1" dirty="0"/>
              <a:t> - </a:t>
            </a:r>
            <a:r>
              <a:rPr lang="de-AT" sz="2400" b="1" dirty="0"/>
              <a:t>525</a:t>
            </a:r>
            <a:r>
              <a:rPr lang="de-AT" sz="2400" dirty="0"/>
              <a:t> </a:t>
            </a:r>
            <a:endParaRPr lang="de-AT" sz="2300" b="1" dirty="0"/>
          </a:p>
          <a:p>
            <a:r>
              <a:rPr lang="de-AT" sz="2100" dirty="0"/>
              <a:t>		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4195207"/>
            <a:ext cx="71677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Gute Arbeitsgeschwindigkeit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rgbClr val="00B050"/>
                </a:solidFill>
                <a:sym typeface="Wingdings" panose="05000000000000000000" pitchFamily="2" charset="2"/>
              </a:rPr>
              <a:t>Weniger Stress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Kommunikationsprobleme mit dem Frontend-Team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Mangelnde Optimierungen (Zeitknappheit)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Die </a:t>
            </a:r>
            <a:r>
              <a:rPr lang="de-DE" sz="2400" dirty="0" err="1">
                <a:solidFill>
                  <a:srgbClr val="FF0000"/>
                </a:solidFill>
              </a:rPr>
              <a:t>StoryPoints</a:t>
            </a:r>
            <a:r>
              <a:rPr lang="de-DE" sz="2400" dirty="0">
                <a:solidFill>
                  <a:srgbClr val="FF0000"/>
                </a:solidFill>
              </a:rPr>
              <a:t> spiegelten den tatsächlichen Aufwand nicht genau wider -&gt; ungenau Schätzung</a:t>
            </a: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Bildschirmpräsentation (4:3)</PresentationFormat>
  <Paragraphs>253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Benutzerdefiniertes Design</vt:lpstr>
      <vt:lpstr>Abschlusspräsentation &amp; Sprint V</vt:lpstr>
      <vt:lpstr>Sprint V Review</vt:lpstr>
      <vt:lpstr>Sprint Review</vt:lpstr>
      <vt:lpstr>Sprint Review</vt:lpstr>
      <vt:lpstr>Sprint Velocity</vt:lpstr>
      <vt:lpstr>Sprint Demo</vt:lpstr>
      <vt:lpstr>Abschlusspräsentation</vt:lpstr>
      <vt:lpstr>Allgemeines</vt:lpstr>
      <vt:lpstr>Retrospektive</vt:lpstr>
      <vt:lpstr>Wie wurde das Projekt umgesetzt?</vt:lpstr>
      <vt:lpstr>PowerPoint-Präsentation</vt:lpstr>
      <vt:lpstr>PowerPoint-Präsentation</vt:lpstr>
      <vt:lpstr>Demo</vt:lpstr>
      <vt:lpstr>TechStack</vt:lpstr>
      <vt:lpstr>Endpoints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101</cp:revision>
  <cp:lastPrinted>2023-02-02T13:47:16Z</cp:lastPrinted>
  <dcterms:created xsi:type="dcterms:W3CDTF">2023-02-02T13:47:16Z</dcterms:created>
  <dcterms:modified xsi:type="dcterms:W3CDTF">2025-06-10T07:45:23Z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