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61" r:id="rId5"/>
    <p:sldId id="582" r:id="rId6"/>
    <p:sldId id="586" r:id="rId7"/>
    <p:sldId id="589" r:id="rId8"/>
    <p:sldId id="570" r:id="rId9"/>
    <p:sldId id="585" r:id="rId10"/>
    <p:sldId id="584" r:id="rId11"/>
    <p:sldId id="583" r:id="rId12"/>
    <p:sldId id="588" r:id="rId13"/>
    <p:sldId id="587" r:id="rId1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1" autoAdjust="0"/>
    <p:restoredTop sz="77316" autoAdjust="0"/>
  </p:normalViewPr>
  <p:slideViewPr>
    <p:cSldViewPr>
      <p:cViewPr varScale="1">
        <p:scale>
          <a:sx n="82" d="100"/>
          <a:sy n="82" d="100"/>
        </p:scale>
        <p:origin x="1421" y="77"/>
      </p:cViewPr>
      <p:guideLst>
        <p:guide orient="horz" pos="2136"/>
        <p:guide pos="29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3312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18.02.2025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9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C0ABE-531F-B75E-FA4F-51FE1617E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3C86CD1-03B9-D16F-8A22-CB4D413EE4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77616ED-7882-686E-29FE-68D47D5D42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CAE597-9C91-3C53-B2FA-1C98A5DF60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6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Review - Sprint I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4000" dirty="0">
              <a:latin typeface="Bahnschrift" panose="020B0502040204020203" pitchFamily="34" charset="0"/>
            </a:endParaRPr>
          </a:p>
          <a:p>
            <a:pPr algn="ctr"/>
            <a:r>
              <a:rPr lang="de-DE" sz="4000" dirty="0">
                <a:latin typeface="Bahnschrift" panose="020B0502040204020203" pitchFamily="34" charset="0"/>
              </a:rPr>
              <a:t>Projekt Mbot-Applikation</a:t>
            </a:r>
          </a:p>
          <a:p>
            <a:pPr algn="ctr"/>
            <a:r>
              <a:rPr lang="de-DE" sz="2400" i="1" dirty="0">
                <a:latin typeface="Bahnschrift" panose="020B0502040204020203" pitchFamily="34" charset="0"/>
              </a:rPr>
              <a:t>Backend-Gruppe „Mbot-Lore“</a:t>
            </a: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000" i="1" dirty="0">
                <a:cs typeface="+mj-lt"/>
              </a:rPr>
              <a:t>Sprint I (29.01 - 06.02)</a:t>
            </a:r>
          </a:p>
          <a:p>
            <a:pPr algn="ctr"/>
            <a:endParaRPr lang="de-DE" altLang="de-AT" sz="3600" dirty="0">
              <a:cs typeface="+mj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23566-529E-043A-5868-33CEE768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Vielen Dank für Eure Aufmerksamkeit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42A9F4-5A19-123D-9935-AB9D4F93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CC9DD3-4AFF-88C7-B3EE-688A0CE8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10</a:t>
            </a:fld>
            <a:endParaRPr lang="de-AT" dirty="0"/>
          </a:p>
        </p:txBody>
      </p:sp>
      <p:pic>
        <p:nvPicPr>
          <p:cNvPr id="1026" name="Picture 2" descr="mBot - Mobile01">
            <a:extLst>
              <a:ext uri="{FF2B5EF4-FFF2-40B4-BE49-F238E27FC236}">
                <a16:creationId xmlns:a16="http://schemas.microsoft.com/office/drawing/2014/main" id="{61152454-6CA8-15FF-58A1-3E5CA20CF3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73" y="1556792"/>
            <a:ext cx="6772453" cy="507219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3940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 dirty="0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b="1" dirty="0">
                <a:latin typeface="Calibri" panose="020F0502020204030204" charset="0"/>
              </a:rPr>
              <a:t>User Stories - Sprint 1</a:t>
            </a:r>
            <a:r>
              <a:rPr lang="de-DE" altLang="en-US" sz="1400" b="1" dirty="0">
                <a:latin typeface="Calibri" panose="020F0502020204030204" charset="0"/>
              </a:rPr>
              <a:t>.</a:t>
            </a:r>
            <a:endParaRPr lang="de-DE" altLang="en-US" dirty="0">
              <a:latin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48795201"/>
              </p:ext>
            </p:extLst>
          </p:nvPr>
        </p:nvGraphicFramePr>
        <p:xfrm>
          <a:off x="395536" y="2132856"/>
          <a:ext cx="8511609" cy="2016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55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User Story Nummer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Bearbeitet von…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User Story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Story 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Jonas Aberger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Fabian Haslinger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Netzwerkanbindung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b="1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Jonas Aberger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Tim Hechenberger</a:t>
                      </a:r>
                      <a:endParaRPr lang="de-DE" altLang="en-US" sz="1600" dirty="0">
                        <a:latin typeface="Calibri" panose="020F050202020403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Verbindung zum Mbot herstellen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b="1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erledigt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09882-E12B-9EB5-BE91-18A3D13A8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4508-ACE3-C10E-C618-1E96EACA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05216-2096-35C5-C377-FD477D6F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D7FD2-4146-C7B4-F457-E15045A3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 dirty="0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CE487F2E-9A57-C8B6-AB21-78C93F44F45A}"/>
              </a:ext>
            </a:extLst>
          </p:cNvPr>
          <p:cNvSpPr txBox="1"/>
          <p:nvPr/>
        </p:nvSpPr>
        <p:spPr>
          <a:xfrm>
            <a:off x="611560" y="1736229"/>
            <a:ext cx="8223250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 dirty="0">
                <a:latin typeface="Calibri" panose="020F0502020204030204" charset="0"/>
              </a:rPr>
              <a:t>Sprint I - Zieldefinition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b="1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sz="2000" b="1" dirty="0">
                <a:latin typeface="Calibri" panose="020F0502020204030204" charset="0"/>
              </a:rPr>
              <a:t>Netzwerkanbindung 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altLang="en-US" sz="1900" dirty="0">
                <a:latin typeface="Calibri" panose="020F0502020204030204" charset="0"/>
              </a:rPr>
              <a:t>Statusinformation mittels LED anzeigen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altLang="en-US" sz="1900" dirty="0">
                <a:latin typeface="Calibri" panose="020F0502020204030204" charset="0"/>
              </a:rPr>
              <a:t>IP-Adresse Display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altLang="en-US" sz="1900" dirty="0">
                <a:latin typeface="Calibri" panose="020F0502020204030204" charset="0"/>
              </a:rPr>
              <a:t>Eindeutige Identifikation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DE" altLang="en-US" sz="1900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de-DE" altLang="en-US" dirty="0">
              <a:highlight>
                <a:srgbClr val="00FF00"/>
              </a:highlight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de-DE" altLang="en-US" dirty="0">
              <a:highlight>
                <a:srgbClr val="00FF00"/>
              </a:highlight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sz="2000" b="1" dirty="0">
                <a:latin typeface="Calibri" panose="020F0502020204030204" charset="0"/>
              </a:rPr>
              <a:t>Verbindung zum Mbot herstellen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altLang="en-US" sz="1900" dirty="0">
                <a:latin typeface="Calibri" panose="020F0502020204030204" charset="0"/>
              </a:rPr>
              <a:t>Kommunikation mit dem Mbot über das Netzwerk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altLang="en-US" sz="1900" dirty="0">
                <a:latin typeface="Calibri" panose="020F0502020204030204" charset="0"/>
              </a:rPr>
              <a:t>Steuerbefehle an den Mbot senden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DE" altLang="en-US" sz="1900" dirty="0">
                <a:latin typeface="Calibri" panose="020F0502020204030204" charset="0"/>
              </a:rPr>
              <a:t>Antwort vom Mbot auf Befehle verarbeiten und ans Frontend senden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dirty="0">
              <a:highlight>
                <a:srgbClr val="FF0000"/>
              </a:highlight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03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A80C5-FBC9-A983-3CB2-DC20CC79E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2897-3072-B5D4-E92E-49A244FB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F4E6EB-D584-AA87-C435-521973A2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528A4F-9C8D-2C08-82CF-A9A2CD9F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 dirty="0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02688334-D1C0-4FCF-0FE8-00E515B4E7AA}"/>
              </a:ext>
            </a:extLst>
          </p:cNvPr>
          <p:cNvSpPr txBox="1"/>
          <p:nvPr/>
        </p:nvSpPr>
        <p:spPr>
          <a:xfrm>
            <a:off x="611560" y="1736229"/>
            <a:ext cx="8223250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 dirty="0">
                <a:latin typeface="Calibri" panose="020F0502020204030204" charset="0"/>
              </a:rPr>
              <a:t>Sprint I - Zieldefinition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b="1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sz="2000" b="1" dirty="0">
                <a:solidFill>
                  <a:srgbClr val="00B050"/>
                </a:solidFill>
                <a:latin typeface="Calibri" panose="020F0502020204030204" charset="0"/>
              </a:rPr>
              <a:t>Netzwerkanbindung</a:t>
            </a:r>
            <a:r>
              <a:rPr lang="de-DE" altLang="en-US" sz="2000" b="1" dirty="0">
                <a:latin typeface="Calibri" panose="020F050202020403020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de-DE" altLang="en-US" sz="1900" dirty="0">
                <a:latin typeface="Calibri" panose="020F0502020204030204" charset="0"/>
              </a:rPr>
              <a:t>Statusinformation mittels LED anzeigen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de-DE" altLang="en-US" sz="1900" dirty="0">
                <a:latin typeface="Calibri" panose="020F0502020204030204" charset="0"/>
              </a:rPr>
              <a:t>IP-Adresse Display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de-DE" altLang="en-US" sz="1900" dirty="0">
                <a:latin typeface="Calibri" panose="020F0502020204030204" charset="0"/>
              </a:rPr>
              <a:t>Eindeutige Identifikation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DE" altLang="en-US" sz="1900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de-DE" altLang="en-US" dirty="0">
              <a:highlight>
                <a:srgbClr val="00FF00"/>
              </a:highlight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de-DE" altLang="en-US" dirty="0">
              <a:highlight>
                <a:srgbClr val="00FF00"/>
              </a:highlight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sz="2000" b="1" dirty="0">
                <a:solidFill>
                  <a:srgbClr val="00B050"/>
                </a:solidFill>
                <a:latin typeface="Calibri" panose="020F0502020204030204" charset="0"/>
              </a:rPr>
              <a:t>Verbindung zum Mbot herstellen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de-DE" altLang="en-US" sz="1900" dirty="0">
                <a:latin typeface="Calibri" panose="020F0502020204030204" charset="0"/>
              </a:rPr>
              <a:t>Kommunikation mit dem Mbot über das Netzwerk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de-DE" altLang="en-US" sz="1900" dirty="0">
                <a:latin typeface="Calibri" panose="020F0502020204030204" charset="0"/>
              </a:rPr>
              <a:t>Steuerbefehle an den Mbot senden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de-DE" altLang="en-US" sz="1900" dirty="0">
                <a:latin typeface="Calibri" panose="020F0502020204030204" charset="0"/>
              </a:rPr>
              <a:t>Antwort vom Mbot auf Befehle verarbeiten und ans Frontend senden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dirty="0">
              <a:highlight>
                <a:srgbClr val="FF0000"/>
              </a:highlight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31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Burndown-Chart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750" y="1556792"/>
            <a:ext cx="7704658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alibri" panose="020F0502020204030204" charset="0"/>
              </a:rPr>
              <a:t>Geplante Story Points		115</a:t>
            </a:r>
          </a:p>
          <a:p>
            <a:r>
              <a:rPr lang="de-DE" sz="1600" b="1" dirty="0">
                <a:latin typeface="Calibri" panose="020F0502020204030204" charset="0"/>
              </a:rPr>
              <a:t>Erledigte Story Points		115</a:t>
            </a:r>
          </a:p>
          <a:p>
            <a:r>
              <a:rPr lang="de-DE" sz="1600" b="1" dirty="0">
                <a:latin typeface="Calibri" panose="020F0502020204030204" charset="0"/>
              </a:rPr>
              <a:t>Offene Story Points	 	 0</a:t>
            </a:r>
          </a:p>
          <a:p>
            <a:endParaRPr lang="de-DE" sz="500" dirty="0">
              <a:latin typeface="Calibri" panose="020F0502020204030204" charset="0"/>
            </a:endParaRPr>
          </a:p>
          <a:p>
            <a:r>
              <a:rPr lang="de-DE" sz="1600" i="1" dirty="0">
                <a:latin typeface="Calibri" panose="020F0502020204030204" charset="0"/>
                <a:sym typeface="+mn-ea"/>
              </a:rPr>
              <a:t>Verbleibende Story Points in Product-Backlog:	490</a:t>
            </a:r>
            <a:endParaRPr lang="de-DE" sz="1600" i="1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 dirty="0"/>
          </a:p>
        </p:txBody>
      </p:sp>
      <p:pic>
        <p:nvPicPr>
          <p:cNvPr id="6" name="Grafik 5" descr="Ein Bild, das Text, Reihe, Screenshot, Diagramm enthält.&#10;&#10;Automatisch generierte Beschreibung">
            <a:extLst>
              <a:ext uri="{FF2B5EF4-FFF2-40B4-BE49-F238E27FC236}">
                <a16:creationId xmlns:a16="http://schemas.microsoft.com/office/drawing/2014/main" id="{DB5708CD-CC7C-1C64-FBF7-F0E9CAAA4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381" y="2896569"/>
            <a:ext cx="5805396" cy="34597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62EF4-03DE-2DB2-1D78-CA48AE959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7134-FBE0-0891-9981-CE46659BD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Burndown-Chart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B8866-9AAF-5629-BC8B-331AF09A991C}"/>
              </a:ext>
            </a:extLst>
          </p:cNvPr>
          <p:cNvSpPr txBox="1"/>
          <p:nvPr/>
        </p:nvSpPr>
        <p:spPr>
          <a:xfrm>
            <a:off x="539750" y="1484630"/>
            <a:ext cx="70605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Calibri" panose="020F0502020204030204" charset="0"/>
              </a:rPr>
              <a:t>Geplante Story Points:	115</a:t>
            </a:r>
          </a:p>
          <a:p>
            <a:r>
              <a:rPr lang="de-DE" sz="1400" dirty="0">
                <a:latin typeface="Calibri" panose="020F0502020204030204" charset="0"/>
              </a:rPr>
              <a:t>Erledigte Story Points:	115</a:t>
            </a:r>
          </a:p>
          <a:p>
            <a:r>
              <a:rPr lang="de-DE" sz="1400" dirty="0">
                <a:latin typeface="Calibri" panose="020F0502020204030204" charset="0"/>
              </a:rPr>
              <a:t>Offene Story Points:	  0</a:t>
            </a: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sz="1400" dirty="0">
                <a:latin typeface="Calibri" panose="020F0502020204030204" charset="0"/>
                <a:sym typeface="+mn-ea"/>
              </a:rPr>
              <a:t>Verbleibende Story Points in Product Backlog:	490</a:t>
            </a:r>
            <a:endParaRPr lang="de-DE" sz="14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CC516A-B531-962F-2E39-88810D7F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6950B-BCBF-B9E6-BEF6-84659182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6</a:t>
            </a:fld>
            <a:endParaRPr lang="de-AT" dirty="0"/>
          </a:p>
        </p:txBody>
      </p:sp>
      <p:pic>
        <p:nvPicPr>
          <p:cNvPr id="6" name="Grafik 5" descr="Ein Bild, das Text, Reihe, Screenshot, Diagramm enthält.&#10;&#10;Automatisch generierte Beschreibung">
            <a:extLst>
              <a:ext uri="{FF2B5EF4-FFF2-40B4-BE49-F238E27FC236}">
                <a16:creationId xmlns:a16="http://schemas.microsoft.com/office/drawing/2014/main" id="{EAC4A8DD-8553-DC98-048D-4AB7911E1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37" y="1486658"/>
            <a:ext cx="7842714" cy="467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3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Velocity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625729"/>
            <a:ext cx="7060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Calibri" panose="020F0502020204030204" charset="0"/>
              </a:rPr>
              <a:t>Velocity Sprint 1	105</a:t>
            </a:r>
          </a:p>
          <a:p>
            <a:r>
              <a:rPr lang="de-DE" b="1" dirty="0">
                <a:latin typeface="Calibri" panose="020F0502020204030204" charset="0"/>
              </a:rPr>
              <a:t>Velocity Sprint 1-n	  -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7</a:t>
            </a:fld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D32923C-F2DA-409C-FCAF-F5E1C46CD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773044"/>
            <a:ext cx="5832648" cy="35494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750" y="1484630"/>
            <a:ext cx="794575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de-DE" b="1" dirty="0">
              <a:latin typeface="Calibri" panose="020F0502020204030204" charset="0"/>
            </a:endParaRPr>
          </a:p>
          <a:p>
            <a:pPr algn="just"/>
            <a:r>
              <a:rPr lang="de-DE" b="1" dirty="0">
                <a:latin typeface="Calibri" panose="020F0502020204030204" charset="0"/>
              </a:rPr>
              <a:t>Jonas Aberger</a:t>
            </a:r>
            <a:endParaRPr lang="de-DE" sz="5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charset="0"/>
              </a:rPr>
              <a:t>Netzwerkanbindung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charset="0"/>
              </a:rPr>
              <a:t>Steuerungsmodul</a:t>
            </a:r>
            <a:r>
              <a:rPr lang="de-DE" sz="2000" dirty="0">
                <a:latin typeface="Calibri" panose="020F0502020204030204" charset="0"/>
              </a:rPr>
              <a:t> / </a:t>
            </a:r>
            <a:r>
              <a:rPr lang="de-DE" sz="2000" dirty="0">
                <a:solidFill>
                  <a:srgbClr val="7030A0"/>
                </a:solidFill>
                <a:latin typeface="Calibri" panose="020F0502020204030204" charset="0"/>
              </a:rPr>
              <a:t>Befehle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rgbClr val="7030A0"/>
                </a:solidFill>
                <a:latin typeface="Calibri" panose="020F0502020204030204" charset="0"/>
              </a:rPr>
              <a:t>LED-Steuerung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Sprint-Review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b="1" dirty="0">
                <a:latin typeface="Calibri" panose="020F0502020204030204" charset="0"/>
              </a:rPr>
              <a:t>Fabian Haslinger</a:t>
            </a:r>
            <a:endParaRPr lang="de-DE" sz="1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Testen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Vorbereitung 2. Sprint Datenbank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Sprint Review Diagramme &amp; Bildinhalte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b="1" dirty="0">
                <a:latin typeface="Calibri" panose="020F0502020204030204" charset="0"/>
              </a:rPr>
              <a:t>Tim Hechenberger</a:t>
            </a:r>
            <a:endParaRPr lang="de-DE" sz="1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rgbClr val="7030A0"/>
                </a:solidFill>
                <a:latin typeface="Calibri" panose="020F0502020204030204" charset="0"/>
              </a:rPr>
              <a:t>Kommunikation zwischen Frontend &amp; Backend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charset="0"/>
              </a:rPr>
              <a:t>Netzwerkanbindung</a:t>
            </a:r>
            <a:r>
              <a:rPr lang="de-DE" sz="2000" dirty="0">
                <a:latin typeface="Calibri" panose="020F0502020204030204" charset="0"/>
              </a:rPr>
              <a:t>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8</a:t>
            </a:fld>
            <a:endParaRPr lang="de-AT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AD7109E-7D62-AB47-CDB6-D2D39B7393F3}"/>
              </a:ext>
            </a:extLst>
          </p:cNvPr>
          <p:cNvSpPr/>
          <p:nvPr/>
        </p:nvSpPr>
        <p:spPr>
          <a:xfrm>
            <a:off x="5403320" y="4308337"/>
            <a:ext cx="3193425" cy="57621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 dirty="0"/>
              <a:t>Mbot-Hardware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CD4D79D-09DB-F219-FF5D-67C8994FE188}"/>
              </a:ext>
            </a:extLst>
          </p:cNvPr>
          <p:cNvSpPr/>
          <p:nvPr/>
        </p:nvSpPr>
        <p:spPr>
          <a:xfrm>
            <a:off x="5403319" y="3933056"/>
            <a:ext cx="3193425" cy="3493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 dirty="0"/>
              <a:t>Hardware-MainScript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136B52A-497F-EB45-B47B-B3A4E5EA4DB7}"/>
              </a:ext>
            </a:extLst>
          </p:cNvPr>
          <p:cNvSpPr/>
          <p:nvPr/>
        </p:nvSpPr>
        <p:spPr>
          <a:xfrm>
            <a:off x="5351452" y="1383446"/>
            <a:ext cx="3193425" cy="57621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 dirty="0"/>
              <a:t>Frontend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088ECAA-A526-0C86-091F-EBE1E14E0900}"/>
              </a:ext>
            </a:extLst>
          </p:cNvPr>
          <p:cNvSpPr/>
          <p:nvPr/>
        </p:nvSpPr>
        <p:spPr>
          <a:xfrm>
            <a:off x="5148064" y="2319549"/>
            <a:ext cx="3600400" cy="13254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90CB8C0-A423-0716-E0EE-3B27441A882C}"/>
              </a:ext>
            </a:extLst>
          </p:cNvPr>
          <p:cNvCxnSpPr>
            <a:cxnSpLocks/>
          </p:cNvCxnSpPr>
          <p:nvPr/>
        </p:nvCxnSpPr>
        <p:spPr>
          <a:xfrm>
            <a:off x="5940152" y="2852936"/>
            <a:ext cx="0" cy="254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0153C709-A13C-71E7-FB96-AD6C1FFA0905}"/>
              </a:ext>
            </a:extLst>
          </p:cNvPr>
          <p:cNvSpPr/>
          <p:nvPr/>
        </p:nvSpPr>
        <p:spPr>
          <a:xfrm>
            <a:off x="5410825" y="3107631"/>
            <a:ext cx="3193425" cy="349396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Mbot-Bridge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D894E91-1646-D731-B914-306E13C9D581}"/>
              </a:ext>
            </a:extLst>
          </p:cNvPr>
          <p:cNvSpPr/>
          <p:nvPr/>
        </p:nvSpPr>
        <p:spPr>
          <a:xfrm>
            <a:off x="5410825" y="2534544"/>
            <a:ext cx="3193425" cy="349396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Frontend-Bridge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6566D2F-33C2-D14C-4937-A6F2EFEDA576}"/>
              </a:ext>
            </a:extLst>
          </p:cNvPr>
          <p:cNvCxnSpPr>
            <a:cxnSpLocks/>
          </p:cNvCxnSpPr>
          <p:nvPr/>
        </p:nvCxnSpPr>
        <p:spPr>
          <a:xfrm flipV="1">
            <a:off x="6372200" y="1959664"/>
            <a:ext cx="0" cy="5748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B3FB71A-4212-CCFE-7058-2441955B87AC}"/>
              </a:ext>
            </a:extLst>
          </p:cNvPr>
          <p:cNvCxnSpPr>
            <a:cxnSpLocks/>
          </p:cNvCxnSpPr>
          <p:nvPr/>
        </p:nvCxnSpPr>
        <p:spPr>
          <a:xfrm>
            <a:off x="7452320" y="1951396"/>
            <a:ext cx="0" cy="5831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11847C52-CFD0-DF93-8B39-CBE75F401094}"/>
              </a:ext>
            </a:extLst>
          </p:cNvPr>
          <p:cNvCxnSpPr>
            <a:cxnSpLocks/>
          </p:cNvCxnSpPr>
          <p:nvPr/>
        </p:nvCxnSpPr>
        <p:spPr>
          <a:xfrm>
            <a:off x="8100392" y="2883940"/>
            <a:ext cx="0" cy="2546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2E854CC-7A95-0BDC-CC1C-4F97FE97D218}"/>
              </a:ext>
            </a:extLst>
          </p:cNvPr>
          <p:cNvCxnSpPr>
            <a:cxnSpLocks/>
          </p:cNvCxnSpPr>
          <p:nvPr/>
        </p:nvCxnSpPr>
        <p:spPr>
          <a:xfrm flipV="1">
            <a:off x="6228184" y="3429000"/>
            <a:ext cx="0" cy="5040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A9E71C32-B6C3-9732-ED99-24FF2527E74C}"/>
              </a:ext>
            </a:extLst>
          </p:cNvPr>
          <p:cNvCxnSpPr>
            <a:cxnSpLocks/>
          </p:cNvCxnSpPr>
          <p:nvPr/>
        </p:nvCxnSpPr>
        <p:spPr>
          <a:xfrm>
            <a:off x="7452320" y="3457027"/>
            <a:ext cx="0" cy="4760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BCC598A5-EF83-0207-7EBF-B29E51693428}"/>
              </a:ext>
            </a:extLst>
          </p:cNvPr>
          <p:cNvSpPr txBox="1"/>
          <p:nvPr/>
        </p:nvSpPr>
        <p:spPr>
          <a:xfrm>
            <a:off x="4130792" y="2657117"/>
            <a:ext cx="1105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b="1" dirty="0"/>
              <a:t>Backend</a:t>
            </a:r>
          </a:p>
          <a:p>
            <a:pPr algn="ctr"/>
            <a:r>
              <a:rPr lang="de-AT" b="1" dirty="0"/>
              <a:t>Main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9B8F7-B947-7DB3-1EF2-5CB62D2F8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C734-D15E-874B-C2B2-BBA880EE3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986509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Demo – Next 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2628E-B40F-DA96-1242-F76BDAF8565B}"/>
              </a:ext>
            </a:extLst>
          </p:cNvPr>
          <p:cNvSpPr txBox="1"/>
          <p:nvPr/>
        </p:nvSpPr>
        <p:spPr>
          <a:xfrm>
            <a:off x="755576" y="1412776"/>
            <a:ext cx="7945755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de-DE" sz="2400" dirty="0">
              <a:latin typeface="Calibri" panose="020F050202020403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Stories finalisieren</a:t>
            </a: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Abschluss durch Unit-Tests und Fehlerbehebung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/ Backend Kommunikation optimieren</a:t>
            </a: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API-Calls verbessern und auftretende Latenzzeiten reduzieren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Erweiterter Datenaustausch mit Mbot</a:t>
            </a: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zusätzlicher Sensorwerte und Synchronisation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Datenbank bereitstellen</a:t>
            </a: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und Implementierung der Struktur für Sensordaten</a:t>
            </a:r>
          </a:p>
          <a:p>
            <a:pPr algn="just"/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EC626-C9A7-7D62-7C13-BA81581B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652A5-A053-4BA8-0B5A-1179A1D9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42529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1FD76AC810CD946AFF2048135E5AED8" ma:contentTypeVersion="4" ma:contentTypeDescription="Ein neues Dokument erstellen." ma:contentTypeScope="" ma:versionID="f1a1cd72032fc8609ea7c3f0b5cd8b51">
  <xsd:schema xmlns:xsd="http://www.w3.org/2001/XMLSchema" xmlns:xs="http://www.w3.org/2001/XMLSchema" xmlns:p="http://schemas.microsoft.com/office/2006/metadata/properties" xmlns:ns2="e330c3bd-b73b-44bd-ae32-0c4bdfdcab8e" targetNamespace="http://schemas.microsoft.com/office/2006/metadata/properties" ma:root="true" ma:fieldsID="a8427e112a34e63d5c426854409c5fee" ns2:_="">
    <xsd:import namespace="e330c3bd-b73b-44bd-ae32-0c4bdfdcab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0c3bd-b73b-44bd-ae32-0c4bdfdcab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81A0EB-802E-4D0E-9A2A-3AE4F15204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54EFAF-31A0-41ED-A74D-DAE704B6C08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3B628B2-85F5-4AD2-9E28-9130197E5E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30c3bd-b73b-44bd-ae32-0c4bdfdcab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Office PowerPoint</Application>
  <PresentationFormat>Bildschirmpräsentation (4:3)</PresentationFormat>
  <Paragraphs>139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Bahnschrift</vt:lpstr>
      <vt:lpstr>Calibri</vt:lpstr>
      <vt:lpstr>Calibri Light</vt:lpstr>
      <vt:lpstr>Symbol</vt:lpstr>
      <vt:lpstr>Wingdings</vt:lpstr>
      <vt:lpstr>Office Theme</vt:lpstr>
      <vt:lpstr>Sprint Review - Sprint I</vt:lpstr>
      <vt:lpstr>Sprint Review</vt:lpstr>
      <vt:lpstr>Sprint Review</vt:lpstr>
      <vt:lpstr>Sprint Review</vt:lpstr>
      <vt:lpstr>Sprint Burndown-Chart</vt:lpstr>
      <vt:lpstr>Sprint Burndown-Chart</vt:lpstr>
      <vt:lpstr>Sprint Velocity</vt:lpstr>
      <vt:lpstr>Sprint Demo</vt:lpstr>
      <vt:lpstr>Sprint Demo – Next Steps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Aberger Jonas</cp:lastModifiedBy>
  <cp:revision>1194</cp:revision>
  <cp:lastPrinted>2023-02-02T13:47:16Z</cp:lastPrinted>
  <dcterms:created xsi:type="dcterms:W3CDTF">2023-02-02T13:47:16Z</dcterms:created>
  <dcterms:modified xsi:type="dcterms:W3CDTF">2025-02-18T09:45:37Z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  <property fmtid="{D5CDD505-2E9C-101B-9397-08002B2CF9AE}" pid="4" name="ContentTypeId">
    <vt:lpwstr>0x01010091FD76AC810CD946AFF2048135E5AED8</vt:lpwstr>
  </property>
</Properties>
</file>