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61" r:id="rId5"/>
    <p:sldId id="582" r:id="rId6"/>
    <p:sldId id="586" r:id="rId7"/>
    <p:sldId id="594" r:id="rId8"/>
    <p:sldId id="592" r:id="rId9"/>
    <p:sldId id="570" r:id="rId10"/>
    <p:sldId id="585" r:id="rId11"/>
    <p:sldId id="584" r:id="rId12"/>
    <p:sldId id="583" r:id="rId13"/>
    <p:sldId id="593" r:id="rId14"/>
    <p:sldId id="588" r:id="rId15"/>
    <p:sldId id="587" r:id="rId1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E33DC-53F4-4870-BAA3-918BCB69C5AD}" v="32" dt="2025-03-18T17:41:43.280"/>
    <p1510:client id="{EA7060BC-80AA-53E1-F212-CDCC2255C1B0}" v="69" dt="2025-03-19T07:03:41.786"/>
    <p1510:client id="{FE944A50-3F13-4E87-840A-81C73DC3B33F}" v="14" dt="2025-03-19T06:52:09.471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36"/>
        <p:guide pos="29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henberger Tim" userId="093c6863-ec22-468a-9ff4-dc91df2ed95d" providerId="ADAL" clId="{CFE4A233-5E9B-4F8D-BA0B-CA654921F22B}"/>
    <pc:docChg chg="undo redo custSel modSld">
      <pc:chgData name="Hechenberger Tim" userId="093c6863-ec22-468a-9ff4-dc91df2ed95d" providerId="ADAL" clId="{CFE4A233-5E9B-4F8D-BA0B-CA654921F22B}" dt="2025-03-19T07:05:47.359" v="471" actId="1076"/>
      <pc:docMkLst>
        <pc:docMk/>
      </pc:docMkLst>
      <pc:sldChg chg="addSp delSp modSp mod">
        <pc:chgData name="Hechenberger Tim" userId="093c6863-ec22-468a-9ff4-dc91df2ed95d" providerId="ADAL" clId="{CFE4A233-5E9B-4F8D-BA0B-CA654921F22B}" dt="2025-03-13T08:00:46.564" v="125" actId="1076"/>
        <pc:sldMkLst>
          <pc:docMk/>
          <pc:sldMk cId="0" sldId="570"/>
        </pc:sldMkLst>
        <pc:picChg chg="add mod">
          <ac:chgData name="Hechenberger Tim" userId="093c6863-ec22-468a-9ff4-dc91df2ed95d" providerId="ADAL" clId="{CFE4A233-5E9B-4F8D-BA0B-CA654921F22B}" dt="2025-03-13T08:00:46.564" v="125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9T07:05:47.359" v="471" actId="1076"/>
        <pc:sldMkLst>
          <pc:docMk/>
          <pc:sldMk cId="0" sldId="583"/>
        </pc:sldMkLst>
        <pc:spChg chg="mod">
          <ac:chgData name="Hechenberger Tim" userId="093c6863-ec22-468a-9ff4-dc91df2ed95d" providerId="ADAL" clId="{CFE4A233-5E9B-4F8D-BA0B-CA654921F22B}" dt="2025-03-13T08:52:04.537" v="419" actId="14100"/>
          <ac:spMkLst>
            <pc:docMk/>
            <pc:sldMk cId="0" sldId="583"/>
            <ac:spMk id="5" creationId="{00000000-0000-0000-0000-000000000000}"/>
          </ac:spMkLst>
        </pc:spChg>
        <pc:picChg chg="mod">
          <ac:chgData name="Hechenberger Tim" userId="093c6863-ec22-468a-9ff4-dc91df2ed95d" providerId="ADAL" clId="{CFE4A233-5E9B-4F8D-BA0B-CA654921F22B}" dt="2025-03-19T07:05:47.359" v="471" actId="1076"/>
          <ac:picMkLst>
            <pc:docMk/>
            <pc:sldMk cId="0" sldId="583"/>
            <ac:picMk id="3" creationId="{2D58AD18-FE3C-29C3-EA77-775B9320647E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3T08:01:37.667" v="144" actId="26606"/>
        <pc:sldMkLst>
          <pc:docMk/>
          <pc:sldMk cId="341093366" sldId="585"/>
        </pc:sldMkLst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2" creationId="{1D9D7134-FBE0-0891-9981-CE46659BD0C8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8" creationId="{BECC516A-B531-962F-2E39-88810D7F81F4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9" creationId="{3CE6950B-BCBF-B9E6-BEF6-84659182E354}"/>
          </ac:spMkLst>
        </pc:spChg>
        <pc:picChg chg="add mod ord">
          <ac:chgData name="Hechenberger Tim" userId="093c6863-ec22-468a-9ff4-dc91df2ed95d" providerId="ADAL" clId="{CFE4A233-5E9B-4F8D-BA0B-CA654921F22B}" dt="2025-03-13T08:01:37.667" v="144" actId="26606"/>
          <ac:picMkLst>
            <pc:docMk/>
            <pc:sldMk cId="341093366" sldId="585"/>
            <ac:picMk id="6" creationId="{C2E3B315-7EF5-61A5-F6BD-CE5BAEE2A1E0}"/>
          </ac:picMkLst>
        </pc:picChg>
      </pc:sldChg>
      <pc:sldChg chg="modSp mod">
        <pc:chgData name="Hechenberger Tim" userId="093c6863-ec22-468a-9ff4-dc91df2ed95d" providerId="ADAL" clId="{CFE4A233-5E9B-4F8D-BA0B-CA654921F22B}" dt="2025-03-13T08:15:08.710" v="326" actId="20577"/>
        <pc:sldMkLst>
          <pc:docMk/>
          <pc:sldMk cId="2169003669" sldId="586"/>
        </pc:sldMkLst>
        <pc:spChg chg="mod">
          <ac:chgData name="Hechenberger Tim" userId="093c6863-ec22-468a-9ff4-dc91df2ed95d" providerId="ADAL" clId="{CFE4A233-5E9B-4F8D-BA0B-CA654921F22B}" dt="2025-03-13T08:15:08.710" v="326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modSp mod">
        <pc:chgData name="Hechenberger Tim" userId="093c6863-ec22-468a-9ff4-dc91df2ed95d" providerId="ADAL" clId="{CFE4A233-5E9B-4F8D-BA0B-CA654921F22B}" dt="2025-03-13T08:20:49.142" v="392" actId="20577"/>
        <pc:sldMkLst>
          <pc:docMk/>
          <pc:sldMk cId="3242529399" sldId="588"/>
        </pc:sldMkLst>
        <pc:spChg chg="mod">
          <ac:chgData name="Hechenberger Tim" userId="093c6863-ec22-468a-9ff4-dc91df2ed95d" providerId="ADAL" clId="{CFE4A233-5E9B-4F8D-BA0B-CA654921F22B}" dt="2025-03-13T08:20:49.142" v="392" actId="20577"/>
          <ac:spMkLst>
            <pc:docMk/>
            <pc:sldMk cId="3242529399" sldId="588"/>
            <ac:spMk id="5" creationId="{E532628E-B40F-DA96-1242-F76BDAF8565B}"/>
          </ac:spMkLst>
        </pc:spChg>
      </pc:sldChg>
      <pc:sldChg chg="modSp mod">
        <pc:chgData name="Hechenberger Tim" userId="093c6863-ec22-468a-9ff4-dc91df2ed95d" providerId="ADAL" clId="{CFE4A233-5E9B-4F8D-BA0B-CA654921F22B}" dt="2025-03-13T08:16:29.309" v="370" actId="108"/>
        <pc:sldMkLst>
          <pc:docMk/>
          <pc:sldMk cId="1621142184" sldId="589"/>
        </pc:sldMkLst>
      </pc:sldChg>
      <pc:sldChg chg="modSp mod">
        <pc:chgData name="Hechenberger Tim" userId="093c6863-ec22-468a-9ff4-dc91df2ed95d" providerId="ADAL" clId="{CFE4A233-5E9B-4F8D-BA0B-CA654921F22B}" dt="2025-03-13T09:03:47.055" v="434" actId="20577"/>
        <pc:sldMkLst>
          <pc:docMk/>
          <pc:sldMk cId="4012849368" sldId="589"/>
        </pc:sldMkLst>
      </pc:sldChg>
      <pc:sldChg chg="modSp mod">
        <pc:chgData name="Hechenberger Tim" userId="093c6863-ec22-468a-9ff4-dc91df2ed95d" providerId="ADAL" clId="{CFE4A233-5E9B-4F8D-BA0B-CA654921F22B}" dt="2025-03-13T09:04:47.804" v="460" actId="207"/>
        <pc:sldMkLst>
          <pc:docMk/>
          <pc:sldMk cId="2194312492" sldId="590"/>
        </pc:sldMkLst>
        <pc:spChg chg="mod">
          <ac:chgData name="Hechenberger Tim" userId="093c6863-ec22-468a-9ff4-dc91df2ed95d" providerId="ADAL" clId="{CFE4A233-5E9B-4F8D-BA0B-CA654921F22B}" dt="2025-03-13T09:04:47.804" v="460" actId="207"/>
          <ac:spMkLst>
            <pc:docMk/>
            <pc:sldMk cId="2194312492" sldId="590"/>
            <ac:spMk id="3" creationId="{1A10B2C2-82F8-934A-0B18-17D072162585}"/>
          </ac:spMkLst>
        </pc:spChg>
      </pc:sldChg>
      <pc:sldChg chg="modSp mod">
        <pc:chgData name="Hechenberger Tim" userId="093c6863-ec22-468a-9ff4-dc91df2ed95d" providerId="ADAL" clId="{CFE4A233-5E9B-4F8D-BA0B-CA654921F22B}" dt="2025-03-19T07:01:44.756" v="462" actId="1035"/>
        <pc:sldMkLst>
          <pc:docMk/>
          <pc:sldMk cId="2930177661" sldId="591"/>
        </pc:sldMkLst>
        <pc:spChg chg="mod">
          <ac:chgData name="Hechenberger Tim" userId="093c6863-ec22-468a-9ff4-dc91df2ed95d" providerId="ADAL" clId="{CFE4A233-5E9B-4F8D-BA0B-CA654921F22B}" dt="2025-03-19T07:01:44.756" v="462" actId="1035"/>
          <ac:spMkLst>
            <pc:docMk/>
            <pc:sldMk cId="2930177661" sldId="591"/>
            <ac:spMk id="6" creationId="{299103D3-BE70-ACB6-D8B4-4CE2FDD5A311}"/>
          </ac:spMkLst>
        </pc:spChg>
      </pc:sldChg>
    </pc:docChg>
  </pc:docChgLst>
  <pc:docChgLst>
    <pc:chgData name="Aberger Jonas" userId="S::jonas.aberger@htl-saalfelden.at::ceb1aaf8-5544-4c36-af61-de230cd7d456" providerId="AD" clId="Web-{FE944A50-3F13-4E87-840A-81C73DC3B33F}"/>
    <pc:docChg chg="modSld">
      <pc:chgData name="Aberger Jonas" userId="S::jonas.aberger@htl-saalfelden.at::ceb1aaf8-5544-4c36-af61-de230cd7d456" providerId="AD" clId="Web-{FE944A50-3F13-4E87-840A-81C73DC3B33F}" dt="2025-03-19T06:52:08.830" v="3" actId="20577"/>
      <pc:docMkLst>
        <pc:docMk/>
      </pc:docMkLst>
      <pc:sldChg chg="modSp">
        <pc:chgData name="Aberger Jonas" userId="S::jonas.aberger@htl-saalfelden.at::ceb1aaf8-5544-4c36-af61-de230cd7d456" providerId="AD" clId="Web-{FE944A50-3F13-4E87-840A-81C73DC3B33F}" dt="2025-03-19T06:52:08.830" v="3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FE944A50-3F13-4E87-840A-81C73DC3B33F}" dt="2025-03-19T06:52:08.830" v="3" actId="20577"/>
          <ac:spMkLst>
            <pc:docMk/>
            <pc:sldMk cId="0" sldId="584"/>
            <ac:spMk id="5" creationId="{00000000-0000-0000-0000-000000000000}"/>
          </ac:spMkLst>
        </pc:spChg>
      </pc:sldChg>
    </pc:docChg>
  </pc:docChgLst>
  <pc:docChgLst>
    <pc:chgData name="Aberger Jonas" userId="ceb1aaf8-5544-4c36-af61-de230cd7d456" providerId="ADAL" clId="{79290D25-4696-4BB9-AA0F-EA02DF7984C8}"/>
    <pc:docChg chg="undo custSel addSld delSld modSld">
      <pc:chgData name="Aberger Jonas" userId="ceb1aaf8-5544-4c36-af61-de230cd7d456" providerId="ADAL" clId="{79290D25-4696-4BB9-AA0F-EA02DF7984C8}" dt="2025-03-13T09:05:19.760" v="592" actId="20577"/>
      <pc:docMkLst>
        <pc:docMk/>
      </pc:docMkLst>
      <pc:sldChg chg="modSp mod">
        <pc:chgData name="Aberger Jonas" userId="ceb1aaf8-5544-4c36-af61-de230cd7d456" providerId="ADAL" clId="{79290D25-4696-4BB9-AA0F-EA02DF7984C8}" dt="2025-03-13T09:05:19.760" v="592" actId="20577"/>
        <pc:sldMkLst>
          <pc:docMk/>
          <pc:sldMk cId="0" sldId="570"/>
        </pc:sldMkLst>
        <pc:spChg chg="mod">
          <ac:chgData name="Aberger Jonas" userId="ceb1aaf8-5544-4c36-af61-de230cd7d456" providerId="ADAL" clId="{79290D25-4696-4BB9-AA0F-EA02DF7984C8}" dt="2025-03-13T09:05:19.760" v="592" actId="20577"/>
          <ac:spMkLst>
            <pc:docMk/>
            <pc:sldMk cId="0" sldId="570"/>
            <ac:spMk id="5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26.305" v="529" actId="1076"/>
          <ac:spMkLst>
            <pc:docMk/>
            <pc:sldMk cId="0" sldId="570"/>
            <ac:spMk id="8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31.897" v="531" actId="1076"/>
          <ac:spMkLst>
            <pc:docMk/>
            <pc:sldMk cId="0" sldId="570"/>
            <ac:spMk id="9" creationId="{00000000-0000-0000-0000-000000000000}"/>
          </ac:spMkLst>
        </pc:spChg>
        <pc:picChg chg="mod">
          <ac:chgData name="Aberger Jonas" userId="ceb1aaf8-5544-4c36-af61-de230cd7d456" providerId="ADAL" clId="{79290D25-4696-4BB9-AA0F-EA02DF7984C8}" dt="2025-03-13T09:04:28.558" v="530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modSp mod">
        <pc:chgData name="Aberger Jonas" userId="ceb1aaf8-5544-4c36-af61-de230cd7d456" providerId="ADAL" clId="{79290D25-4696-4BB9-AA0F-EA02DF7984C8}" dt="2025-03-13T07:40:08.268" v="432" actId="1076"/>
        <pc:sldMkLst>
          <pc:docMk/>
          <pc:sldMk cId="0" sldId="582"/>
        </pc:sldMkLst>
        <pc:graphicFrameChg chg="mod modGraphic">
          <ac:chgData name="Aberger Jonas" userId="ceb1aaf8-5544-4c36-af61-de230cd7d456" providerId="ADAL" clId="{79290D25-4696-4BB9-AA0F-EA02DF7984C8}" dt="2025-03-13T07:40:08.268" v="432" actId="1076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add mod modGraphic">
          <ac:chgData name="Aberger Jonas" userId="ceb1aaf8-5544-4c36-af61-de230cd7d456" providerId="ADAL" clId="{79290D25-4696-4BB9-AA0F-EA02DF7984C8}" dt="2025-03-13T07:39:06.535" v="406" actId="113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delSp mod">
        <pc:chgData name="Aberger Jonas" userId="ceb1aaf8-5544-4c36-af61-de230cd7d456" providerId="ADAL" clId="{79290D25-4696-4BB9-AA0F-EA02DF7984C8}" dt="2025-03-13T07:33:09.682" v="330" actId="478"/>
        <pc:sldMkLst>
          <pc:docMk/>
          <pc:sldMk cId="0" sldId="583"/>
        </pc:sldMkLst>
      </pc:sldChg>
      <pc:sldChg chg="modSp mod">
        <pc:chgData name="Aberger Jonas" userId="ceb1aaf8-5544-4c36-af61-de230cd7d456" providerId="ADAL" clId="{79290D25-4696-4BB9-AA0F-EA02DF7984C8}" dt="2025-03-13T09:03:42.462" v="519" actId="20577"/>
        <pc:sldMkLst>
          <pc:docMk/>
          <pc:sldMk cId="2169003669" sldId="586"/>
        </pc:sldMkLst>
        <pc:spChg chg="mod">
          <ac:chgData name="Aberger Jonas" userId="ceb1aaf8-5544-4c36-af61-de230cd7d456" providerId="ADAL" clId="{79290D25-4696-4BB9-AA0F-EA02DF7984C8}" dt="2025-03-13T09:03:42.462" v="519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del">
        <pc:chgData name="Aberger Jonas" userId="ceb1aaf8-5544-4c36-af61-de230cd7d456" providerId="ADAL" clId="{79290D25-4696-4BB9-AA0F-EA02DF7984C8}" dt="2025-03-13T07:30:41.464" v="269" actId="2696"/>
        <pc:sldMkLst>
          <pc:docMk/>
          <pc:sldMk cId="161331846" sldId="589"/>
        </pc:sldMkLst>
      </pc:sldChg>
      <pc:sldChg chg="modSp add del mod">
        <pc:chgData name="Aberger Jonas" userId="ceb1aaf8-5544-4c36-af61-de230cd7d456" providerId="ADAL" clId="{79290D25-4696-4BB9-AA0F-EA02DF7984C8}" dt="2025-03-13T09:03:03.576" v="511" actId="47"/>
        <pc:sldMkLst>
          <pc:docMk/>
          <pc:sldMk cId="1621142184" sldId="589"/>
        </pc:sldMkLst>
      </pc:sldChg>
      <pc:sldChg chg="add">
        <pc:chgData name="Aberger Jonas" userId="ceb1aaf8-5544-4c36-af61-de230cd7d456" providerId="ADAL" clId="{79290D25-4696-4BB9-AA0F-EA02DF7984C8}" dt="2025-03-13T09:03:36.846" v="517" actId="2890"/>
        <pc:sldMkLst>
          <pc:docMk/>
          <pc:sldMk cId="2194312492" sldId="589"/>
        </pc:sldMkLst>
      </pc:sldChg>
      <pc:sldChg chg="add del">
        <pc:chgData name="Aberger Jonas" userId="ceb1aaf8-5544-4c36-af61-de230cd7d456" providerId="ADAL" clId="{79290D25-4696-4BB9-AA0F-EA02DF7984C8}" dt="2025-03-13T09:03:39.998" v="518" actId="47"/>
        <pc:sldMkLst>
          <pc:docMk/>
          <pc:sldMk cId="4012849368" sldId="589"/>
        </pc:sldMkLst>
      </pc:sldChg>
      <pc:sldChg chg="add del">
        <pc:chgData name="Aberger Jonas" userId="ceb1aaf8-5544-4c36-af61-de230cd7d456" providerId="ADAL" clId="{79290D25-4696-4BB9-AA0F-EA02DF7984C8}" dt="2025-03-13T07:31:10.579" v="311" actId="2696"/>
        <pc:sldMkLst>
          <pc:docMk/>
          <pc:sldMk cId="4178760075" sldId="589"/>
        </pc:sldMkLst>
      </pc:sldChg>
      <pc:sldChg chg="modSp mod">
        <pc:chgData name="Aberger Jonas" userId="ceb1aaf8-5544-4c36-af61-de230cd7d456" providerId="ADAL" clId="{79290D25-4696-4BB9-AA0F-EA02DF7984C8}" dt="2025-03-13T09:03:44.732" v="520" actId="20577"/>
        <pc:sldMkLst>
          <pc:docMk/>
          <pc:sldMk cId="2194312492" sldId="590"/>
        </pc:sldMkLst>
        <pc:spChg chg="mod">
          <ac:chgData name="Aberger Jonas" userId="ceb1aaf8-5544-4c36-af61-de230cd7d456" providerId="ADAL" clId="{79290D25-4696-4BB9-AA0F-EA02DF7984C8}" dt="2025-03-13T09:03:44.732" v="520" actId="20577"/>
          <ac:spMkLst>
            <pc:docMk/>
            <pc:sldMk cId="2194312492" sldId="590"/>
            <ac:spMk id="3" creationId="{1A10B2C2-82F8-934A-0B18-17D072162585}"/>
          </ac:spMkLst>
        </pc:spChg>
      </pc:sldChg>
      <pc:sldChg chg="del">
        <pc:chgData name="Aberger Jonas" userId="ceb1aaf8-5544-4c36-af61-de230cd7d456" providerId="ADAL" clId="{79290D25-4696-4BB9-AA0F-EA02DF7984C8}" dt="2025-03-13T07:30:01.733" v="169" actId="47"/>
        <pc:sldMkLst>
          <pc:docMk/>
          <pc:sldMk cId="4137457548" sldId="590"/>
        </pc:sldMkLst>
      </pc:sldChg>
    </pc:docChg>
  </pc:docChgLst>
  <pc:docChgLst>
    <pc:chgData name="Haslinger Fabian" userId="cdf8a651-5f22-44fb-9814-56de1b5a862a" providerId="ADAL" clId="{06F561FD-860A-45C9-87C9-FAF3B346966E}"/>
    <pc:docChg chg="custSel addSld modSld">
      <pc:chgData name="Haslinger Fabian" userId="cdf8a651-5f22-44fb-9814-56de1b5a862a" providerId="ADAL" clId="{06F561FD-860A-45C9-87C9-FAF3B346966E}" dt="2025-03-19T07:56:25.536" v="90" actId="20577"/>
      <pc:docMkLst>
        <pc:docMk/>
      </pc:docMkLst>
      <pc:sldChg chg="modSp mod">
        <pc:chgData name="Haslinger Fabian" userId="cdf8a651-5f22-44fb-9814-56de1b5a862a" providerId="ADAL" clId="{06F561FD-860A-45C9-87C9-FAF3B346966E}" dt="2025-03-19T07:56:25.536" v="90" actId="20577"/>
        <pc:sldMkLst>
          <pc:docMk/>
          <pc:sldMk cId="0" sldId="582"/>
        </pc:sldMkLst>
        <pc:graphicFrameChg chg="modGraphic">
          <ac:chgData name="Haslinger Fabian" userId="cdf8a651-5f22-44fb-9814-56de1b5a862a" providerId="ADAL" clId="{06F561FD-860A-45C9-87C9-FAF3B346966E}" dt="2025-03-13T08:05:23.541" v="86" actId="20577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modGraphic">
          <ac:chgData name="Haslinger Fabian" userId="cdf8a651-5f22-44fb-9814-56de1b5a862a" providerId="ADAL" clId="{06F561FD-860A-45C9-87C9-FAF3B346966E}" dt="2025-03-19T07:56:25.536" v="90" actId="20577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modSp mod">
        <pc:chgData name="Haslinger Fabian" userId="cdf8a651-5f22-44fb-9814-56de1b5a862a" providerId="ADAL" clId="{06F561FD-860A-45C9-87C9-FAF3B346966E}" dt="2025-03-13T07:13:38.625" v="25" actId="20577"/>
        <pc:sldMkLst>
          <pc:docMk/>
          <pc:sldMk cId="0" sldId="583"/>
        </pc:sldMkLst>
        <pc:spChg chg="mod">
          <ac:chgData name="Haslinger Fabian" userId="cdf8a651-5f22-44fb-9814-56de1b5a862a" providerId="ADAL" clId="{06F561FD-860A-45C9-87C9-FAF3B346966E}" dt="2025-03-13T07:13:38.625" v="25" actId="20577"/>
          <ac:spMkLst>
            <pc:docMk/>
            <pc:sldMk cId="0" sldId="583"/>
            <ac:spMk id="5" creationId="{00000000-0000-0000-0000-000000000000}"/>
          </ac:spMkLst>
        </pc:spChg>
      </pc:sldChg>
      <pc:sldChg chg="modSp mod">
        <pc:chgData name="Haslinger Fabian" userId="cdf8a651-5f22-44fb-9814-56de1b5a862a" providerId="ADAL" clId="{06F561FD-860A-45C9-87C9-FAF3B346966E}" dt="2025-03-13T07:23:25.193" v="27" actId="20577"/>
        <pc:sldMkLst>
          <pc:docMk/>
          <pc:sldMk cId="2169003669" sldId="586"/>
        </pc:sldMkLst>
        <pc:spChg chg="mod">
          <ac:chgData name="Haslinger Fabian" userId="cdf8a651-5f22-44fb-9814-56de1b5a862a" providerId="ADAL" clId="{06F561FD-860A-45C9-87C9-FAF3B346966E}" dt="2025-03-13T07:23:25.193" v="27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new">
        <pc:chgData name="Haslinger Fabian" userId="cdf8a651-5f22-44fb-9814-56de1b5a862a" providerId="ADAL" clId="{06F561FD-860A-45C9-87C9-FAF3B346966E}" dt="2025-03-13T07:22:43.357" v="26" actId="680"/>
        <pc:sldMkLst>
          <pc:docMk/>
          <pc:sldMk cId="4137457548" sldId="590"/>
        </pc:sldMkLst>
      </pc:sldChg>
    </pc:docChg>
  </pc:docChgLst>
  <pc:docChgLst>
    <pc:chgData name="Gastbenutzer" userId="S::urn:spo:anon#09f1d4bfa5e4bac3697403d4b3e600c7967aec4fc8b7a748add182db40e47c6d::" providerId="AD" clId="Web-{EA7060BC-80AA-53E1-F212-CDCC2255C1B0}"/>
    <pc:docChg chg="modSld">
      <pc:chgData name="Gastbenutzer" userId="S::urn:spo:anon#09f1d4bfa5e4bac3697403d4b3e600c7967aec4fc8b7a748add182db40e47c6d::" providerId="AD" clId="Web-{EA7060BC-80AA-53E1-F212-CDCC2255C1B0}" dt="2025-03-19T07:03:41.786" v="42" actId="1076"/>
      <pc:docMkLst>
        <pc:docMk/>
      </pc:docMkLst>
      <pc:sldChg chg="addSp delSp modSp">
        <pc:chgData name="Gastbenutzer" userId="S::urn:spo:anon#09f1d4bfa5e4bac3697403d4b3e600c7967aec4fc8b7a748add182db40e47c6d::" providerId="AD" clId="Web-{EA7060BC-80AA-53E1-F212-CDCC2255C1B0}" dt="2025-03-19T07:03:17.785" v="36" actId="1076"/>
        <pc:sldMkLst>
          <pc:docMk/>
          <pc:sldMk cId="0" sldId="583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17.785" v="36" actId="1076"/>
          <ac:picMkLst>
            <pc:docMk/>
            <pc:sldMk cId="0" sldId="583"/>
            <ac:picMk id="3" creationId="{2D58AD18-FE3C-29C3-EA77-775B9320647E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09.285" v="31"/>
          <ac:picMkLst>
            <pc:docMk/>
            <pc:sldMk cId="0" sldId="583"/>
            <ac:picMk id="11" creationId="{21B7E7F0-30E1-A7B7-C1C1-0DD155950B3E}"/>
          </ac:picMkLst>
        </pc:picChg>
      </pc:sldChg>
      <pc:sldChg chg="addSp modSp">
        <pc:chgData name="Gastbenutzer" userId="S::urn:spo:anon#09f1d4bfa5e4bac3697403d4b3e600c7967aec4fc8b7a748add182db40e47c6d::" providerId="AD" clId="Web-{EA7060BC-80AA-53E1-F212-CDCC2255C1B0}" dt="2025-03-19T06:59:52.264" v="30" actId="1076"/>
        <pc:sldMkLst>
          <pc:docMk/>
          <pc:sldMk cId="0" sldId="584"/>
        </pc:sldMkLst>
        <pc:spChg chg="mod">
          <ac:chgData name="Gastbenutzer" userId="S::urn:spo:anon#09f1d4bfa5e4bac3697403d4b3e600c7967aec4fc8b7a748add182db40e47c6d::" providerId="AD" clId="Web-{EA7060BC-80AA-53E1-F212-CDCC2255C1B0}" dt="2025-03-19T06:59:49.685" v="29" actId="20577"/>
          <ac:spMkLst>
            <pc:docMk/>
            <pc:sldMk cId="0" sldId="584"/>
            <ac:spMk id="5" creationId="{00000000-0000-0000-0000-000000000000}"/>
          </ac:spMkLst>
        </pc:spChg>
        <pc:picChg chg="add mod">
          <ac:chgData name="Gastbenutzer" userId="S::urn:spo:anon#09f1d4bfa5e4bac3697403d4b3e600c7967aec4fc8b7a748add182db40e47c6d::" providerId="AD" clId="Web-{EA7060BC-80AA-53E1-F212-CDCC2255C1B0}" dt="2025-03-19T06:59:52.264" v="30" actId="1076"/>
          <ac:picMkLst>
            <pc:docMk/>
            <pc:sldMk cId="0" sldId="584"/>
            <ac:picMk id="3" creationId="{2A85C470-A438-BF0F-C7C6-5ADAFFA2D22F}"/>
          </ac:picMkLst>
        </pc:picChg>
      </pc:sldChg>
      <pc:sldChg chg="addSp delSp modSp">
        <pc:chgData name="Gastbenutzer" userId="S::urn:spo:anon#09f1d4bfa5e4bac3697403d4b3e600c7967aec4fc8b7a748add182db40e47c6d::" providerId="AD" clId="Web-{EA7060BC-80AA-53E1-F212-CDCC2255C1B0}" dt="2025-03-19T07:03:41.786" v="42" actId="1076"/>
        <pc:sldMkLst>
          <pc:docMk/>
          <pc:sldMk cId="2930177661" sldId="591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41.786" v="42" actId="1076"/>
          <ac:picMkLst>
            <pc:docMk/>
            <pc:sldMk cId="2930177661" sldId="591"/>
            <ac:picMk id="2" creationId="{749BF051-6B43-502F-18EF-3C4A767F68FC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20.910" v="37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  <pc:docChgLst>
    <pc:chgData name="Aberger Jonas" userId="S::jonas.aberger@htl-saalfelden.at::ceb1aaf8-5544-4c36-af61-de230cd7d456" providerId="AD" clId="Web-{3A3E33DC-53F4-4870-BAA3-918BCB69C5AD}"/>
    <pc:docChg chg="addSld modSld">
      <pc:chgData name="Aberger Jonas" userId="S::jonas.aberger@htl-saalfelden.at::ceb1aaf8-5544-4c36-af61-de230cd7d456" providerId="AD" clId="Web-{3A3E33DC-53F4-4870-BAA3-918BCB69C5AD}" dt="2025-03-18T17:41:43.280" v="19"/>
      <pc:docMkLst>
        <pc:docMk/>
      </pc:docMkLst>
      <pc:sldChg chg="modSp">
        <pc:chgData name="Aberger Jonas" userId="S::jonas.aberger@htl-saalfelden.at::ceb1aaf8-5544-4c36-af61-de230cd7d456" providerId="AD" clId="Web-{3A3E33DC-53F4-4870-BAA3-918BCB69C5AD}" dt="2025-03-18T17:40:39.918" v="8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3A3E33DC-53F4-4870-BAA3-918BCB69C5AD}" dt="2025-03-18T17:40:39.918" v="8" actId="20577"/>
          <ac:spMkLst>
            <pc:docMk/>
            <pc:sldMk cId="0" sldId="584"/>
            <ac:spMk id="5" creationId="{00000000-0000-0000-0000-000000000000}"/>
          </ac:spMkLst>
        </pc:spChg>
      </pc:sldChg>
      <pc:sldChg chg="addSp delSp modSp new mod modTransition modClrScheme chgLayout">
        <pc:chgData name="Aberger Jonas" userId="S::jonas.aberger@htl-saalfelden.at::ceb1aaf8-5544-4c36-af61-de230cd7d456" providerId="AD" clId="Web-{3A3E33DC-53F4-4870-BAA3-918BCB69C5AD}" dt="2025-03-18T17:41:43.280" v="19"/>
        <pc:sldMkLst>
          <pc:docMk/>
          <pc:sldMk cId="2930177661" sldId="591"/>
        </pc:sldMkLst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2" creationId="{2F9EA218-E6A1-7B44-464C-8504945CD243}"/>
          </ac:spMkLst>
        </pc:spChg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3" creationId="{941B68AF-7B52-CC5B-66B9-13521835F27C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4" creationId="{6348FD1D-2AA3-6514-F58C-777BE1A2DF25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5" creationId="{6CC270A2-ABE4-1025-1169-45C529811EAF}"/>
          </ac:spMkLst>
        </pc:spChg>
        <pc:spChg chg="add 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6" creationId="{299103D3-BE70-ACB6-D8B4-4CE2FDD5A311}"/>
          </ac:spMkLst>
        </pc:spChg>
        <pc:spChg chg="add del mod ord">
          <ac:chgData name="Aberger Jonas" userId="S::jonas.aberger@htl-saalfelden.at::ceb1aaf8-5544-4c36-af61-de230cd7d456" providerId="AD" clId="Web-{3A3E33DC-53F4-4870-BAA3-918BCB69C5AD}" dt="2025-03-18T17:41:25.592" v="15"/>
          <ac:spMkLst>
            <pc:docMk/>
            <pc:sldMk cId="2930177661" sldId="591"/>
            <ac:spMk id="7" creationId="{8D0E04B4-3A9E-F3B6-DED0-429F393A8B2F}"/>
          </ac:spMkLst>
        </pc:spChg>
        <pc:picChg chg="add mod ord">
          <ac:chgData name="Aberger Jonas" userId="S::jonas.aberger@htl-saalfelden.at::ceb1aaf8-5544-4c36-af61-de230cd7d456" providerId="AD" clId="Web-{3A3E33DC-53F4-4870-BAA3-918BCB69C5AD}" dt="2025-03-18T17:41:38.936" v="18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htlsaalfelden322-my.sharepoint.com/personal/tim_hechenberger_htl-saalfelden_at/Documents/Microsoft%20Teams-Chatdateien/BurndownChart-Sprint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htlsaalfelden322-my.sharepoint.com/personal/tim_hechenberger_htl-saalfelden_at/Documents/Microsoft%20Teams-Chatdateien/BurndownChart-Sprint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htlsaalfelden322-my.sharepoint.com/personal/tim_hechenberger_htl-saalfelden_at/Documents/Microsoft%20Teams-Chatdateien/BurndownChart-Sprint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/>
              <a:t>Burndown</a:t>
            </a:r>
            <a:r>
              <a:rPr lang="de-AT" baseline="0"/>
              <a:t> </a:t>
            </a:r>
            <a:r>
              <a:rPr lang="de-AT"/>
              <a:t>Chart-Sprint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Sprint3!$C$2</c:f>
              <c:strCache>
                <c:ptCount val="1"/>
                <c:pt idx="0">
                  <c:v>Planned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Sprint3!$C$3:$C$7</c:f>
              <c:numCache>
                <c:formatCode>General</c:formatCode>
                <c:ptCount val="5"/>
                <c:pt idx="0">
                  <c:v>65</c:v>
                </c:pt>
                <c:pt idx="1">
                  <c:v>45</c:v>
                </c:pt>
                <c:pt idx="2">
                  <c:v>25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91-41A8-9BF2-9AA8A5AD8CB1}"/>
            </c:ext>
          </c:extLst>
        </c:ser>
        <c:ser>
          <c:idx val="1"/>
          <c:order val="1"/>
          <c:tx>
            <c:strRef>
              <c:f>Sprint3!$D$2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Sprint3!$D$3:$D$7</c:f>
              <c:numCache>
                <c:formatCode>General</c:formatCode>
                <c:ptCount val="5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91-41A8-9BF2-9AA8A5AD8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6575999"/>
        <c:axId val="876577919"/>
      </c:lineChart>
      <c:catAx>
        <c:axId val="876575999"/>
        <c:scaling>
          <c:orientation val="minMax"/>
        </c:scaling>
        <c:delete val="0"/>
        <c:axPos val="b"/>
        <c:numFmt formatCode="[$-F800]dddd\,\ mmmm\ dd\,\ 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7919"/>
        <c:crosses val="autoZero"/>
        <c:auto val="0"/>
        <c:lblAlgn val="ctr"/>
        <c:lblOffset val="100"/>
        <c:noMultiLvlLbl val="0"/>
      </c:catAx>
      <c:valAx>
        <c:axId val="87657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5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Sprint3!$C$2</c:f>
              <c:strCache>
                <c:ptCount val="1"/>
                <c:pt idx="0">
                  <c:v>Planned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Sprint3!$C$3:$C$7</c:f>
              <c:numCache>
                <c:formatCode>General</c:formatCode>
                <c:ptCount val="5"/>
                <c:pt idx="0">
                  <c:v>65</c:v>
                </c:pt>
                <c:pt idx="1">
                  <c:v>45</c:v>
                </c:pt>
                <c:pt idx="2">
                  <c:v>25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6D-45FB-95BF-383865BE6CEF}"/>
            </c:ext>
          </c:extLst>
        </c:ser>
        <c:ser>
          <c:idx val="1"/>
          <c:order val="1"/>
          <c:tx>
            <c:strRef>
              <c:f>Sprint3!$D$2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Sprint3!$D$3:$D$7</c:f>
              <c:numCache>
                <c:formatCode>General</c:formatCode>
                <c:ptCount val="5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6D-45FB-95BF-383865BE6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6575999"/>
        <c:axId val="876577919"/>
      </c:lineChart>
      <c:catAx>
        <c:axId val="876575999"/>
        <c:scaling>
          <c:orientation val="minMax"/>
        </c:scaling>
        <c:delete val="0"/>
        <c:axPos val="b"/>
        <c:numFmt formatCode="[$-F800]dddd\,\ mmmm\ dd\,\ 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7919"/>
        <c:crosses val="autoZero"/>
        <c:auto val="0"/>
        <c:lblAlgn val="ctr"/>
        <c:lblOffset val="100"/>
        <c:noMultiLvlLbl val="0"/>
      </c:catAx>
      <c:valAx>
        <c:axId val="87657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5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Sprint3!$B$13:$B$15</c:f>
              <c:strCache>
                <c:ptCount val="3"/>
                <c:pt idx="0">
                  <c:v>Sprint I</c:v>
                </c:pt>
                <c:pt idx="1">
                  <c:v>Sprint II</c:v>
                </c:pt>
                <c:pt idx="2">
                  <c:v>Sprint III</c:v>
                </c:pt>
              </c:strCache>
            </c:strRef>
          </c:cat>
          <c:val>
            <c:numRef>
              <c:f>Sprint3!$C$13:$C$15</c:f>
              <c:numCache>
                <c:formatCode>General</c:formatCode>
                <c:ptCount val="3"/>
                <c:pt idx="0">
                  <c:v>105</c:v>
                </c:pt>
                <c:pt idx="1">
                  <c:v>250</c:v>
                </c:pt>
                <c:pt idx="2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4D-44E0-83FA-D61E3445E2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7404831"/>
        <c:axId val="557406271"/>
      </c:barChart>
      <c:catAx>
        <c:axId val="557404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7406271"/>
        <c:crosses val="autoZero"/>
        <c:auto val="1"/>
        <c:lblAlgn val="ctr"/>
        <c:lblOffset val="100"/>
        <c:noMultiLvlLbl val="0"/>
      </c:catAx>
      <c:valAx>
        <c:axId val="557406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7404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23.04.2025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9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C0ABE-531F-B75E-FA4F-51FE1617E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3C86CD1-03B9-D16F-8A22-CB4D413EE4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77616ED-7882-686E-29FE-68D47D5D4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CAE597-9C91-3C53-B2FA-1C98A5DF6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6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III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4000" dirty="0">
              <a:latin typeface="Bahnschrift" panose="020B0502040204020203" pitchFamily="34" charset="0"/>
            </a:endParaRPr>
          </a:p>
          <a:p>
            <a:pPr algn="ctr"/>
            <a:r>
              <a:rPr lang="de-DE" sz="4000" dirty="0">
                <a:latin typeface="Bahnschrift" panose="020B0502040204020203" pitchFamily="34" charset="0"/>
              </a:rPr>
              <a:t>Projekt </a:t>
            </a:r>
            <a:r>
              <a:rPr lang="de-DE" sz="4000" dirty="0" err="1">
                <a:latin typeface="Bahnschrift" panose="020B0502040204020203" pitchFamily="34" charset="0"/>
              </a:rPr>
              <a:t>Mbot</a:t>
            </a:r>
            <a:r>
              <a:rPr lang="de-DE" sz="4000" dirty="0">
                <a:latin typeface="Bahnschrift" panose="020B0502040204020203" pitchFamily="34" charset="0"/>
              </a:rPr>
              <a:t>-Applikation</a:t>
            </a:r>
          </a:p>
          <a:p>
            <a:pPr algn="ctr"/>
            <a:r>
              <a:rPr lang="de-DE" sz="2400" i="1" dirty="0">
                <a:latin typeface="Bahnschrift" panose="020B0502040204020203" pitchFamily="34" charset="0"/>
              </a:rPr>
              <a:t>Backend-Gruppe „</a:t>
            </a:r>
            <a:r>
              <a:rPr lang="de-DE" sz="2400" i="1" dirty="0" err="1">
                <a:latin typeface="Bahnschrift" panose="020B0502040204020203" pitchFamily="34" charset="0"/>
              </a:rPr>
              <a:t>Mbot</a:t>
            </a:r>
            <a:r>
              <a:rPr lang="de-DE" sz="2400" i="1" dirty="0">
                <a:latin typeface="Bahnschrift" panose="020B0502040204020203" pitchFamily="34" charset="0"/>
              </a:rPr>
              <a:t>-Lore“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000" i="1" dirty="0">
                <a:cs typeface="+mj-lt"/>
              </a:rPr>
              <a:t>Sprint III (13.03 - 09.04)</a:t>
            </a:r>
          </a:p>
          <a:p>
            <a:pPr algn="ctr"/>
            <a:endParaRPr lang="de-DE" altLang="de-AT" sz="3600" dirty="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03B18A-F36F-08C7-B620-C08FA27E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Spike-Story – „Discovery-Mode“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72A9FA-848B-2740-6D96-BA53A545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b="1" dirty="0"/>
              <a:t>Timeboxing</a:t>
            </a:r>
          </a:p>
          <a:p>
            <a:r>
              <a:rPr lang="de-AT" sz="1900" dirty="0"/>
              <a:t>3 Wochen für Algorithmus zum Abfahren der Strecke, Sammeln der Daten (Sensor) und Karten-Mapping  </a:t>
            </a:r>
          </a:p>
          <a:p>
            <a:pPr marL="0" indent="0">
              <a:buNone/>
            </a:pPr>
            <a:r>
              <a:rPr lang="de-AT" sz="2400" b="1" dirty="0"/>
              <a:t>Prototypen / Variantenbildung</a:t>
            </a:r>
          </a:p>
          <a:p>
            <a:r>
              <a:rPr lang="de-AT" sz="1900" b="1" dirty="0"/>
              <a:t> </a:t>
            </a:r>
            <a:r>
              <a:rPr lang="de-AT" sz="1900" dirty="0"/>
              <a:t>BFS (Breitensuche)</a:t>
            </a:r>
          </a:p>
          <a:p>
            <a:r>
              <a:rPr lang="de-AT" sz="1900" dirty="0"/>
              <a:t> DFS (Tiefensuche)</a:t>
            </a:r>
          </a:p>
          <a:p>
            <a:r>
              <a:rPr lang="de-AT" sz="1900" dirty="0"/>
              <a:t> A</a:t>
            </a:r>
            <a:r>
              <a:rPr lang="de-DE" sz="1900" dirty="0"/>
              <a:t>(A-Stern)</a:t>
            </a:r>
            <a:r>
              <a:rPr lang="de-AT" sz="1900" dirty="0"/>
              <a:t>*</a:t>
            </a:r>
          </a:p>
          <a:p>
            <a:r>
              <a:rPr lang="de-AT" sz="1900" dirty="0"/>
              <a:t> </a:t>
            </a:r>
            <a:r>
              <a:rPr lang="de-DE" sz="1900" dirty="0"/>
              <a:t>Neander Förmig</a:t>
            </a:r>
            <a:endParaRPr lang="de-AT" sz="1900" b="1" dirty="0"/>
          </a:p>
          <a:p>
            <a:pPr marL="0" indent="0">
              <a:buNone/>
            </a:pPr>
            <a:r>
              <a:rPr lang="de-AT" sz="2400" b="1" dirty="0"/>
              <a:t>Lösungsansatze</a:t>
            </a:r>
          </a:p>
          <a:p>
            <a:r>
              <a:rPr lang="de-AT" sz="1900" dirty="0"/>
              <a:t>Alte Ansätze wurden verworfen -&gt; zu kompliziert</a:t>
            </a:r>
          </a:p>
          <a:p>
            <a:r>
              <a:rPr lang="de-AT" sz="1900" dirty="0"/>
              <a:t>Herr Prof. Aigner-Ansatz verwendet -&gt; SLAM-Ansatz</a:t>
            </a:r>
          </a:p>
          <a:p>
            <a:pPr marL="0" indent="0">
              <a:buNone/>
            </a:pPr>
            <a:endParaRPr lang="de-AT" sz="2000" dirty="0"/>
          </a:p>
          <a:p>
            <a:endParaRPr lang="de-AT" sz="2000" dirty="0"/>
          </a:p>
          <a:p>
            <a:pPr marL="0" indent="0">
              <a:buNone/>
            </a:pPr>
            <a:endParaRPr lang="de-AT" sz="2400" b="1" dirty="0"/>
          </a:p>
          <a:p>
            <a:pPr marL="0" indent="0">
              <a:buNone/>
            </a:pPr>
            <a:endParaRPr lang="de-AT" sz="2400" b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AD5292-0EDF-8AD0-CDB4-D5CA095C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C5FC72-C180-563A-216A-63A47193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285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9B8F7-B947-7DB3-1EF2-5CB62D2F8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C734-D15E-874B-C2B2-BBA880EE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9865096" cy="759618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Demo – Next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2628E-B40F-DA96-1242-F76BDAF8565B}"/>
              </a:ext>
            </a:extLst>
          </p:cNvPr>
          <p:cNvSpPr txBox="1"/>
          <p:nvPr/>
        </p:nvSpPr>
        <p:spPr>
          <a:xfrm>
            <a:off x="755576" y="1412776"/>
            <a:ext cx="7945755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sz="2400" dirty="0">
              <a:latin typeface="Calibri" panose="020F0502020204030204" charset="0"/>
            </a:endParaRPr>
          </a:p>
          <a:p>
            <a:pPr algn="just"/>
            <a:endParaRPr lang="de-DE" sz="2400" dirty="0">
              <a:latin typeface="Calibri" panose="020F050202020403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Discovery-Mode Breakthrough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Basierend auf gewonnen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Know-How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Fortschritte erzielen &amp; Codeabschnitte finalisieren / testen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de-DE" altLang="de-DE" sz="20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sz="2200" b="1" dirty="0">
                <a:latin typeface="Arial" panose="020B0604020202020204" pitchFamily="34" charset="0"/>
              </a:rPr>
              <a:t>Unit-Test der Fahrstrecken-Module</a:t>
            </a:r>
          </a:p>
          <a:p>
            <a:r>
              <a:rPr lang="de-DE" sz="2000" dirty="0"/>
              <a:t>-     Den Bedarf / Umsetzbarkeit dieser prüfen und implementieren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sz="2200" b="1" dirty="0">
                <a:latin typeface="Arial" panose="020B0604020202020204" pitchFamily="34" charset="0"/>
              </a:rPr>
              <a:t>Planung des nächsten Sprints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de-DE" sz="2000" dirty="0"/>
              <a:t>Aufgaben für den nächsten Sprint erfassen und priorisieren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de-DE" sz="20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de-DE" sz="20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EC626-C9A7-7D62-7C13-BA81581B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652A5-A053-4BA8-0B5A-1179A1D9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252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23566-529E-043A-5868-33CEE768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/>
              <a:t>Vielen Dank für Eure Aufmerksamkeit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42A9F4-5A19-123D-9935-AB9D4F93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CC9DD3-4AFF-88C7-B3EE-688A0CE8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12</a:t>
            </a:fld>
            <a:endParaRPr lang="de-AT"/>
          </a:p>
        </p:txBody>
      </p:sp>
      <p:pic>
        <p:nvPicPr>
          <p:cNvPr id="1026" name="Picture 2" descr="mBot - Mobile01">
            <a:extLst>
              <a:ext uri="{FF2B5EF4-FFF2-40B4-BE49-F238E27FC236}">
                <a16:creationId xmlns:a16="http://schemas.microsoft.com/office/drawing/2014/main" id="{61152454-6CA8-15FF-58A1-3E5CA20CF3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73" y="1556792"/>
            <a:ext cx="6772453" cy="507219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Ein Bild, das Text, Cartoon, Schwarzweiß enthält.&#10;&#10;KI-generierte Inhalte können fehlerhaft sein.">
            <a:extLst>
              <a:ext uri="{FF2B5EF4-FFF2-40B4-BE49-F238E27FC236}">
                <a16:creationId xmlns:a16="http://schemas.microsoft.com/office/drawing/2014/main" id="{8D1BE6BB-123F-D7F6-E490-2400006F6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12" y="1556949"/>
            <a:ext cx="6769514" cy="50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User Stories - Sprint 3</a:t>
            </a:r>
            <a:r>
              <a:rPr lang="de-DE" altLang="en-US" sz="1400" b="1" dirty="0">
                <a:latin typeface="Calibri" panose="020F0502020204030204" charset="0"/>
              </a:rPr>
              <a:t>.</a:t>
            </a:r>
            <a:endParaRPr lang="de-DE" altLang="en-US" dirty="0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918942866"/>
              </p:ext>
            </p:extLst>
          </p:nvPr>
        </p:nvGraphicFramePr>
        <p:xfrm>
          <a:off x="320670" y="2134675"/>
          <a:ext cx="8661339" cy="1344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7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3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Nummer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Bearbeitet von…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Story 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Fabian Haslinger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Jonas Aberger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DB-Konfiguration</a:t>
                      </a:r>
                    </a:p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DB-Kommunikation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1600" b="1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Letzen Sprint abgeschlossen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830740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9CB81FB-1A16-6B34-3DCD-C6FE35D11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91211"/>
              </p:ext>
            </p:extLst>
          </p:nvPr>
        </p:nvGraphicFramePr>
        <p:xfrm>
          <a:off x="323146" y="4484051"/>
          <a:ext cx="8511609" cy="13441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7122">
                  <a:extLst>
                    <a:ext uri="{9D8B030D-6E8A-4147-A177-3AD203B41FA5}">
                      <a16:colId xmlns:a16="http://schemas.microsoft.com/office/drawing/2014/main" val="1766105630"/>
                    </a:ext>
                  </a:extLst>
                </a:gridCol>
                <a:gridCol w="2249262">
                  <a:extLst>
                    <a:ext uri="{9D8B030D-6E8A-4147-A177-3AD203B41FA5}">
                      <a16:colId xmlns:a16="http://schemas.microsoft.com/office/drawing/2014/main" val="2278440328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47464537"/>
                    </a:ext>
                  </a:extLst>
                </a:gridCol>
                <a:gridCol w="867406">
                  <a:extLst>
                    <a:ext uri="{9D8B030D-6E8A-4147-A177-3AD203B41FA5}">
                      <a16:colId xmlns:a16="http://schemas.microsoft.com/office/drawing/2014/main" val="361397997"/>
                    </a:ext>
                  </a:extLst>
                </a:gridCol>
                <a:gridCol w="1595531">
                  <a:extLst>
                    <a:ext uri="{9D8B030D-6E8A-4147-A177-3AD203B41FA5}">
                      <a16:colId xmlns:a16="http://schemas.microsoft.com/office/drawing/2014/main" val="1925429631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0" kern="1200">
                          <a:solidFill>
                            <a:schemeClr val="dk1"/>
                          </a:solidFill>
                        </a:rPr>
                        <a:t>3</a:t>
                      </a:r>
                      <a:endParaRPr lang="de-DE" altLang="en-US" sz="1600" b="0" kern="120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b="0" kern="1200" dirty="0">
                          <a:solidFill>
                            <a:schemeClr val="dk1"/>
                          </a:solidFill>
                          <a:sym typeface="+mn-ea"/>
                        </a:rPr>
                        <a:t>Jonas Aberger</a:t>
                      </a:r>
                      <a:endParaRPr lang="de-DE" altLang="en-US" sz="1600" b="0" kern="1200" dirty="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0" kern="1200" dirty="0">
                          <a:solidFill>
                            <a:schemeClr val="dk1"/>
                          </a:solidFill>
                        </a:rPr>
                        <a:t>Fahrstreckenlogik</a:t>
                      </a:r>
                      <a:endParaRPr lang="de-DE" altLang="en-US" sz="1600" b="0" kern="1200" dirty="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0" kern="1200">
                          <a:solidFill>
                            <a:schemeClr val="dk1"/>
                          </a:solidFill>
                        </a:rPr>
                        <a:t>80</a:t>
                      </a:r>
                      <a:endParaRPr lang="de-DE" altLang="en-US" sz="1600" b="0" kern="120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1" kern="120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erledigt</a:t>
                      </a:r>
                      <a:endParaRPr lang="de-DE" altLang="en-US" sz="1600" b="1" kern="1200" dirty="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976795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kern="1200">
                          <a:solidFill>
                            <a:schemeClr val="dk1"/>
                          </a:solidFill>
                        </a:rPr>
                        <a:t>9</a:t>
                      </a:r>
                      <a:endParaRPr lang="de-DE" altLang="en-US" sz="1600" kern="120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  <a:sym typeface="+mn-ea"/>
                        </a:rPr>
                        <a:t>Fabian Haslinger</a:t>
                      </a:r>
                    </a:p>
                    <a:p>
                      <a:pPr marL="0" indent="0" algn="ctr" defTabSz="6858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  <a:sym typeface="+mn-ea"/>
                        </a:rPr>
                        <a:t>Tim </a:t>
                      </a:r>
                      <a:r>
                        <a:rPr lang="de-DE" altLang="en-US" sz="1600" kern="1200" dirty="0" err="1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  <a:sym typeface="+mn-ea"/>
                        </a:rPr>
                        <a:t>Hechenberger</a:t>
                      </a:r>
                      <a:endParaRPr lang="de-DE" altLang="en-US" sz="1600" kern="1200" dirty="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</a:rPr>
                        <a:t>Kartographie-Modul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1600" b="1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In Progress</a:t>
                      </a:r>
                      <a:endParaRPr lang="de-DE" altLang="en-US" sz="1600" b="1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723718"/>
                  </a:ext>
                </a:extLst>
              </a:tr>
            </a:tbl>
          </a:graphicData>
        </a:graphic>
      </p:graphicFrame>
      <p:sp>
        <p:nvSpPr>
          <p:cNvPr id="6" name="Text Box 2">
            <a:extLst>
              <a:ext uri="{FF2B5EF4-FFF2-40B4-BE49-F238E27FC236}">
                <a16:creationId xmlns:a16="http://schemas.microsoft.com/office/drawing/2014/main" id="{28879829-5A04-B93F-DB86-EB0E930855B8}"/>
              </a:ext>
            </a:extLst>
          </p:cNvPr>
          <p:cNvSpPr txBox="1"/>
          <p:nvPr/>
        </p:nvSpPr>
        <p:spPr>
          <a:xfrm>
            <a:off x="611505" y="4006975"/>
            <a:ext cx="750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Anstehende User Stories - Sprint 4</a:t>
            </a:r>
            <a:r>
              <a:rPr lang="de-DE" altLang="en-US" sz="1400" b="1" dirty="0">
                <a:latin typeface="Calibri" panose="020F0502020204030204" charset="0"/>
              </a:rPr>
              <a:t>.</a:t>
            </a:r>
            <a:endParaRPr lang="de-DE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09882-E12B-9EB5-BE91-18A3D13A8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4508-ACE3-C10E-C618-1E96EACA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05216-2096-35C5-C377-FD477D6F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D7FD2-4146-C7B4-F457-E15045A3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CE487F2E-9A57-C8B6-AB21-78C93F44F45A}"/>
              </a:ext>
            </a:extLst>
          </p:cNvPr>
          <p:cNvSpPr txBox="1"/>
          <p:nvPr/>
        </p:nvSpPr>
        <p:spPr>
          <a:xfrm>
            <a:off x="628650" y="1643163"/>
            <a:ext cx="82232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III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Fahrstreckenlogik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dirty="0">
                <a:latin typeface="Calibri" panose="020F0502020204030204" charset="0"/>
              </a:rPr>
              <a:t>Bestehende Verbindung zur DB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dirty="0">
                <a:latin typeface="Calibri" panose="020F0502020204030204" charset="0"/>
              </a:rPr>
              <a:t>Speicherung der abgefahrenen Strecken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dirty="0">
                <a:latin typeface="Calibri" panose="020F0502020204030204" charset="0"/>
              </a:rPr>
              <a:t>Speicherung der manuell erstellten Routen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dirty="0">
                <a:latin typeface="Calibri" panose="020F0502020204030204" charset="0"/>
              </a:rPr>
              <a:t>Abrufen / Abfahren der gespeicherten Routen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dirty="0">
                <a:latin typeface="Calibri" panose="020F0502020204030204" charset="0"/>
              </a:rPr>
              <a:t>Überschreiben / Löschen einer bereits gespeicherten Route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dirty="0">
                <a:latin typeface="Calibri" panose="020F0502020204030204" charset="0"/>
              </a:rPr>
              <a:t>Swagger-Seite für </a:t>
            </a:r>
            <a:r>
              <a:rPr lang="de-DE" altLang="en-US" dirty="0" err="1">
                <a:latin typeface="Calibri" panose="020F0502020204030204" charset="0"/>
              </a:rPr>
              <a:t>Endpoint</a:t>
            </a:r>
            <a:r>
              <a:rPr lang="de-DE" altLang="en-US" dirty="0">
                <a:latin typeface="Calibri" panose="020F0502020204030204" charset="0"/>
              </a:rPr>
              <a:t>-Visualisierung</a:t>
            </a:r>
          </a:p>
          <a:p>
            <a:pPr marL="285750" indent="-285750">
              <a:buFontTx/>
              <a:buChar char="-"/>
            </a:pPr>
            <a:endParaRPr lang="de-DE" altLang="en-US" dirty="0">
              <a:latin typeface="Calibri" panose="020F0502020204030204" charset="0"/>
            </a:endParaRPr>
          </a:p>
          <a:p>
            <a:endParaRPr lang="de-DE" altLang="en-US" dirty="0">
              <a:latin typeface="Calibri" panose="020F0502020204030204" charset="0"/>
            </a:endParaRPr>
          </a:p>
          <a:p>
            <a:r>
              <a:rPr lang="de-DE" altLang="en-US" b="1" dirty="0">
                <a:latin typeface="Calibri" panose="020F0502020204030204" charset="0"/>
              </a:rPr>
              <a:t>Discovery-Mode / Kartographie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charset="0"/>
              </a:rPr>
              <a:t>Sammeln der Daten (Sensor)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charset="0"/>
              </a:rPr>
              <a:t>Aufarbeitung der empfangenen Daten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dirty="0">
                <a:latin typeface="Calibri" panose="020F0502020204030204" charset="0"/>
              </a:rPr>
              <a:t>Korrektes Discovery-Prinzip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dirty="0">
                <a:latin typeface="Calibri" panose="020F0502020204030204" charset="0"/>
              </a:rPr>
              <a:t>Zusammensetzen zu einer einheitlichen </a:t>
            </a:r>
            <a:r>
              <a:rPr lang="de-DE" altLang="en-US" dirty="0" err="1">
                <a:latin typeface="Calibri" panose="020F0502020204030204" charset="0"/>
              </a:rPr>
              <a:t>Map</a:t>
            </a:r>
            <a:endParaRPr lang="de-DE" altLang="en-US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50A10-A36E-8EF1-054D-4532944CA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5C2A-3613-6C69-4B63-3D13BA31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3D7C0-730F-4F87-D5F5-2B646478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AD8C2-6827-73FA-560E-F0D3D607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EA74E566-AC06-E7D0-14A3-6AF694F2CE69}"/>
              </a:ext>
            </a:extLst>
          </p:cNvPr>
          <p:cNvSpPr txBox="1"/>
          <p:nvPr/>
        </p:nvSpPr>
        <p:spPr>
          <a:xfrm>
            <a:off x="628650" y="1643163"/>
            <a:ext cx="82232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III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Fahrstreckenlogik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dirty="0">
                <a:solidFill>
                  <a:srgbClr val="00B050"/>
                </a:solidFill>
                <a:latin typeface="Calibri" panose="020F0502020204030204" charset="0"/>
              </a:rPr>
              <a:t>Bestehende Verbindung zur DB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dirty="0">
                <a:solidFill>
                  <a:srgbClr val="00B050"/>
                </a:solidFill>
                <a:latin typeface="Calibri" panose="020F0502020204030204" charset="0"/>
              </a:rPr>
              <a:t>Speicherung der abgefahrenen Strecken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dirty="0">
                <a:solidFill>
                  <a:srgbClr val="00B050"/>
                </a:solidFill>
                <a:latin typeface="Calibri" panose="020F0502020204030204" charset="0"/>
              </a:rPr>
              <a:t>Speicherung der manuell erstellten Routen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dirty="0">
                <a:solidFill>
                  <a:srgbClr val="00B050"/>
                </a:solidFill>
                <a:latin typeface="Calibri" panose="020F0502020204030204" charset="0"/>
              </a:rPr>
              <a:t>Abrufen / Abfahren der gespeicherten Routen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dirty="0">
                <a:solidFill>
                  <a:srgbClr val="00B050"/>
                </a:solidFill>
                <a:latin typeface="Calibri" panose="020F0502020204030204" charset="0"/>
              </a:rPr>
              <a:t>Überschreiben / Löschen einer bereits gespeicherten Route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dirty="0">
                <a:solidFill>
                  <a:srgbClr val="00B050"/>
                </a:solidFill>
                <a:latin typeface="Calibri" panose="020F0502020204030204" charset="0"/>
              </a:rPr>
              <a:t>Swagger-Seite für </a:t>
            </a:r>
            <a:r>
              <a:rPr lang="de-DE" altLang="en-US" dirty="0" err="1">
                <a:solidFill>
                  <a:srgbClr val="00B050"/>
                </a:solidFill>
                <a:latin typeface="Calibri" panose="020F0502020204030204" charset="0"/>
              </a:rPr>
              <a:t>Endpoint</a:t>
            </a:r>
            <a:r>
              <a:rPr lang="de-DE" altLang="en-US" dirty="0">
                <a:solidFill>
                  <a:srgbClr val="00B050"/>
                </a:solidFill>
                <a:latin typeface="Calibri" panose="020F0502020204030204" charset="0"/>
              </a:rPr>
              <a:t>-Visualisierung</a:t>
            </a:r>
          </a:p>
          <a:p>
            <a:pPr marL="285750" indent="-285750">
              <a:buFontTx/>
              <a:buChar char="-"/>
            </a:pPr>
            <a:endParaRPr lang="de-DE" altLang="en-US" dirty="0">
              <a:latin typeface="Calibri" panose="020F0502020204030204" charset="0"/>
            </a:endParaRPr>
          </a:p>
          <a:p>
            <a:endParaRPr lang="de-DE" altLang="en-US" dirty="0">
              <a:latin typeface="Calibri" panose="020F0502020204030204" charset="0"/>
            </a:endParaRPr>
          </a:p>
          <a:p>
            <a:r>
              <a:rPr lang="de-DE" altLang="en-US" b="1" dirty="0">
                <a:latin typeface="Calibri" panose="020F0502020204030204" charset="0"/>
              </a:rPr>
              <a:t>Discovery-Mode / Kartographie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>
                <a:solidFill>
                  <a:srgbClr val="00B050"/>
                </a:solidFill>
                <a:latin typeface="Calibri" panose="020F0502020204030204" charset="0"/>
              </a:rPr>
              <a:t>Sammeln der Daten (Sensor)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>
                <a:solidFill>
                  <a:srgbClr val="00B050"/>
                </a:solidFill>
                <a:latin typeface="Calibri" panose="020F0502020204030204" charset="0"/>
              </a:rPr>
              <a:t>Aufarbeitung der empfangenen Daten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dirty="0">
                <a:solidFill>
                  <a:srgbClr val="FFC000"/>
                </a:solidFill>
                <a:latin typeface="Calibri" panose="020F0502020204030204" charset="0"/>
              </a:rPr>
              <a:t>Korrektes Discovery-Prinzip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dirty="0">
                <a:solidFill>
                  <a:srgbClr val="FFC000"/>
                </a:solidFill>
                <a:latin typeface="Calibri" panose="020F0502020204030204" charset="0"/>
              </a:rPr>
              <a:t>Zusammensetzen zu einer einheitlichen </a:t>
            </a:r>
            <a:r>
              <a:rPr lang="de-DE" altLang="en-US" dirty="0" err="1">
                <a:solidFill>
                  <a:srgbClr val="FFC000"/>
                </a:solidFill>
                <a:latin typeface="Calibri" panose="020F0502020204030204" charset="0"/>
              </a:rPr>
              <a:t>Map</a:t>
            </a:r>
            <a:endParaRPr lang="de-DE" altLang="en-US" dirty="0">
              <a:solidFill>
                <a:srgbClr val="FFC000"/>
              </a:solidFill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784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753E9-6166-CF3D-3EE1-DB4107F38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4A6A-E766-2D55-D5F3-EEB55AC4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BF8D9-DCE0-7B7F-9C08-49CE5B2D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B495D-E4C0-3B07-6B9C-615E20B6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F66CC7F4-F96D-0561-E199-ECB595680539}"/>
              </a:ext>
            </a:extLst>
          </p:cNvPr>
          <p:cNvSpPr txBox="1"/>
          <p:nvPr/>
        </p:nvSpPr>
        <p:spPr>
          <a:xfrm>
            <a:off x="628650" y="1627774"/>
            <a:ext cx="822325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III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Fahrstreckenlogik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dirty="0">
                <a:solidFill>
                  <a:srgbClr val="00B050"/>
                </a:solidFill>
                <a:latin typeface="Calibri" panose="020F0502020204030204" charset="0"/>
              </a:rPr>
              <a:t>Bestehende Verbindung zur DB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dirty="0">
                <a:solidFill>
                  <a:srgbClr val="00B050"/>
                </a:solidFill>
                <a:latin typeface="Calibri" panose="020F0502020204030204" charset="0"/>
              </a:rPr>
              <a:t>Speicherung der abgefahrenen Strecken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dirty="0">
                <a:solidFill>
                  <a:srgbClr val="00B050"/>
                </a:solidFill>
                <a:latin typeface="Calibri" panose="020F0502020204030204" charset="0"/>
              </a:rPr>
              <a:t>Speicherung der manuell erstellten Routen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dirty="0">
                <a:solidFill>
                  <a:srgbClr val="00B050"/>
                </a:solidFill>
                <a:latin typeface="Calibri" panose="020F0502020204030204" charset="0"/>
              </a:rPr>
              <a:t>Abrufen / Abfahren der gespeicherten Routen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dirty="0">
                <a:solidFill>
                  <a:srgbClr val="00B050"/>
                </a:solidFill>
                <a:latin typeface="Calibri" panose="020F0502020204030204" charset="0"/>
              </a:rPr>
              <a:t>Überschreiben / Löschen einer bereits gespeicherten Route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dirty="0">
                <a:solidFill>
                  <a:srgbClr val="00B050"/>
                </a:solidFill>
                <a:latin typeface="Calibri" panose="020F0502020204030204" charset="0"/>
              </a:rPr>
              <a:t>Swagger-Seite für </a:t>
            </a:r>
            <a:r>
              <a:rPr lang="de-DE" altLang="en-US" dirty="0" err="1">
                <a:solidFill>
                  <a:srgbClr val="00B050"/>
                </a:solidFill>
                <a:latin typeface="Calibri" panose="020F0502020204030204" charset="0"/>
              </a:rPr>
              <a:t>Endpoint</a:t>
            </a:r>
            <a:r>
              <a:rPr lang="de-DE" altLang="en-US" dirty="0">
                <a:solidFill>
                  <a:srgbClr val="00B050"/>
                </a:solidFill>
                <a:latin typeface="Calibri" panose="020F0502020204030204" charset="0"/>
              </a:rPr>
              <a:t>-Visualisierung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altLang="en-US" dirty="0">
              <a:solidFill>
                <a:srgbClr val="00B050"/>
              </a:solidFill>
              <a:latin typeface="Calibri" panose="020F0502020204030204" charset="0"/>
            </a:endParaRPr>
          </a:p>
          <a:p>
            <a:pPr marL="285750" indent="-285750">
              <a:buFontTx/>
              <a:buChar char="-"/>
            </a:pPr>
            <a:endParaRPr lang="de-DE" altLang="en-US" dirty="0">
              <a:latin typeface="Calibri" panose="020F0502020204030204" charset="0"/>
            </a:endParaRPr>
          </a:p>
          <a:p>
            <a:endParaRPr lang="de-DE" altLang="en-US" dirty="0">
              <a:latin typeface="Calibri" panose="020F0502020204030204" charset="0"/>
            </a:endParaRPr>
          </a:p>
          <a:p>
            <a:r>
              <a:rPr lang="de-DE" altLang="en-US" b="1" dirty="0">
                <a:latin typeface="Calibri" panose="020F0502020204030204" charset="0"/>
              </a:rPr>
              <a:t>Discovery-Mode / Kartographie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>
                <a:solidFill>
                  <a:srgbClr val="00B050"/>
                </a:solidFill>
                <a:latin typeface="Calibri" panose="020F0502020204030204" charset="0"/>
              </a:rPr>
              <a:t>Sammeln der Daten (Sensor)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>
                <a:solidFill>
                  <a:srgbClr val="00B050"/>
                </a:solidFill>
                <a:latin typeface="Calibri" panose="020F0502020204030204" charset="0"/>
              </a:rPr>
              <a:t>Aufarbeitung der empfangenen Daten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dirty="0">
                <a:solidFill>
                  <a:srgbClr val="FFC000"/>
                </a:solidFill>
                <a:latin typeface="Calibri" panose="020F0502020204030204" charset="0"/>
              </a:rPr>
              <a:t>Korrektes Discovery-Prinzip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dirty="0">
                <a:solidFill>
                  <a:srgbClr val="FFC000"/>
                </a:solidFill>
                <a:latin typeface="Calibri" panose="020F0502020204030204" charset="0"/>
              </a:rPr>
              <a:t>Zusammensetzen zu einer einheitlichen </a:t>
            </a:r>
            <a:r>
              <a:rPr lang="de-DE" altLang="en-US" dirty="0" err="1">
                <a:solidFill>
                  <a:srgbClr val="FFC000"/>
                </a:solidFill>
                <a:latin typeface="Calibri" panose="020F0502020204030204" charset="0"/>
              </a:rPr>
              <a:t>Map</a:t>
            </a:r>
            <a:endParaRPr lang="de-DE" altLang="en-US" dirty="0">
              <a:solidFill>
                <a:srgbClr val="FFC000"/>
              </a:solidFill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3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</a:t>
            </a:r>
            <a:r>
              <a:rPr lang="de-DE" altLang="en-US" dirty="0" err="1">
                <a:latin typeface="Calibri" panose="020F0502020204030204" charset="0"/>
              </a:rPr>
              <a:t>Burndown</a:t>
            </a:r>
            <a:r>
              <a:rPr lang="de-DE" altLang="en-US" dirty="0">
                <a:latin typeface="Calibri" panose="020F0502020204030204" charset="0"/>
              </a:rPr>
              <a:t>-Chart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50" y="1556792"/>
            <a:ext cx="77046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alibri" panose="020F0502020204030204" charset="0"/>
              </a:rPr>
              <a:t>Geplante Story Points		65	=&gt;	DB-Modul bereits II-Sprint</a:t>
            </a:r>
          </a:p>
          <a:p>
            <a:r>
              <a:rPr lang="de-DE" sz="1600" b="1" dirty="0">
                <a:latin typeface="Calibri" panose="020F0502020204030204" charset="0"/>
              </a:rPr>
              <a:t>Erledigte Story Points		80</a:t>
            </a:r>
          </a:p>
          <a:p>
            <a:r>
              <a:rPr lang="de-DE" sz="1600" b="1" dirty="0">
                <a:latin typeface="Calibri" panose="020F0502020204030204" charset="0"/>
              </a:rPr>
              <a:t>Offene Story Points	 	 0</a:t>
            </a:r>
          </a:p>
          <a:p>
            <a:r>
              <a:rPr lang="de-DE" sz="1600" i="1" dirty="0">
                <a:latin typeface="Calibri" panose="020F0502020204030204" charset="0"/>
              </a:rPr>
              <a:t>Verbleibende Story Points	90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460018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439685"/>
            <a:ext cx="2057400" cy="365125"/>
          </a:xfrm>
        </p:spPr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B2930678-EE46-E12A-A874-2623ECE26D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537894"/>
              </p:ext>
            </p:extLst>
          </p:nvPr>
        </p:nvGraphicFramePr>
        <p:xfrm>
          <a:off x="1821396" y="2925627"/>
          <a:ext cx="5501208" cy="2989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62EF4-03DE-2DB2-1D78-CA48AE959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7134-FBE0-0891-9981-CE46659B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 dirty="0"/>
              <a:t>Sprint </a:t>
            </a:r>
            <a:r>
              <a:rPr lang="de-DE" altLang="en-US" dirty="0" err="1"/>
              <a:t>Burndown</a:t>
            </a:r>
            <a:r>
              <a:rPr lang="de-DE" altLang="en-US" dirty="0"/>
              <a:t>-Chart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C516A-B531-962F-2E39-88810D7F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6950B-BCBF-B9E6-BEF6-84659182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7</a:t>
            </a:fld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A81821B5-5374-A281-A3FE-2F2C0A9BC8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128281"/>
              </p:ext>
            </p:extLst>
          </p:nvPr>
        </p:nvGraphicFramePr>
        <p:xfrm>
          <a:off x="491305" y="1556792"/>
          <a:ext cx="8161389" cy="479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093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Velocity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625729"/>
            <a:ext cx="706056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b="1" dirty="0">
                <a:latin typeface="Calibri"/>
                <a:ea typeface="Calibri"/>
                <a:cs typeface="Calibri"/>
              </a:rPr>
              <a:t>Velocity Sprint 3	     80</a:t>
            </a:r>
          </a:p>
          <a:p>
            <a:r>
              <a:rPr lang="de-DE" b="1" dirty="0">
                <a:latin typeface="Calibri"/>
                <a:ea typeface="Calibri"/>
                <a:cs typeface="Calibri"/>
              </a:rPr>
              <a:t>Velocity            	      </a:t>
            </a:r>
            <a:r>
              <a:rPr lang="de-AT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145</a:t>
            </a:r>
            <a:r>
              <a:rPr lang="de-AT" dirty="0"/>
              <a:t> </a:t>
            </a:r>
            <a:endParaRPr lang="de-DE" b="1" dirty="0">
              <a:ea typeface="Calibri"/>
              <a:cs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8</a:t>
            </a:fld>
            <a:endParaRPr lang="de-AT"/>
          </a:p>
        </p:txBody>
      </p:sp>
      <p:pic>
        <p:nvPicPr>
          <p:cNvPr id="3" name="Grafik 2" descr="Durchschnittszeichen und Durchmesserzeichen | Tastenkombination Mac ...">
            <a:extLst>
              <a:ext uri="{FF2B5EF4-FFF2-40B4-BE49-F238E27FC236}">
                <a16:creationId xmlns:a16="http://schemas.microsoft.com/office/drawing/2014/main" id="{2A85C470-A438-BF0F-C7C6-5ADAFFA2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57" y="1954427"/>
            <a:ext cx="199768" cy="220363"/>
          </a:xfrm>
          <a:prstGeom prst="rect">
            <a:avLst/>
          </a:prstGeom>
        </p:spPr>
      </p:pic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A3BBD75E-A2C2-C8DB-0561-9BB46420D4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792507"/>
              </p:ext>
            </p:extLst>
          </p:nvPr>
        </p:nvGraphicFramePr>
        <p:xfrm>
          <a:off x="1026241" y="2282239"/>
          <a:ext cx="6652533" cy="3976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674" y="1530036"/>
            <a:ext cx="81711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b="1" dirty="0">
              <a:latin typeface="Calibri" panose="020F0502020204030204" charset="0"/>
            </a:endParaRPr>
          </a:p>
          <a:p>
            <a:pPr algn="just"/>
            <a:r>
              <a:rPr lang="de-DE" b="1" dirty="0">
                <a:latin typeface="Calibri" panose="020F0502020204030204" charset="0"/>
              </a:rPr>
              <a:t>Jonas Aberger</a:t>
            </a:r>
            <a:endParaRPr lang="de-DE" sz="5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Fahrstrecken-Logik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Dokumentation Sprint III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Sprint-Review III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Fabian Haslinger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 Spike Story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pPr algn="just"/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Tim </a:t>
            </a:r>
            <a:r>
              <a:rPr lang="de-DE" b="1" dirty="0" err="1">
                <a:latin typeface="Calibri" panose="020F0502020204030204" charset="0"/>
              </a:rPr>
              <a:t>Hechenberger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 Spike Story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solidFill>
                <a:srgbClr val="7030A0"/>
              </a:solidFill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9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FD76AC810CD946AFF2048135E5AED8" ma:contentTypeVersion="4" ma:contentTypeDescription="Ein neues Dokument erstellen." ma:contentTypeScope="" ma:versionID="f1a1cd72032fc8609ea7c3f0b5cd8b51">
  <xsd:schema xmlns:xsd="http://www.w3.org/2001/XMLSchema" xmlns:xs="http://www.w3.org/2001/XMLSchema" xmlns:p="http://schemas.microsoft.com/office/2006/metadata/properties" xmlns:ns2="e330c3bd-b73b-44bd-ae32-0c4bdfdcab8e" targetNamespace="http://schemas.microsoft.com/office/2006/metadata/properties" ma:root="true" ma:fieldsID="a8427e112a34e63d5c426854409c5fee" ns2:_="">
    <xsd:import namespace="e330c3bd-b73b-44bd-ae32-0c4bdfdcab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0c3bd-b73b-44bd-ae32-0c4bdfdcab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81A0EB-802E-4D0E-9A2A-3AE4F15204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54EFAF-31A0-41ED-A74D-DAE704B6C081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e330c3bd-b73b-44bd-ae32-0c4bdfdcab8e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3B628B2-85F5-4AD2-9E28-9130197E5E7C}">
  <ds:schemaRefs>
    <ds:schemaRef ds:uri="e330c3bd-b73b-44bd-ae32-0c4bdfdcab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Microsoft Office PowerPoint</Application>
  <PresentationFormat>Bildschirmpräsentation (4:3)</PresentationFormat>
  <Paragraphs>175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Aptos Narrow</vt:lpstr>
      <vt:lpstr>Arial</vt:lpstr>
      <vt:lpstr>Bahnschrift</vt:lpstr>
      <vt:lpstr>Calibri</vt:lpstr>
      <vt:lpstr>Calibri Light</vt:lpstr>
      <vt:lpstr>Symbol</vt:lpstr>
      <vt:lpstr>Wingdings</vt:lpstr>
      <vt:lpstr>Office Theme</vt:lpstr>
      <vt:lpstr>Sprint Review - Sprint III </vt:lpstr>
      <vt:lpstr>Sprint Review</vt:lpstr>
      <vt:lpstr>Sprint Review</vt:lpstr>
      <vt:lpstr>Sprint Review</vt:lpstr>
      <vt:lpstr>Sprint Review</vt:lpstr>
      <vt:lpstr>Sprint Burndown-Chart</vt:lpstr>
      <vt:lpstr>Sprint Burndown-Chart</vt:lpstr>
      <vt:lpstr>Sprint Velocity</vt:lpstr>
      <vt:lpstr>Sprint Demo</vt:lpstr>
      <vt:lpstr>Spike-Story – „Discovery-Mode“</vt:lpstr>
      <vt:lpstr>Sprint Demo – Next Steps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Aberger Jonas</cp:lastModifiedBy>
  <cp:revision>29</cp:revision>
  <cp:lastPrinted>2023-02-02T13:47:16Z</cp:lastPrinted>
  <dcterms:created xsi:type="dcterms:W3CDTF">2023-02-02T13:47:16Z</dcterms:created>
  <dcterms:modified xsi:type="dcterms:W3CDTF">2025-04-23T06:04:15Z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  <property fmtid="{D5CDD505-2E9C-101B-9397-08002B2CF9AE}" pid="4" name="ContentTypeId">
    <vt:lpwstr>0x01010091FD76AC810CD946AFF2048135E5AED8</vt:lpwstr>
  </property>
</Properties>
</file>