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61" r:id="rId5"/>
    <p:sldId id="367" r:id="rId6"/>
    <p:sldId id="582" r:id="rId7"/>
    <p:sldId id="570" r:id="rId8"/>
    <p:sldId id="584" r:id="rId9"/>
    <p:sldId id="583" r:id="rId10"/>
    <p:sldId id="585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33" y="57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mer Johannes" userId="64f943f6-b2da-4fda-ad91-227dff98c87f" providerId="ADAL" clId="{DBFE67BE-4D5E-4312-85D3-B5C33BB41173}"/>
    <pc:docChg chg="modSld">
      <pc:chgData name="Ellmer Johannes" userId="64f943f6-b2da-4fda-ad91-227dff98c87f" providerId="ADAL" clId="{DBFE67BE-4D5E-4312-85D3-B5C33BB41173}" dt="2025-05-22T05:44:53.010" v="1" actId="1076"/>
      <pc:docMkLst>
        <pc:docMk/>
      </pc:docMkLst>
      <pc:sldChg chg="modSp mod">
        <pc:chgData name="Ellmer Johannes" userId="64f943f6-b2da-4fda-ad91-227dff98c87f" providerId="ADAL" clId="{DBFE67BE-4D5E-4312-85D3-B5C33BB41173}" dt="2025-05-22T05:44:53.010" v="1" actId="1076"/>
        <pc:sldMkLst>
          <pc:docMk/>
          <pc:sldMk cId="0" sldId="570"/>
        </pc:sldMkLst>
        <pc:picChg chg="mod">
          <ac:chgData name="Ellmer Johannes" userId="64f943f6-b2da-4fda-ad91-227dff98c87f" providerId="ADAL" clId="{DBFE67BE-4D5E-4312-85D3-B5C33BB41173}" dt="2025-05-22T05:44:53.010" v="1" actId="1076"/>
          <ac:picMkLst>
            <pc:docMk/>
            <pc:sldMk cId="0" sldId="570"/>
            <ac:picMk id="3" creationId="{00000000-0000-0000-0000-000000000000}"/>
          </ac:picMkLst>
        </pc:picChg>
      </pc:sldChg>
    </pc:docChg>
  </pc:docChgLst>
  <pc:docChgLst>
    <pc:chgData name="Ellmer Johannes" userId="64f943f6-b2da-4fda-ad91-227dff98c87f" providerId="ADAL" clId="{C0F725B2-BE4C-4130-96C8-28E3011A3B44}"/>
    <pc:docChg chg="addSld modSld modMainMaster">
      <pc:chgData name="Ellmer Johannes" userId="64f943f6-b2da-4fda-ad91-227dff98c87f" providerId="ADAL" clId="{C0F725B2-BE4C-4130-96C8-28E3011A3B44}" dt="2025-03-19T06:52:25.779" v="47" actId="20577"/>
      <pc:docMkLst>
        <pc:docMk/>
      </pc:docMkLst>
      <pc:sldChg chg="modTransition">
        <pc:chgData name="Ellmer Johannes" userId="64f943f6-b2da-4fda-ad91-227dff98c87f" providerId="ADAL" clId="{C0F725B2-BE4C-4130-96C8-28E3011A3B44}" dt="2025-03-19T06:43:32.176" v="45"/>
        <pc:sldMkLst>
          <pc:docMk/>
          <pc:sldMk cId="0" sldId="361"/>
        </pc:sldMkLst>
      </pc:sldChg>
      <pc:sldChg chg="modSp mod modTransition">
        <pc:chgData name="Ellmer Johannes" userId="64f943f6-b2da-4fda-ad91-227dff98c87f" providerId="ADAL" clId="{C0F725B2-BE4C-4130-96C8-28E3011A3B44}" dt="2025-03-19T06:52:25.779" v="47" actId="20577"/>
        <pc:sldMkLst>
          <pc:docMk/>
          <pc:sldMk cId="0" sldId="367"/>
        </pc:sldMkLst>
        <pc:spChg chg="mod">
          <ac:chgData name="Ellmer Johannes" userId="64f943f6-b2da-4fda-ad91-227dff98c87f" providerId="ADAL" clId="{C0F725B2-BE4C-4130-96C8-28E3011A3B44}" dt="2025-03-19T06:52:25.779" v="47" actId="20577"/>
          <ac:spMkLst>
            <pc:docMk/>
            <pc:sldMk cId="0" sldId="367"/>
            <ac:spMk id="3" creationId="{00000000-0000-0000-0000-000000000000}"/>
          </ac:spMkLst>
        </pc:spChg>
      </pc:sldChg>
      <pc:sldChg chg="modTransition">
        <pc:chgData name="Ellmer Johannes" userId="64f943f6-b2da-4fda-ad91-227dff98c87f" providerId="ADAL" clId="{C0F725B2-BE4C-4130-96C8-28E3011A3B44}" dt="2025-03-19T06:43:32.176" v="45"/>
        <pc:sldMkLst>
          <pc:docMk/>
          <pc:sldMk cId="0" sldId="570"/>
        </pc:sldMkLst>
      </pc:sldChg>
      <pc:sldChg chg="modTransition">
        <pc:chgData name="Ellmer Johannes" userId="64f943f6-b2da-4fda-ad91-227dff98c87f" providerId="ADAL" clId="{C0F725B2-BE4C-4130-96C8-28E3011A3B44}" dt="2025-03-19T06:43:32.176" v="45"/>
        <pc:sldMkLst>
          <pc:docMk/>
          <pc:sldMk cId="0" sldId="582"/>
        </pc:sldMkLst>
      </pc:sldChg>
      <pc:sldChg chg="modSp mod modTransition">
        <pc:chgData name="Ellmer Johannes" userId="64f943f6-b2da-4fda-ad91-227dff98c87f" providerId="ADAL" clId="{C0F725B2-BE4C-4130-96C8-28E3011A3B44}" dt="2025-03-19T06:43:32.176" v="45"/>
        <pc:sldMkLst>
          <pc:docMk/>
          <pc:sldMk cId="0" sldId="583"/>
        </pc:sldMkLst>
        <pc:spChg chg="mod">
          <ac:chgData name="Ellmer Johannes" userId="64f943f6-b2da-4fda-ad91-227dff98c87f" providerId="ADAL" clId="{C0F725B2-BE4C-4130-96C8-28E3011A3B44}" dt="2025-03-19T06:32:34.702" v="2" actId="20577"/>
          <ac:spMkLst>
            <pc:docMk/>
            <pc:sldMk cId="0" sldId="583"/>
            <ac:spMk id="5" creationId="{00000000-0000-0000-0000-000000000000}"/>
          </ac:spMkLst>
        </pc:spChg>
      </pc:sldChg>
      <pc:sldChg chg="modTransition">
        <pc:chgData name="Ellmer Johannes" userId="64f943f6-b2da-4fda-ad91-227dff98c87f" providerId="ADAL" clId="{C0F725B2-BE4C-4130-96C8-28E3011A3B44}" dt="2025-03-19T06:43:32.176" v="45"/>
        <pc:sldMkLst>
          <pc:docMk/>
          <pc:sldMk cId="0" sldId="584"/>
        </pc:sldMkLst>
      </pc:sldChg>
      <pc:sldChg chg="modSp new mod modTransition">
        <pc:chgData name="Ellmer Johannes" userId="64f943f6-b2da-4fda-ad91-227dff98c87f" providerId="ADAL" clId="{C0F725B2-BE4C-4130-96C8-28E3011A3B44}" dt="2025-03-19T06:43:32.176" v="45"/>
        <pc:sldMkLst>
          <pc:docMk/>
          <pc:sldMk cId="1448968962" sldId="585"/>
        </pc:sldMkLst>
        <pc:spChg chg="mod">
          <ac:chgData name="Ellmer Johannes" userId="64f943f6-b2da-4fda-ad91-227dff98c87f" providerId="ADAL" clId="{C0F725B2-BE4C-4130-96C8-28E3011A3B44}" dt="2025-03-19T06:33:26.262" v="43" actId="14100"/>
          <ac:spMkLst>
            <pc:docMk/>
            <pc:sldMk cId="1448968962" sldId="585"/>
            <ac:spMk id="2" creationId="{0510680A-B725-474A-A97C-2C483460E33A}"/>
          </ac:spMkLst>
        </pc:spChg>
      </pc:sldChg>
      <pc:sldMasterChg chg="modTransition modSldLayout">
        <pc:chgData name="Ellmer Johannes" userId="64f943f6-b2da-4fda-ad91-227dff98c87f" providerId="ADAL" clId="{C0F725B2-BE4C-4130-96C8-28E3011A3B44}" dt="2025-03-19T06:43:32.176" v="45"/>
        <pc:sldMasterMkLst>
          <pc:docMk/>
          <pc:sldMasterMk cId="0" sldId="2147483648"/>
        </pc:sldMasterMkLst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Ellmer Johannes" userId="64f943f6-b2da-4fda-ad91-227dff98c87f" providerId="ADAL" clId="{C0F725B2-BE4C-4130-96C8-28E3011A3B44}" dt="2025-03-19T06:43:32.176" v="45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Winkler Timo" userId="0cf15a4e-a218-49f7-b98c-8aa49b943f7e" providerId="ADAL" clId="{BBCE1574-F328-482E-B7D8-5BC69170640F}"/>
    <pc:docChg chg="custSel modSld">
      <pc:chgData name="Winkler Timo" userId="0cf15a4e-a218-49f7-b98c-8aa49b943f7e" providerId="ADAL" clId="{BBCE1574-F328-482E-B7D8-5BC69170640F}" dt="2025-03-19T06:53:09.110" v="147" actId="20577"/>
      <pc:docMkLst>
        <pc:docMk/>
      </pc:docMkLst>
      <pc:sldChg chg="modSp mod">
        <pc:chgData name="Winkler Timo" userId="0cf15a4e-a218-49f7-b98c-8aa49b943f7e" providerId="ADAL" clId="{BBCE1574-F328-482E-B7D8-5BC69170640F}" dt="2025-03-19T06:53:09.110" v="147" actId="20577"/>
        <pc:sldMkLst>
          <pc:docMk/>
          <pc:sldMk cId="0" sldId="367"/>
        </pc:sldMkLst>
        <pc:spChg chg="mod">
          <ac:chgData name="Winkler Timo" userId="0cf15a4e-a218-49f7-b98c-8aa49b943f7e" providerId="ADAL" clId="{BBCE1574-F328-482E-B7D8-5BC69170640F}" dt="2025-03-19T06:53:09.110" v="147" actId="20577"/>
          <ac:spMkLst>
            <pc:docMk/>
            <pc:sldMk cId="0" sldId="36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22.05.2025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2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>
                <a:latin typeface="Calibri" panose="020F0502020204030204" charset="0"/>
              </a:rPr>
              <a:t>MBOT Lore - Frontend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600">
                <a:cs typeface="+mj-lt"/>
              </a:rPr>
              <a:t>Sprint 2 (26.02 – 18.03)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Sprint Ziele: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Datenvisualisierung der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Alle Sensordaten und Werte holen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>
                <a:highlight>
                  <a:srgbClr val="FF0000"/>
                </a:highlight>
                <a:latin typeface="Calibri" panose="020F0502020204030204" charset="0"/>
              </a:rPr>
              <a:t>Und anzeigen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Abgefahrene Route speichern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Route aufzeichnen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mittels API Schnittstelle übermitteln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Manuelle Steuerung Funktionalität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Fahren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>
                <a:highlight>
                  <a:srgbClr val="00FF00"/>
                </a:highlight>
                <a:latin typeface="Calibri" panose="020F0502020204030204" charset="0"/>
              </a:rPr>
              <a:t>Buttonfunktionalität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Mobil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>
                <a:highlight>
                  <a:srgbClr val="00FF00"/>
                </a:highlight>
                <a:latin typeface="Calibri" panose="020F0502020204030204" charset="0"/>
              </a:rPr>
              <a:t>Responsive css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1400" b="1">
                <a:latin typeface="Calibri" panose="020F0502020204030204" charset="0"/>
              </a:rPr>
              <a:t>User Stories - Sprint 1.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324539440"/>
              </p:ext>
            </p:extLst>
          </p:nvPr>
        </p:nvGraphicFramePr>
        <p:xfrm>
          <a:off x="683895" y="2132965"/>
          <a:ext cx="7696200" cy="248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Uer Story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Bearbeitet von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err="1">
                          <a:latin typeface="Calibri" panose="020F0502020204030204" charset="0"/>
                        </a:rPr>
                        <a:t>StoryPoints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Timo, Christos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Datenvisualisierung 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alibri" panose="020F0502020204030204" charset="0"/>
                        </a:rPr>
                        <a:t>Nicht 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Johannes, Christos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Abgefahrene Route speichern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Johannes, Christos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Manuelle Steuerung 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 sz="1350">
                          <a:latin typeface="Calibri" panose="020F0502020204030204" charset="0"/>
                          <a:sym typeface="+mn-ea"/>
                        </a:rPr>
                        <a:t>Timo</a:t>
                      </a:r>
                      <a:endParaRPr lang="de-DE" altLang="en-US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Mobil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altLang="en-US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de-DE" altLang="en-US" sz="1350" kern="12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58" y="2613529"/>
            <a:ext cx="5742642" cy="3784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Burndown-Chart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85</a:t>
            </a:r>
          </a:p>
          <a:p>
            <a:r>
              <a:rPr lang="de-DE" sz="1400" dirty="0">
                <a:latin typeface="Calibri" panose="020F0502020204030204" charset="0"/>
              </a:rPr>
              <a:t>Erledigte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70</a:t>
            </a:r>
          </a:p>
          <a:p>
            <a:r>
              <a:rPr lang="de-DE" sz="1400" dirty="0">
                <a:latin typeface="Calibri" panose="020F0502020204030204" charset="0"/>
              </a:rPr>
              <a:t>Offene </a:t>
            </a:r>
            <a:r>
              <a:rPr lang="de-DE" sz="1400" dirty="0" err="1">
                <a:latin typeface="Calibri" panose="020F0502020204030204" charset="0"/>
              </a:rPr>
              <a:t>Storypoints</a:t>
            </a:r>
            <a:r>
              <a:rPr lang="de-DE" sz="1400" dirty="0">
                <a:latin typeface="Calibri" panose="020F0502020204030204" charset="0"/>
              </a:rPr>
              <a:t>:	  15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</a:t>
            </a:r>
            <a:r>
              <a:rPr lang="de-DE" sz="1400" dirty="0" err="1">
                <a:latin typeface="Calibri" panose="020F0502020204030204" charset="0"/>
                <a:sym typeface="+mn-ea"/>
              </a:rPr>
              <a:t>Storypoints</a:t>
            </a:r>
            <a:r>
              <a:rPr lang="de-DE" sz="1400" dirty="0">
                <a:latin typeface="Calibri" panose="020F0502020204030204" charset="0"/>
                <a:sym typeface="+mn-ea"/>
              </a:rPr>
              <a:t> in </a:t>
            </a:r>
            <a:r>
              <a:rPr lang="de-DE" sz="1400" dirty="0" err="1">
                <a:latin typeface="Calibri" panose="020F0502020204030204" charset="0"/>
                <a:sym typeface="+mn-ea"/>
              </a:rPr>
              <a:t>Product</a:t>
            </a:r>
            <a:r>
              <a:rPr lang="de-DE" sz="1400" dirty="0">
                <a:latin typeface="Calibri" panose="020F0502020204030204" charset="0"/>
                <a:sym typeface="+mn-ea"/>
              </a:rPr>
              <a:t> Backlog:	155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6394" y="2409056"/>
            <a:ext cx="5666061" cy="363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Velocity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060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Velocity Sprint 2:	70</a:t>
            </a:r>
          </a:p>
          <a:p>
            <a:r>
              <a:rPr lang="de-DE" sz="1400">
                <a:latin typeface="Calibri" panose="020F0502020204030204" charset="0"/>
              </a:rPr>
              <a:t>Velocity Sprint 2-n:	-1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err="1">
                <a:latin typeface="Calibri" panose="020F0502020204030204" charset="0"/>
              </a:rPr>
              <a:t>Sprint Demo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latin typeface="Calibri" panose="020F0502020204030204" charset="0"/>
              </a:rPr>
              <a:t>Kurze Demo was in diesem Sprint erreicht wurde. </a:t>
            </a: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</a:rPr>
              <a:t>Johannes:</a:t>
            </a:r>
          </a:p>
          <a:p>
            <a:r>
              <a:rPr lang="de-DE" sz="1400">
                <a:latin typeface="Calibri" panose="020F0502020204030204" charset="0"/>
              </a:rPr>
              <a:t>	Manuelle Steuerung Funktionalität, Unit &amp; Integration </a:t>
            </a:r>
            <a:r>
              <a:rPr lang="de-DE" sz="1400" err="1">
                <a:latin typeface="Calibri" panose="020F0502020204030204" charset="0"/>
              </a:rPr>
              <a:t>Testing</a:t>
            </a:r>
            <a:endParaRPr lang="de-DE" sz="1400">
              <a:latin typeface="Calibri" panose="020F0502020204030204" charset="0"/>
            </a:endParaRPr>
          </a:p>
          <a:p>
            <a:r>
              <a:rPr lang="de-DE" sz="1400">
                <a:latin typeface="Calibri" panose="020F0502020204030204" charset="0"/>
              </a:rPr>
              <a:t>Chris:</a:t>
            </a:r>
          </a:p>
          <a:p>
            <a:r>
              <a:rPr lang="de-DE" sz="1400">
                <a:latin typeface="Calibri" panose="020F0502020204030204" charset="0"/>
              </a:rPr>
              <a:t>	Abgefahrene Route speichern</a:t>
            </a:r>
          </a:p>
          <a:p>
            <a:r>
              <a:rPr lang="de-DE" sz="1400">
                <a:latin typeface="Calibri" panose="020F0502020204030204" charset="0"/>
              </a:rPr>
              <a:t>Timo:</a:t>
            </a:r>
          </a:p>
          <a:p>
            <a:r>
              <a:rPr lang="de-DE" sz="1400">
                <a:latin typeface="Calibri" panose="020F0502020204030204" charset="0"/>
              </a:rPr>
              <a:t>	Mobil UI &amp; F, Sprint Review </a:t>
            </a:r>
          </a:p>
          <a:p>
            <a:endParaRPr lang="de-DE" sz="140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0680A-B725-474A-A97C-2C483460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7236296" cy="759618"/>
          </a:xfrm>
        </p:spPr>
        <p:txBody>
          <a:bodyPr/>
          <a:lstStyle/>
          <a:p>
            <a:r>
              <a:rPr lang="de-AT" sz="3600" b="1"/>
              <a:t>Vielen Dank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380BA-FCFB-F3AD-9BC8-0092C5C9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8655DA-AD10-FE03-5524-901BDAF4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E9EC96-582C-3B2C-6765-8A2D53B7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89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1ABF3E-EB86-454A-BC19-4E94C94E7F89}">
  <we:reference id="wa200005566" version="3.0.0.2" store="de-DE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4EFAF-31A0-41ED-A74D-DAE704B6C081}">
  <ds:schemaRefs>
    <ds:schemaRef ds:uri="http://www.w3.org/XML/1998/namespace"/>
    <ds:schemaRef ds:uri="http://purl.org/dc/elements/1.1/"/>
    <ds:schemaRef ds:uri="e330c3bd-b73b-44bd-ae32-0c4bdfdcab8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Bildschirmpräsentation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Sprint Review - Sprint 2</vt:lpstr>
      <vt:lpstr>Sprint Review</vt:lpstr>
      <vt:lpstr>Sprint Review</vt:lpstr>
      <vt:lpstr>Sprint Burndown-Chart</vt:lpstr>
      <vt:lpstr>Sprint Velocity</vt:lpstr>
      <vt:lpstr>Sprint Demo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Ellmer Johannes</cp:lastModifiedBy>
  <cp:revision>1</cp:revision>
  <cp:lastPrinted>2023-02-02T13:47:16Z</cp:lastPrinted>
  <dcterms:created xsi:type="dcterms:W3CDTF">2023-02-02T13:47:16Z</dcterms:created>
  <dcterms:modified xsi:type="dcterms:W3CDTF">2025-05-22T05:45:06Z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