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61" r:id="rId5"/>
    <p:sldId id="367" r:id="rId6"/>
    <p:sldId id="582" r:id="rId7"/>
    <p:sldId id="570" r:id="rId8"/>
    <p:sldId id="584" r:id="rId9"/>
    <p:sldId id="583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247" autoAdjust="0"/>
  </p:normalViewPr>
  <p:slideViewPr>
    <p:cSldViewPr>
      <p:cViewPr varScale="1">
        <p:scale>
          <a:sx n="111" d="100"/>
          <a:sy n="111" d="100"/>
        </p:scale>
        <p:origin x="1752" y="96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 Timo" userId="0cf15a4e-a218-49f7-b98c-8aa49b943f7e" providerId="ADAL" clId="{1F204087-59CE-43C0-BB49-9ABAE01651FF}"/>
    <pc:docChg chg="modSld">
      <pc:chgData name="Winkler Timo" userId="0cf15a4e-a218-49f7-b98c-8aa49b943f7e" providerId="ADAL" clId="{1F204087-59CE-43C0-BB49-9ABAE01651FF}" dt="2025-04-23T05:46:33.545" v="307" actId="20577"/>
      <pc:docMkLst>
        <pc:docMk/>
      </pc:docMkLst>
      <pc:sldChg chg="modSp mod">
        <pc:chgData name="Winkler Timo" userId="0cf15a4e-a218-49f7-b98c-8aa49b943f7e" providerId="ADAL" clId="{1F204087-59CE-43C0-BB49-9ABAE01651FF}" dt="2025-04-23T05:40:36.622" v="0" actId="13926"/>
        <pc:sldMkLst>
          <pc:docMk/>
          <pc:sldMk cId="0" sldId="367"/>
        </pc:sldMkLst>
        <pc:spChg chg="mod">
          <ac:chgData name="Winkler Timo" userId="0cf15a4e-a218-49f7-b98c-8aa49b943f7e" providerId="ADAL" clId="{1F204087-59CE-43C0-BB49-9ABAE01651FF}" dt="2025-04-23T05:40:36.622" v="0" actId="13926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Winkler Timo" userId="0cf15a4e-a218-49f7-b98c-8aa49b943f7e" providerId="ADAL" clId="{1F204087-59CE-43C0-BB49-9ABAE01651FF}" dt="2025-04-23T05:43:07.908" v="44" actId="14826"/>
        <pc:sldMkLst>
          <pc:docMk/>
          <pc:sldMk cId="0" sldId="570"/>
        </pc:sldMkLst>
        <pc:spChg chg="mod">
          <ac:chgData name="Winkler Timo" userId="0cf15a4e-a218-49f7-b98c-8aa49b943f7e" providerId="ADAL" clId="{1F204087-59CE-43C0-BB49-9ABAE01651FF}" dt="2025-04-23T05:41:15.112" v="34" actId="20577"/>
          <ac:spMkLst>
            <pc:docMk/>
            <pc:sldMk cId="0" sldId="570"/>
            <ac:spMk id="5" creationId="{00000000-0000-0000-0000-000000000000}"/>
          </ac:spMkLst>
        </pc:spChg>
        <pc:picChg chg="mod">
          <ac:chgData name="Winkler Timo" userId="0cf15a4e-a218-49f7-b98c-8aa49b943f7e" providerId="ADAL" clId="{1F204087-59CE-43C0-BB49-9ABAE01651FF}" dt="2025-04-23T05:43:07.908" v="44" actId="14826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Winkler Timo" userId="0cf15a4e-a218-49f7-b98c-8aa49b943f7e" providerId="ADAL" clId="{1F204087-59CE-43C0-BB49-9ABAE01651FF}" dt="2025-04-23T05:40:46.534" v="16" actId="20577"/>
        <pc:sldMkLst>
          <pc:docMk/>
          <pc:sldMk cId="0" sldId="582"/>
        </pc:sldMkLst>
        <pc:graphicFrameChg chg="modGraphic">
          <ac:chgData name="Winkler Timo" userId="0cf15a4e-a218-49f7-b98c-8aa49b943f7e" providerId="ADAL" clId="{1F204087-59CE-43C0-BB49-9ABAE01651FF}" dt="2025-04-23T05:40:46.534" v="1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Winkler Timo" userId="0cf15a4e-a218-49f7-b98c-8aa49b943f7e" providerId="ADAL" clId="{1F204087-59CE-43C0-BB49-9ABAE01651FF}" dt="2025-04-23T05:46:33.545" v="307" actId="20577"/>
        <pc:sldMkLst>
          <pc:docMk/>
          <pc:sldMk cId="0" sldId="583"/>
        </pc:sldMkLst>
        <pc:spChg chg="mod">
          <ac:chgData name="Winkler Timo" userId="0cf15a4e-a218-49f7-b98c-8aa49b943f7e" providerId="ADAL" clId="{1F204087-59CE-43C0-BB49-9ABAE01651FF}" dt="2025-04-23T05:46:33.545" v="307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Winkler Timo" userId="0cf15a4e-a218-49f7-b98c-8aa49b943f7e" providerId="ADAL" clId="{1F204087-59CE-43C0-BB49-9ABAE01651FF}" dt="2025-04-23T05:42:53.882" v="43" actId="20577"/>
        <pc:sldMkLst>
          <pc:docMk/>
          <pc:sldMk cId="0" sldId="584"/>
        </pc:sldMkLst>
        <pc:spChg chg="mod">
          <ac:chgData name="Winkler Timo" userId="0cf15a4e-a218-49f7-b98c-8aa49b943f7e" providerId="ADAL" clId="{1F204087-59CE-43C0-BB49-9ABAE01651FF}" dt="2025-04-23T05:42:53.882" v="43" actId="20577"/>
          <ac:spMkLst>
            <pc:docMk/>
            <pc:sldMk cId="0" sldId="584"/>
            <ac:spMk id="5" creationId="{00000000-0000-0000-0000-000000000000}"/>
          </ac:spMkLst>
        </pc:spChg>
        <pc:picChg chg="mod">
          <ac:chgData name="Winkler Timo" userId="0cf15a4e-a218-49f7-b98c-8aa49b943f7e" providerId="ADAL" clId="{1F204087-59CE-43C0-BB49-9ABAE01651FF}" dt="2025-04-23T05:42:48.123" v="35" actId="14826"/>
          <ac:picMkLst>
            <pc:docMk/>
            <pc:sldMk cId="0" sldId="584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MBOT Lore - Frontend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3 (19.03 – 08.04)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Datenvisualisierung der Details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AT" dirty="0">
                <a:highlight>
                  <a:srgbClr val="00FF00"/>
                </a:highlight>
                <a:latin typeface="Calibri" panose="020F0502020204030204" charset="0"/>
              </a:rPr>
              <a:t>Route definieren und abfahren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AT" dirty="0">
                <a:highlight>
                  <a:srgbClr val="FFFF00"/>
                </a:highlight>
                <a:latin typeface="Calibri" panose="020F0502020204030204" charset="0"/>
              </a:rPr>
              <a:t>Strecke visualisieren - Kartografieren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User Stories - Sprint 3.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221251269"/>
              </p:ext>
            </p:extLst>
          </p:nvPr>
        </p:nvGraphicFramePr>
        <p:xfrm>
          <a:off x="683895" y="2132965"/>
          <a:ext cx="7696200" cy="20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de-DE" altLang="en-US" sz="135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Datenvisualisierung 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Johannes, Christos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Route definieren und abfahren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Johannes, Christos, Timo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Strecke visualisieren - Kartografieren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5788" y="2694814"/>
            <a:ext cx="5632423" cy="3735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155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55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100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115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065" y="2425273"/>
            <a:ext cx="5616718" cy="3601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3:	55</a:t>
            </a:r>
          </a:p>
          <a:p>
            <a:r>
              <a:rPr lang="de-DE" sz="1400" dirty="0">
                <a:latin typeface="Calibri" panose="020F0502020204030204" charset="0"/>
              </a:rPr>
              <a:t>Velocity Sprint 3-n:	-15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Kurze Demo was in diesem Sprint erreicht wurde. 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</a:rPr>
              <a:t>(Wenn möglich Live-Demo, alternativ screenshots, kurzer Sourcecode, Unittests, ...)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Johannes:</a:t>
            </a:r>
          </a:p>
          <a:p>
            <a:r>
              <a:rPr lang="de-DE" sz="1400" dirty="0">
                <a:latin typeface="Calibri" panose="020F0502020204030204" charset="0"/>
              </a:rPr>
              <a:t>	Route auswählen &amp; abfahren, </a:t>
            </a:r>
            <a:r>
              <a:rPr lang="de-DE" sz="1400" dirty="0" err="1">
                <a:latin typeface="Calibri" panose="020F0502020204030204" charset="0"/>
              </a:rPr>
              <a:t>Map</a:t>
            </a:r>
            <a:r>
              <a:rPr lang="de-DE" sz="1400" dirty="0">
                <a:latin typeface="Calibri" panose="020F0502020204030204" charset="0"/>
              </a:rPr>
              <a:t>, Debugging (</a:t>
            </a:r>
            <a:r>
              <a:rPr lang="de-DE" sz="1400" dirty="0" err="1">
                <a:latin typeface="Calibri" panose="020F0502020204030204" charset="0"/>
              </a:rPr>
              <a:t>Git</a:t>
            </a:r>
            <a:r>
              <a:rPr lang="de-DE" sz="1400" dirty="0">
                <a:latin typeface="Calibri" panose="020F0502020204030204" charset="0"/>
              </a:rPr>
              <a:t>), </a:t>
            </a:r>
            <a:r>
              <a:rPr lang="de-DE" sz="1400" dirty="0" err="1">
                <a:latin typeface="Calibri" panose="020F0502020204030204" charset="0"/>
              </a:rPr>
              <a:t>Testing</a:t>
            </a:r>
            <a:br>
              <a:rPr lang="de-DE" sz="1400" dirty="0">
                <a:latin typeface="Calibri" panose="020F0502020204030204" charset="0"/>
              </a:rPr>
            </a:b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Chris:</a:t>
            </a:r>
          </a:p>
          <a:p>
            <a:r>
              <a:rPr lang="de-DE" sz="1400" dirty="0">
                <a:latin typeface="Calibri" panose="020F0502020204030204" charset="0"/>
              </a:rPr>
              <a:t>	Route definieren</a:t>
            </a:r>
            <a:r>
              <a:rPr lang="de-DE" sz="1400">
                <a:latin typeface="Calibri" panose="020F0502020204030204" charset="0"/>
              </a:rPr>
              <a:t>, Debugging (Code)</a:t>
            </a:r>
            <a:br>
              <a:rPr lang="de-DE" sz="1400" dirty="0">
                <a:latin typeface="Calibri" panose="020F0502020204030204" charset="0"/>
              </a:rPr>
            </a:b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Timo:</a:t>
            </a:r>
          </a:p>
          <a:p>
            <a:r>
              <a:rPr lang="de-DE" sz="1400" dirty="0">
                <a:latin typeface="Calibri" panose="020F0502020204030204" charset="0"/>
              </a:rPr>
              <a:t>	Datenvisualisierung, Debugging (</a:t>
            </a:r>
            <a:r>
              <a:rPr lang="de-DE" sz="1400" dirty="0" err="1">
                <a:latin typeface="Calibri" panose="020F0502020204030204" charset="0"/>
              </a:rPr>
              <a:t>Git</a:t>
            </a:r>
            <a:r>
              <a:rPr lang="de-DE" sz="1400" dirty="0">
                <a:latin typeface="Calibri" panose="020F0502020204030204" charset="0"/>
              </a:rPr>
              <a:t>), Sprint Review </a:t>
            </a:r>
            <a:br>
              <a:rPr lang="de-DE" sz="1400" dirty="0">
                <a:latin typeface="Calibri" panose="020F0502020204030204" charset="0"/>
              </a:rPr>
            </a:br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Honorable Mention: </a:t>
            </a:r>
            <a:r>
              <a:rPr lang="de-DE" sz="1400" dirty="0" err="1">
                <a:latin typeface="Calibri" panose="020F0502020204030204" charset="0"/>
              </a:rPr>
              <a:t>Aberger</a:t>
            </a:r>
            <a:r>
              <a:rPr lang="de-DE" sz="1400" dirty="0">
                <a:latin typeface="Calibri" panose="020F0502020204030204" charset="0"/>
              </a:rPr>
              <a:t>:</a:t>
            </a:r>
          </a:p>
          <a:p>
            <a:r>
              <a:rPr lang="de-DE" sz="1400" dirty="0">
                <a:latin typeface="Calibri" panose="020F0502020204030204" charset="0"/>
              </a:rPr>
              <a:t>	Hilfe bei Debugging (</a:t>
            </a:r>
            <a:r>
              <a:rPr lang="de-DE" sz="1400" dirty="0" err="1">
                <a:latin typeface="Calibri" panose="020F0502020204030204" charset="0"/>
              </a:rPr>
              <a:t>Git</a:t>
            </a:r>
            <a:r>
              <a:rPr lang="de-DE" sz="1400" dirty="0">
                <a:latin typeface="Calibri" panose="020F0502020204030204" charset="0"/>
              </a:rPr>
              <a:t>)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628B2-85F5-4AD2-9E28-9130197E5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30c3bd-b73b-44bd-ae32-0c4bdfdcab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e330c3bd-b73b-44bd-ae32-0c4bdfdcab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Bildschirmpräsentation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3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Winkler Timo</cp:lastModifiedBy>
  <cp:revision>1184</cp:revision>
  <cp:lastPrinted>2023-02-02T13:47:16Z</cp:lastPrinted>
  <dcterms:created xsi:type="dcterms:W3CDTF">2023-02-02T13:47:16Z</dcterms:created>
  <dcterms:modified xsi:type="dcterms:W3CDTF">2025-04-23T05:46:34Z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