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61" r:id="rId5"/>
    <p:sldId id="367" r:id="rId6"/>
    <p:sldId id="582" r:id="rId7"/>
    <p:sldId id="570" r:id="rId8"/>
    <p:sldId id="584" r:id="rId9"/>
    <p:sldId id="585" r:id="rId10"/>
    <p:sldId id="586" r:id="rId11"/>
    <p:sldId id="583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235F5-A48C-4841-B9B5-EA95D753A0E8}" v="1" dt="2025-06-10T05:51:36.780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29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kler Timo" userId="0cf15a4e-a218-49f7-b98c-8aa49b943f7e" providerId="ADAL" clId="{1B584D96-0EE0-4768-83C8-28FBE8505550}"/>
    <pc:docChg chg="modSld">
      <pc:chgData name="Winkler Timo" userId="0cf15a4e-a218-49f7-b98c-8aa49b943f7e" providerId="ADAL" clId="{1B584D96-0EE0-4768-83C8-28FBE8505550}" dt="2025-05-14T05:52:57.320" v="220" actId="1076"/>
      <pc:docMkLst>
        <pc:docMk/>
      </pc:docMkLst>
      <pc:sldChg chg="modSp">
        <pc:chgData name="Winkler Timo" userId="0cf15a4e-a218-49f7-b98c-8aa49b943f7e" providerId="ADAL" clId="{1B584D96-0EE0-4768-83C8-28FBE8505550}" dt="2025-05-14T05:52:57.320" v="220" actId="1076"/>
        <pc:sldMkLst>
          <pc:docMk/>
          <pc:sldMk cId="0" sldId="361"/>
        </pc:sldMkLst>
        <pc:spChg chg="mod">
          <ac:chgData name="Winkler Timo" userId="0cf15a4e-a218-49f7-b98c-8aa49b943f7e" providerId="ADAL" clId="{1B584D96-0EE0-4768-83C8-28FBE8505550}" dt="2025-05-14T05:52:57.320" v="220" actId="1076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Winkler Timo" userId="0cf15a4e-a218-49f7-b98c-8aa49b943f7e" providerId="ADAL" clId="{1B584D96-0EE0-4768-83C8-28FBE8505550}" dt="2025-05-14T05:30:41.115" v="6" actId="20577"/>
        <pc:sldMkLst>
          <pc:docMk/>
          <pc:sldMk cId="0" sldId="582"/>
        </pc:sldMkLst>
        <pc:graphicFrameChg chg="modGraphic">
          <ac:chgData name="Winkler Timo" userId="0cf15a4e-a218-49f7-b98c-8aa49b943f7e" providerId="ADAL" clId="{1B584D96-0EE0-4768-83C8-28FBE8505550}" dt="2025-05-14T05:30:41.115" v="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Winkler Timo" userId="0cf15a4e-a218-49f7-b98c-8aa49b943f7e" providerId="ADAL" clId="{1B584D96-0EE0-4768-83C8-28FBE8505550}" dt="2025-05-14T05:39:17.814" v="167" actId="20577"/>
        <pc:sldMkLst>
          <pc:docMk/>
          <pc:sldMk cId="0" sldId="583"/>
        </pc:sldMkLst>
        <pc:spChg chg="mod">
          <ac:chgData name="Winkler Timo" userId="0cf15a4e-a218-49f7-b98c-8aa49b943f7e" providerId="ADAL" clId="{1B584D96-0EE0-4768-83C8-28FBE8505550}" dt="2025-05-14T05:39:17.814" v="167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Winkler Timo" userId="0cf15a4e-a218-49f7-b98c-8aa49b943f7e" providerId="ADAL" clId="{1B584D96-0EE0-4768-83C8-28FBE8505550}" dt="2025-05-14T05:41:42.220" v="217" actId="20577"/>
        <pc:sldMkLst>
          <pc:docMk/>
          <pc:sldMk cId="4059238042" sldId="586"/>
        </pc:sldMkLst>
        <pc:spChg chg="mod">
          <ac:chgData name="Winkler Timo" userId="0cf15a4e-a218-49f7-b98c-8aa49b943f7e" providerId="ADAL" clId="{1B584D96-0EE0-4768-83C8-28FBE8505550}" dt="2025-05-14T05:41:42.220" v="217" actId="20577"/>
          <ac:spMkLst>
            <pc:docMk/>
            <pc:sldMk cId="4059238042" sldId="586"/>
            <ac:spMk id="3" creationId="{5803CC68-3191-7EA3-A671-A078B55CAD4E}"/>
          </ac:spMkLst>
        </pc:spChg>
      </pc:sldChg>
    </pc:docChg>
  </pc:docChgLst>
  <pc:docChgLst>
    <pc:chgData name="Ellmer Johannes" userId="64f943f6-b2da-4fda-ad91-227dff98c87f" providerId="ADAL" clId="{DC78A693-11E6-41BE-9F18-149783F089F0}"/>
    <pc:docChg chg="modSld">
      <pc:chgData name="Ellmer Johannes" userId="64f943f6-b2da-4fda-ad91-227dff98c87f" providerId="ADAL" clId="{DC78A693-11E6-41BE-9F18-149783F089F0}" dt="2025-05-22T06:31:17.492" v="2" actId="1076"/>
      <pc:docMkLst>
        <pc:docMk/>
      </pc:docMkLst>
      <pc:sldChg chg="modSp mod">
        <pc:chgData name="Ellmer Johannes" userId="64f943f6-b2da-4fda-ad91-227dff98c87f" providerId="ADAL" clId="{DC78A693-11E6-41BE-9F18-149783F089F0}" dt="2025-05-22T06:31:17.492" v="2" actId="1076"/>
        <pc:sldMkLst>
          <pc:docMk/>
          <pc:sldMk cId="0" sldId="584"/>
        </pc:sldMkLst>
        <pc:spChg chg="mod">
          <ac:chgData name="Ellmer Johannes" userId="64f943f6-b2da-4fda-ad91-227dff98c87f" providerId="ADAL" clId="{DC78A693-11E6-41BE-9F18-149783F089F0}" dt="2025-05-22T06:31:17.492" v="2" actId="1076"/>
          <ac:spMkLst>
            <pc:docMk/>
            <pc:sldMk cId="0" sldId="584"/>
            <ac:spMk id="5" creationId="{00000000-0000-0000-0000-000000000000}"/>
          </ac:spMkLst>
        </pc:spChg>
        <pc:picChg chg="mod">
          <ac:chgData name="Ellmer Johannes" userId="64f943f6-b2da-4fda-ad91-227dff98c87f" providerId="ADAL" clId="{DC78A693-11E6-41BE-9F18-149783F089F0}" dt="2025-05-22T06:28:06.531" v="0" actId="1076"/>
          <ac:picMkLst>
            <pc:docMk/>
            <pc:sldMk cId="0" sldId="584"/>
            <ac:picMk id="4" creationId="{00000000-0000-0000-0000-000000000000}"/>
          </ac:picMkLst>
        </pc:picChg>
      </pc:sldChg>
    </pc:docChg>
  </pc:docChgLst>
  <pc:docChgLst>
    <pc:chgData name="Ellmer Johannes" userId="64f943f6-b2da-4fda-ad91-227dff98c87f" providerId="ADAL" clId="{65C235F5-A48C-4841-B9B5-EA95D753A0E8}"/>
    <pc:docChg chg="modSld">
      <pc:chgData name="Ellmer Johannes" userId="64f943f6-b2da-4fda-ad91-227dff98c87f" providerId="ADAL" clId="{65C235F5-A48C-4841-B9B5-EA95D753A0E8}" dt="2025-06-10T05:51:36.781" v="0" actId="14734"/>
      <pc:docMkLst>
        <pc:docMk/>
      </pc:docMkLst>
      <pc:sldChg chg="modSp mod">
        <pc:chgData name="Ellmer Johannes" userId="64f943f6-b2da-4fda-ad91-227dff98c87f" providerId="ADAL" clId="{65C235F5-A48C-4841-B9B5-EA95D753A0E8}" dt="2025-06-10T05:51:36.781" v="0" actId="14734"/>
        <pc:sldMkLst>
          <pc:docMk/>
          <pc:sldMk cId="0" sldId="582"/>
        </pc:sldMkLst>
        <pc:graphicFrameChg chg="modGraphic">
          <ac:chgData name="Ellmer Johannes" userId="64f943f6-b2da-4fda-ad91-227dff98c87f" providerId="ADAL" clId="{65C235F5-A48C-4841-B9B5-EA95D753A0E8}" dt="2025-06-10T05:51:36.781" v="0" actId="14734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09.06.2025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Review - Sprint 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916832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>
                <a:latin typeface="Calibri" panose="020F0502020204030204" charset="0"/>
              </a:rPr>
              <a:t>MBOT Lore - Frontend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4 (09.04 – 13.05)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AT">
                <a:highlight>
                  <a:srgbClr val="FF0000"/>
                </a:highlight>
                <a:latin typeface="Calibri" panose="020F0502020204030204" charset="0"/>
              </a:rPr>
              <a:t>Testen und Fertigstellung Dokumentation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AT">
                <a:highlight>
                  <a:srgbClr val="FFFF00"/>
                </a:highlight>
                <a:latin typeface="Calibri" panose="020F0502020204030204" charset="0"/>
              </a:rPr>
              <a:t>Strecke visualisieren - Kartografieren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4.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5029438"/>
              </p:ext>
            </p:extLst>
          </p:nvPr>
        </p:nvGraphicFramePr>
        <p:xfrm>
          <a:off x="700709" y="2132965"/>
          <a:ext cx="7679386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Timo, Johannes, Christos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Testen und Fertigstellen 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Johannes, Christos, Timo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Strecke visualisieren - Kartografieren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Testing</a:t>
                      </a:r>
                      <a:endParaRPr lang="de-DE" altLang="en-US" sz="1350" kern="12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487" y="2670331"/>
            <a:ext cx="5567024" cy="3784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Burndown-Chart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Geplante </a:t>
            </a:r>
            <a:r>
              <a:rPr lang="de-DE" sz="1400" err="1">
                <a:latin typeface="Calibri" panose="020F0502020204030204" charset="0"/>
              </a:rPr>
              <a:t>Storypoints</a:t>
            </a:r>
            <a:r>
              <a:rPr lang="de-DE" sz="1400">
                <a:latin typeface="Calibri" panose="020F0502020204030204" charset="0"/>
              </a:rPr>
              <a:t>:	115</a:t>
            </a:r>
          </a:p>
          <a:p>
            <a:r>
              <a:rPr lang="de-DE" sz="1400">
                <a:latin typeface="Calibri" panose="020F0502020204030204" charset="0"/>
              </a:rPr>
              <a:t>Erledigte </a:t>
            </a:r>
            <a:r>
              <a:rPr lang="de-DE" sz="1400" err="1">
                <a:latin typeface="Calibri" panose="020F0502020204030204" charset="0"/>
              </a:rPr>
              <a:t>Storypoints</a:t>
            </a:r>
            <a:r>
              <a:rPr lang="de-DE" sz="1400">
                <a:latin typeface="Calibri" panose="020F0502020204030204" charset="0"/>
              </a:rPr>
              <a:t>:	0</a:t>
            </a:r>
          </a:p>
          <a:p>
            <a:r>
              <a:rPr lang="de-DE" sz="1400">
                <a:latin typeface="Calibri" panose="020F0502020204030204" charset="0"/>
              </a:rPr>
              <a:t>Offene </a:t>
            </a:r>
            <a:r>
              <a:rPr lang="de-DE" sz="1400" err="1">
                <a:latin typeface="Calibri" panose="020F0502020204030204" charset="0"/>
              </a:rPr>
              <a:t>Storypoints</a:t>
            </a:r>
            <a:r>
              <a:rPr lang="de-DE" sz="1400">
                <a:latin typeface="Calibri" panose="020F0502020204030204" charset="0"/>
              </a:rPr>
              <a:t>:	115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  <a:sym typeface="+mn-ea"/>
              </a:rPr>
              <a:t>Verbleibende </a:t>
            </a:r>
            <a:r>
              <a:rPr lang="de-DE" sz="1400" err="1">
                <a:latin typeface="Calibri" panose="020F0502020204030204" charset="0"/>
                <a:sym typeface="+mn-ea"/>
              </a:rPr>
              <a:t>Storypoints</a:t>
            </a:r>
            <a:r>
              <a:rPr lang="de-DE" sz="1400">
                <a:latin typeface="Calibri" panose="020F0502020204030204" charset="0"/>
                <a:sym typeface="+mn-ea"/>
              </a:rPr>
              <a:t> in </a:t>
            </a:r>
            <a:r>
              <a:rPr lang="de-DE" sz="1400" err="1">
                <a:latin typeface="Calibri" panose="020F0502020204030204" charset="0"/>
                <a:sym typeface="+mn-ea"/>
              </a:rPr>
              <a:t>Product</a:t>
            </a:r>
            <a:r>
              <a:rPr lang="de-DE" sz="1400">
                <a:latin typeface="Calibri" panose="020F0502020204030204" charset="0"/>
                <a:sym typeface="+mn-ea"/>
              </a:rPr>
              <a:t> Backlog:	115</a:t>
            </a:r>
            <a:endParaRPr lang="de-DE" sz="14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031" y="2410949"/>
            <a:ext cx="5391031" cy="3601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920" y="1545514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4:	0</a:t>
            </a:r>
          </a:p>
          <a:p>
            <a:r>
              <a:rPr lang="de-DE" sz="1400">
                <a:latin typeface="Calibri" panose="020F0502020204030204" charset="0"/>
              </a:rPr>
              <a:t>Velocity Durchschnitt:	65,33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9BF08-4482-F278-6C0D-2B96B6D1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Sprint Retrospektive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F5BFC-4C36-08F9-85E3-087418B6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Was lief gut?</a:t>
            </a:r>
          </a:p>
          <a:p>
            <a:pPr lvl="1"/>
            <a:r>
              <a:rPr lang="de-DE"/>
              <a:t>Zusammenarbeit mit Backend</a:t>
            </a:r>
          </a:p>
          <a:p>
            <a:pPr lvl="1"/>
            <a:r>
              <a:rPr lang="de-DE"/>
              <a:t>Routendefinition und Speicherung</a:t>
            </a:r>
          </a:p>
          <a:p>
            <a:pPr lvl="2"/>
            <a:r>
              <a:rPr lang="de-DE"/>
              <a:t>Die Route konnte erfolgreich definiert und in der Datenbank gespeichert werden.</a:t>
            </a:r>
          </a:p>
          <a:p>
            <a:pPr lvl="1"/>
            <a:r>
              <a:rPr lang="de-DE"/>
              <a:t>Abfahren einer Route</a:t>
            </a:r>
          </a:p>
          <a:p>
            <a:pPr lvl="2"/>
            <a:r>
              <a:rPr lang="de-DE"/>
              <a:t>Das Abfahren der erstellten Route verlief erfolgreich und ohne technische Probleme.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020C99-5F3F-ED97-B07C-CBA2396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AD267F-1640-036E-78DB-51A359DE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3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A42A1-CC9D-6342-409E-0B171A5A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Sprint Retrospektive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CC68-3191-7EA3-A671-A078B55C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Was kann verbessert werden?</a:t>
            </a:r>
          </a:p>
          <a:p>
            <a:pPr lvl="1"/>
            <a:r>
              <a:rPr lang="de-DE"/>
              <a:t>Genauere Planung</a:t>
            </a:r>
          </a:p>
          <a:p>
            <a:pPr lvl="2"/>
            <a:r>
              <a:rPr lang="de-DE"/>
              <a:t>Planung des Sprints war teilweise ungenau. Die </a:t>
            </a:r>
            <a:r>
              <a:rPr lang="de-DE" err="1"/>
              <a:t>Userstories</a:t>
            </a:r>
            <a:r>
              <a:rPr lang="de-DE"/>
              <a:t> wurden nicht ausreichend definiert/ vorbereitet/ geplant.</a:t>
            </a:r>
          </a:p>
          <a:p>
            <a:pPr lvl="1"/>
            <a:r>
              <a:rPr lang="de-DE"/>
              <a:t>Genauere Dokumentation</a:t>
            </a:r>
          </a:p>
          <a:p>
            <a:pPr lvl="2"/>
            <a:r>
              <a:rPr lang="de-DE"/>
              <a:t>Projektdokumentation wurde vernachlässigt.</a:t>
            </a:r>
          </a:p>
          <a:p>
            <a:pPr lvl="1"/>
            <a:r>
              <a:rPr lang="de-DE"/>
              <a:t>Kartenintegration bei Routenerstellung</a:t>
            </a:r>
          </a:p>
          <a:p>
            <a:pPr lvl="2"/>
            <a:r>
              <a:rPr lang="de-DE"/>
              <a:t>Optimierungsbedarf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4AC26C-5FF4-277C-0907-EC035F34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DA33B8-DA52-91CF-0324-48EC8BDC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92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Demo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Kurze Demo was in diesem Sprint erreicht wurde. </a:t>
            </a:r>
            <a:r>
              <a:rPr lang="de-DE" sz="14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</a:rPr>
              <a:t>(Wenn möglich Live-Demo, alternativ screenshots, kurzer Sourcecode, Unittests, ...)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</a:rPr>
              <a:t>Johannes:</a:t>
            </a:r>
          </a:p>
          <a:p>
            <a:r>
              <a:rPr lang="de-DE" sz="1400">
                <a:latin typeface="Calibri" panose="020F0502020204030204" charset="0"/>
              </a:rPr>
              <a:t>	Kartografie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</a:rPr>
              <a:t>Chris:</a:t>
            </a:r>
          </a:p>
          <a:p>
            <a:r>
              <a:rPr lang="de-DE" sz="1400">
                <a:latin typeface="Calibri" panose="020F0502020204030204" charset="0"/>
              </a:rPr>
              <a:t>	Diverse Optimierungen</a:t>
            </a:r>
          </a:p>
          <a:p>
            <a:r>
              <a:rPr lang="de-DE" sz="1400">
                <a:latin typeface="Calibri" panose="020F0502020204030204" charset="0"/>
              </a:rPr>
              <a:t>Timo:</a:t>
            </a:r>
          </a:p>
          <a:p>
            <a:r>
              <a:rPr lang="de-DE" sz="1400">
                <a:latin typeface="Calibri" panose="020F0502020204030204" charset="0"/>
              </a:rPr>
              <a:t>	Mobil UI Optimierungen, Sprint Review </a:t>
            </a: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e330c3bd-b73b-44bd-ae32-0c4bdfdcab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Sprint Review - Sprint 4</vt:lpstr>
      <vt:lpstr>Sprint Review</vt:lpstr>
      <vt:lpstr>Sprint Review</vt:lpstr>
      <vt:lpstr>Sprint Burndown-Chart</vt:lpstr>
      <vt:lpstr>Sprint Velocity</vt:lpstr>
      <vt:lpstr>Sprint Retrospektive</vt:lpstr>
      <vt:lpstr>Sprint Retrospektive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revision>1</cp:revision>
  <cp:lastPrinted>2023-02-02T13:47:16Z</cp:lastPrinted>
  <dcterms:created xsi:type="dcterms:W3CDTF">2023-02-02T13:47:16Z</dcterms:created>
  <dcterms:modified xsi:type="dcterms:W3CDTF">2025-06-10T05:52:14Z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